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8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2" r:id="rId4"/>
    <p:sldMasterId id="2147483948" r:id="rId5"/>
    <p:sldMasterId id="2147483993" r:id="rId6"/>
    <p:sldMasterId id="2147484014" r:id="rId7"/>
    <p:sldMasterId id="2147484036" r:id="rId8"/>
    <p:sldMasterId id="2147484043" r:id="rId9"/>
    <p:sldMasterId id="2147484052" r:id="rId10"/>
    <p:sldMasterId id="2147484061" r:id="rId11"/>
    <p:sldMasterId id="2147484104" r:id="rId12"/>
    <p:sldMasterId id="2147484152" r:id="rId13"/>
    <p:sldMasterId id="2147484157" r:id="rId14"/>
    <p:sldMasterId id="2147484214" r:id="rId15"/>
    <p:sldMasterId id="2147484233" r:id="rId16"/>
    <p:sldMasterId id="2147484248" r:id="rId17"/>
    <p:sldMasterId id="2147484264" r:id="rId18"/>
    <p:sldMasterId id="2147484279" r:id="rId19"/>
    <p:sldMasterId id="2147484316" r:id="rId20"/>
    <p:sldMasterId id="2147484354" r:id="rId21"/>
    <p:sldMasterId id="2147484386" r:id="rId22"/>
  </p:sldMasterIdLst>
  <p:notesMasterIdLst>
    <p:notesMasterId r:id="rId44"/>
  </p:notesMasterIdLst>
  <p:handoutMasterIdLst>
    <p:handoutMasterId r:id="rId45"/>
  </p:handoutMasterIdLst>
  <p:sldIdLst>
    <p:sldId id="353" r:id="rId23"/>
    <p:sldId id="352" r:id="rId24"/>
    <p:sldId id="746" r:id="rId25"/>
    <p:sldId id="788" r:id="rId26"/>
    <p:sldId id="800" r:id="rId27"/>
    <p:sldId id="728" r:id="rId28"/>
    <p:sldId id="830" r:id="rId29"/>
    <p:sldId id="926" r:id="rId30"/>
    <p:sldId id="831" r:id="rId31"/>
    <p:sldId id="827" r:id="rId32"/>
    <p:sldId id="828" r:id="rId33"/>
    <p:sldId id="715" r:id="rId34"/>
    <p:sldId id="717" r:id="rId35"/>
    <p:sldId id="720" r:id="rId36"/>
    <p:sldId id="819" r:id="rId37"/>
    <p:sldId id="810" r:id="rId38"/>
    <p:sldId id="741" r:id="rId39"/>
    <p:sldId id="815" r:id="rId40"/>
    <p:sldId id="346" r:id="rId41"/>
    <p:sldId id="368" r:id="rId42"/>
    <p:sldId id="829" r:id="rId43"/>
  </p:sldIdLst>
  <p:sldSz cx="12192000" cy="6858000"/>
  <p:notesSz cx="6858000" cy="9144000"/>
  <p:embeddedFontLs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Bebas Neue" panose="020B0606020202050201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9B5EB7-6989-4A0C-9B45-FCF62EAEE833}">
          <p14:sldIdLst>
            <p14:sldId id="353"/>
            <p14:sldId id="352"/>
            <p14:sldId id="746"/>
            <p14:sldId id="788"/>
            <p14:sldId id="800"/>
            <p14:sldId id="728"/>
            <p14:sldId id="830"/>
            <p14:sldId id="926"/>
            <p14:sldId id="831"/>
            <p14:sldId id="827"/>
            <p14:sldId id="828"/>
            <p14:sldId id="715"/>
            <p14:sldId id="717"/>
            <p14:sldId id="720"/>
            <p14:sldId id="819"/>
            <p14:sldId id="810"/>
            <p14:sldId id="741"/>
            <p14:sldId id="815"/>
            <p14:sldId id="346"/>
            <p14:sldId id="368"/>
          </p14:sldIdLst>
        </p14:section>
        <p14:section name="Extras" id="{1DE41422-337E-4ED1-9DC2-AD79CF03045C}">
          <p14:sldIdLst>
            <p14:sldId id="8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Facecchia" initials="KF" lastIdx="1" clrIdx="0">
    <p:extLst>
      <p:ext uri="{19B8F6BF-5375-455C-9EA6-DF929625EA0E}">
        <p15:presenceInfo xmlns:p15="http://schemas.microsoft.com/office/powerpoint/2012/main" userId="S-1-5-21-1563367135-1881793701-3788759872-3667" providerId="AD"/>
      </p:ext>
    </p:extLst>
  </p:cmAuthor>
  <p:cmAuthor id="2" name="Amanda Green" initials="AG" lastIdx="1" clrIdx="1">
    <p:extLst>
      <p:ext uri="{19B8F6BF-5375-455C-9EA6-DF929625EA0E}">
        <p15:presenceInfo xmlns:p15="http://schemas.microsoft.com/office/powerpoint/2012/main" userId="S::agreen@mitacs.ca::6083772d-0bfd-4ea6-a824-cf8887ad3d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600"/>
    <a:srgbClr val="338FAD"/>
    <a:srgbClr val="19A3DD"/>
    <a:srgbClr val="708A96"/>
    <a:srgbClr val="46433A"/>
    <a:srgbClr val="096991"/>
    <a:srgbClr val="9BD9F7"/>
    <a:srgbClr val="70AD47"/>
    <a:srgbClr val="9F9C96"/>
    <a:srgbClr val="F9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831B6-4D9D-477B-9BE5-1320518DC892}" v="18" dt="2023-12-07T15:36:25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2" autoAdjust="0"/>
    <p:restoredTop sz="95845" autoAdjust="0"/>
  </p:normalViewPr>
  <p:slideViewPr>
    <p:cSldViewPr>
      <p:cViewPr varScale="1">
        <p:scale>
          <a:sx n="108" d="100"/>
          <a:sy n="108" d="100"/>
        </p:scale>
        <p:origin x="42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16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6.fntdata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commentAuthors" Target="commentAuthor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Santarelli" userId="d68ebf89-9919-420f-9244-6a804848d15e" providerId="ADAL" clId="{621831B6-4D9D-477B-9BE5-1320518DC892}"/>
    <pc:docChg chg="undo custSel addSld modSld sldOrd modSection">
      <pc:chgData name="Joseph Santarelli" userId="d68ebf89-9919-420f-9244-6a804848d15e" providerId="ADAL" clId="{621831B6-4D9D-477B-9BE5-1320518DC892}" dt="2023-12-07T15:37:24.933" v="65" actId="207"/>
      <pc:docMkLst>
        <pc:docMk/>
      </pc:docMkLst>
      <pc:sldChg chg="modSp add mod">
        <pc:chgData name="Joseph Santarelli" userId="d68ebf89-9919-420f-9244-6a804848d15e" providerId="ADAL" clId="{621831B6-4D9D-477B-9BE5-1320518DC892}" dt="2023-12-07T15:23:31.527" v="38" actId="1035"/>
        <pc:sldMkLst>
          <pc:docMk/>
          <pc:sldMk cId="2896705854" sldId="715"/>
        </pc:sldMkLst>
        <pc:spChg chg="mod">
          <ac:chgData name="Joseph Santarelli" userId="d68ebf89-9919-420f-9244-6a804848d15e" providerId="ADAL" clId="{621831B6-4D9D-477B-9BE5-1320518DC892}" dt="2023-12-07T15:21:18.604" v="2" actId="207"/>
          <ac:spMkLst>
            <pc:docMk/>
            <pc:sldMk cId="2896705854" sldId="715"/>
            <ac:spMk id="3" creationId="{AF083F52-7044-402C-98EE-1E0B706BEDDD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5" creationId="{D378EF4A-97B8-4FA6-A69C-FA04489B03ED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6" creationId="{BB9856D5-3516-434E-BBEB-85DCF56FC551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7" creationId="{D175952A-B1A4-406F-811D-FD40E4EDE201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8" creationId="{5944E1E7-0958-40D9-BD1A-47F6EE1C3E5E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9" creationId="{3887E89F-4699-484D-9AF5-3ABF15026C33}"/>
          </ac:spMkLst>
        </pc:spChg>
        <pc:spChg chg="mod">
          <ac:chgData name="Joseph Santarelli" userId="d68ebf89-9919-420f-9244-6a804848d15e" providerId="ADAL" clId="{621831B6-4D9D-477B-9BE5-1320518DC892}" dt="2023-12-07T15:23:31.527" v="38" actId="1035"/>
          <ac:spMkLst>
            <pc:docMk/>
            <pc:sldMk cId="2896705854" sldId="715"/>
            <ac:spMk id="10" creationId="{DFC22373-5F0F-4AF2-AE96-F417561076E3}"/>
          </ac:spMkLst>
        </pc:spChg>
      </pc:sldChg>
      <pc:sldChg chg="modSp add mod">
        <pc:chgData name="Joseph Santarelli" userId="d68ebf89-9919-420f-9244-6a804848d15e" providerId="ADAL" clId="{621831B6-4D9D-477B-9BE5-1320518DC892}" dt="2023-12-07T15:23:11.592" v="29" actId="1035"/>
        <pc:sldMkLst>
          <pc:docMk/>
          <pc:sldMk cId="1673699415" sldId="717"/>
        </pc:sldMkLst>
        <pc:spChg chg="mod">
          <ac:chgData name="Joseph Santarelli" userId="d68ebf89-9919-420f-9244-6a804848d15e" providerId="ADAL" clId="{621831B6-4D9D-477B-9BE5-1320518DC892}" dt="2023-12-07T15:22:25.791" v="13" actId="207"/>
          <ac:spMkLst>
            <pc:docMk/>
            <pc:sldMk cId="1673699415" sldId="717"/>
            <ac:spMk id="3" creationId="{AF083F52-7044-402C-98EE-1E0B706BEDDD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5" creationId="{D378EF4A-97B8-4FA6-A69C-FA04489B03ED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6" creationId="{BB9856D5-3516-434E-BBEB-85DCF56FC551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7" creationId="{D175952A-B1A4-406F-811D-FD40E4EDE201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8" creationId="{5944E1E7-0958-40D9-BD1A-47F6EE1C3E5E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9" creationId="{3887E89F-4699-484D-9AF5-3ABF15026C33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10" creationId="{DFC22373-5F0F-4AF2-AE96-F417561076E3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11" creationId="{A63AC2F8-1E6D-4E35-ABE6-22876067CD38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12" creationId="{93E26266-21B0-4DF5-A6CD-931E2037C1F4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13" creationId="{67B88ADB-29F3-4146-AD7C-8DCB68DA9877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29" creationId="{2ADB0639-0B31-4E69-A493-C83B76844A75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30" creationId="{754596C3-565F-4643-9FCF-AF8CCB176415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35" creationId="{8F3ACCB1-4AFD-4D54-8DC2-7B3A45F743EA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36" creationId="{15AF978E-71C0-4616-ACE7-167C3325D67E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37" creationId="{BA154AB6-FA5D-468E-9994-71107A94D674}"/>
          </ac:spMkLst>
        </pc:spChg>
        <pc:spChg chg="mod">
          <ac:chgData name="Joseph Santarelli" userId="d68ebf89-9919-420f-9244-6a804848d15e" providerId="ADAL" clId="{621831B6-4D9D-477B-9BE5-1320518DC892}" dt="2023-12-07T15:23:11.592" v="29" actId="1035"/>
          <ac:spMkLst>
            <pc:docMk/>
            <pc:sldMk cId="1673699415" sldId="717"/>
            <ac:spMk id="38" creationId="{9E01FA8E-EBA4-45E3-BE61-AA477D2FC438}"/>
          </ac:spMkLst>
        </pc:spChg>
        <pc:cxnChg chg="mod">
          <ac:chgData name="Joseph Santarelli" userId="d68ebf89-9919-420f-9244-6a804848d15e" providerId="ADAL" clId="{621831B6-4D9D-477B-9BE5-1320518DC892}" dt="2023-12-07T15:23:11.592" v="29" actId="1035"/>
          <ac:cxnSpMkLst>
            <pc:docMk/>
            <pc:sldMk cId="1673699415" sldId="717"/>
            <ac:cxnSpMk id="4" creationId="{3480C564-16F9-4B38-BF54-260F631FBE8D}"/>
          </ac:cxnSpMkLst>
        </pc:cxnChg>
        <pc:cxnChg chg="mod">
          <ac:chgData name="Joseph Santarelli" userId="d68ebf89-9919-420f-9244-6a804848d15e" providerId="ADAL" clId="{621831B6-4D9D-477B-9BE5-1320518DC892}" dt="2023-12-07T15:23:11.592" v="29" actId="1035"/>
          <ac:cxnSpMkLst>
            <pc:docMk/>
            <pc:sldMk cId="1673699415" sldId="717"/>
            <ac:cxnSpMk id="17" creationId="{ED8A1A84-8F90-4EC6-93CA-33985FBC2CAB}"/>
          </ac:cxnSpMkLst>
        </pc:cxnChg>
        <pc:cxnChg chg="mod">
          <ac:chgData name="Joseph Santarelli" userId="d68ebf89-9919-420f-9244-6a804848d15e" providerId="ADAL" clId="{621831B6-4D9D-477B-9BE5-1320518DC892}" dt="2023-12-07T15:23:11.592" v="29" actId="1035"/>
          <ac:cxnSpMkLst>
            <pc:docMk/>
            <pc:sldMk cId="1673699415" sldId="717"/>
            <ac:cxnSpMk id="22" creationId="{57D6D790-0BE3-4BD3-A6DD-6236D4A8EB81}"/>
          </ac:cxnSpMkLst>
        </pc:cxnChg>
        <pc:cxnChg chg="mod">
          <ac:chgData name="Joseph Santarelli" userId="d68ebf89-9919-420f-9244-6a804848d15e" providerId="ADAL" clId="{621831B6-4D9D-477B-9BE5-1320518DC892}" dt="2023-12-07T15:23:11.592" v="29" actId="1035"/>
          <ac:cxnSpMkLst>
            <pc:docMk/>
            <pc:sldMk cId="1673699415" sldId="717"/>
            <ac:cxnSpMk id="25" creationId="{2564E8D4-44C1-4B06-871F-4A494D14D3F6}"/>
          </ac:cxnSpMkLst>
        </pc:cxnChg>
      </pc:sldChg>
      <pc:sldChg chg="modSp add mod">
        <pc:chgData name="Joseph Santarelli" userId="d68ebf89-9919-420f-9244-6a804848d15e" providerId="ADAL" clId="{621831B6-4D9D-477B-9BE5-1320518DC892}" dt="2023-12-07T15:37:24.933" v="65" actId="207"/>
        <pc:sldMkLst>
          <pc:docMk/>
          <pc:sldMk cId="3883182794" sldId="720"/>
        </pc:sldMkLst>
        <pc:spChg chg="mod">
          <ac:chgData name="Joseph Santarelli" userId="d68ebf89-9919-420f-9244-6a804848d15e" providerId="ADAL" clId="{621831B6-4D9D-477B-9BE5-1320518DC892}" dt="2023-12-07T15:22:30.974" v="14" actId="207"/>
          <ac:spMkLst>
            <pc:docMk/>
            <pc:sldMk cId="3883182794" sldId="720"/>
            <ac:spMk id="3" creationId="{AF083F52-7044-402C-98EE-1E0B706BEDDD}"/>
          </ac:spMkLst>
        </pc:spChg>
        <pc:graphicFrameChg chg="mod modGraphic">
          <ac:chgData name="Joseph Santarelli" userId="d68ebf89-9919-420f-9244-6a804848d15e" providerId="ADAL" clId="{621831B6-4D9D-477B-9BE5-1320518DC892}" dt="2023-12-07T15:37:24.933" v="65" actId="207"/>
          <ac:graphicFrameMkLst>
            <pc:docMk/>
            <pc:sldMk cId="3883182794" sldId="720"/>
            <ac:graphicFrameMk id="2" creationId="{57BDA563-93C6-4569-B79C-51AF969EFAE8}"/>
          </ac:graphicFrameMkLst>
        </pc:graphicFrameChg>
      </pc:sldChg>
      <pc:sldChg chg="modSp">
        <pc:chgData name="Joseph Santarelli" userId="d68ebf89-9919-420f-9244-6a804848d15e" providerId="ADAL" clId="{621831B6-4D9D-477B-9BE5-1320518DC892}" dt="2023-12-07T15:36:02.865" v="52" actId="20577"/>
        <pc:sldMkLst>
          <pc:docMk/>
          <pc:sldMk cId="1920956164" sldId="828"/>
        </pc:sldMkLst>
        <pc:spChg chg="mod">
          <ac:chgData name="Joseph Santarelli" userId="d68ebf89-9919-420f-9244-6a804848d15e" providerId="ADAL" clId="{621831B6-4D9D-477B-9BE5-1320518DC892}" dt="2023-12-07T15:36:02.865" v="52" actId="20577"/>
          <ac:spMkLst>
            <pc:docMk/>
            <pc:sldMk cId="1920956164" sldId="828"/>
            <ac:spMk id="7" creationId="{387535D1-0523-17FE-E31E-422ED59D8A49}"/>
          </ac:spMkLst>
        </pc:spChg>
      </pc:sldChg>
      <pc:sldChg chg="ord">
        <pc:chgData name="Joseph Santarelli" userId="d68ebf89-9919-420f-9244-6a804848d15e" providerId="ADAL" clId="{621831B6-4D9D-477B-9BE5-1320518DC892}" dt="2023-12-07T15:24:56.495" v="40"/>
        <pc:sldMkLst>
          <pc:docMk/>
          <pc:sldMk cId="3760945479" sldId="829"/>
        </pc:sldMkLst>
      </pc:sldChg>
      <pc:sldChg chg="modSp">
        <pc:chgData name="Joseph Santarelli" userId="d68ebf89-9919-420f-9244-6a804848d15e" providerId="ADAL" clId="{621831B6-4D9D-477B-9BE5-1320518DC892}" dt="2023-12-07T15:35:41.515" v="43" actId="14100"/>
        <pc:sldMkLst>
          <pc:docMk/>
          <pc:sldMk cId="2820511896" sldId="831"/>
        </pc:sldMkLst>
        <pc:picChg chg="mod">
          <ac:chgData name="Joseph Santarelli" userId="d68ebf89-9919-420f-9244-6a804848d15e" providerId="ADAL" clId="{621831B6-4D9D-477B-9BE5-1320518DC892}" dt="2023-12-07T15:35:41.515" v="43" actId="14100"/>
          <ac:picMkLst>
            <pc:docMk/>
            <pc:sldMk cId="2820511896" sldId="831"/>
            <ac:picMk id="2" creationId="{438EAEF2-E22A-901A-3E74-565F05CA2746}"/>
          </ac:picMkLst>
        </pc:picChg>
      </pc:sldChg>
      <pc:sldChg chg="modSp add">
        <pc:chgData name="Joseph Santarelli" userId="d68ebf89-9919-420f-9244-6a804848d15e" providerId="ADAL" clId="{621831B6-4D9D-477B-9BE5-1320518DC892}" dt="2023-12-07T15:25:32.462" v="41" actId="113"/>
        <pc:sldMkLst>
          <pc:docMk/>
          <pc:sldMk cId="1962249328" sldId="926"/>
        </pc:sldMkLst>
        <pc:spChg chg="mod">
          <ac:chgData name="Joseph Santarelli" userId="d68ebf89-9919-420f-9244-6a804848d15e" providerId="ADAL" clId="{621831B6-4D9D-477B-9BE5-1320518DC892}" dt="2023-12-07T15:25:32.462" v="41" actId="113"/>
          <ac:spMkLst>
            <pc:docMk/>
            <pc:sldMk cId="1962249328" sldId="926"/>
            <ac:spMk id="7" creationId="{387535D1-0523-17FE-E31E-422ED59D8A4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C62E6-0553-4D1D-ACD4-8D6E6F9240E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883EF48-0809-487C-8411-CDF514BDD94C}">
      <dgm:prSet phldrT="[Text]"/>
      <dgm:spPr/>
      <dgm:t>
        <a:bodyPr/>
        <a:lstStyle/>
        <a:p>
          <a:r>
            <a:rPr lang="en-CA" b="1" dirty="0">
              <a:solidFill>
                <a:schemeClr val="tx1"/>
              </a:solidFill>
            </a:rPr>
            <a:t>Develop</a:t>
          </a:r>
        </a:p>
      </dgm:t>
    </dgm:pt>
    <dgm:pt modelId="{B54C7B00-CDF8-444A-8B65-E8EB59A0A7E5}" type="parTrans" cxnId="{DAFEC17D-C630-40DB-89B1-B35A9D76463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0B91F63C-5C56-4B9F-946D-2CD43B9791D5}" type="sibTrans" cxnId="{DAFEC17D-C630-40DB-89B1-B35A9D76463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3901974F-8D47-4DC5-9414-46D9DD5F8579}">
      <dgm:prSet phldrT="[Text]"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BD works with PI to finalize the Mitacs supplemental form</a:t>
          </a:r>
        </a:p>
      </dgm:t>
    </dgm:pt>
    <dgm:pt modelId="{94B29C34-2BC8-4600-9BE9-F32728865CC3}" type="parTrans" cxnId="{742A3A97-2B5E-4CB7-A610-6F1DB3A5806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ADC16416-375C-4529-B190-333922914235}" type="sibTrans" cxnId="{742A3A97-2B5E-4CB7-A610-6F1DB3A5806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DCC700EC-88D6-41D6-AE3C-83EA383EECB2}">
      <dgm:prSet phldrT="[Text]"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PI simultaneously works with ORS to complete NSERC Alliance application</a:t>
          </a:r>
        </a:p>
      </dgm:t>
    </dgm:pt>
    <dgm:pt modelId="{1EE837F1-F885-42CE-81FF-95018FE7E915}" type="parTrans" cxnId="{408EFE68-4573-4FA0-A087-BD7E846C524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2717CE72-B71B-4C6C-A15A-6C16F8CB6CB9}" type="sibTrans" cxnId="{408EFE68-4573-4FA0-A087-BD7E846C524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78D56BDE-D504-438A-A125-724EC51034FF}">
      <dgm:prSet phldrT="[Text]"/>
      <dgm:spPr/>
      <dgm:t>
        <a:bodyPr/>
        <a:lstStyle/>
        <a:p>
          <a:r>
            <a:rPr lang="en-CA" b="1" dirty="0">
              <a:solidFill>
                <a:schemeClr val="tx1"/>
              </a:solidFill>
            </a:rPr>
            <a:t>Sign-off</a:t>
          </a:r>
        </a:p>
      </dgm:t>
    </dgm:pt>
    <dgm:pt modelId="{F06F042B-1EBF-44FF-BC70-B4CECA24D3CD}" type="parTrans" cxnId="{B496E6E8-1911-4CD0-87BA-6770582A980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6E597A9F-F159-498F-A1C0-E5A47308BDB3}" type="sibTrans" cxnId="{B496E6E8-1911-4CD0-87BA-6770582A980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85A7F154-C6E5-4EBB-A55B-B5534262F6E6}">
      <dgm:prSet phldrT="[Text]"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BD obtains ORS signature on Mitacs supplemental form</a:t>
          </a:r>
        </a:p>
      </dgm:t>
    </dgm:pt>
    <dgm:pt modelId="{E9D1D92D-304E-4F2F-9238-6F4D1D3F2344}" type="parTrans" cxnId="{B03465DA-FC6E-4A1C-8824-F8970BF8F406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A70DF191-36CA-40A5-980D-E41669562EBD}" type="sibTrans" cxnId="{B03465DA-FC6E-4A1C-8824-F8970BF8F406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76085B97-B8DA-437A-8CFC-3B0CF7A2AD97}">
      <dgm:prSet phldrT="[Text]"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PI uploads signed Mitacs supplemental form to “other documents” section of NSERC Alliance Application</a:t>
          </a:r>
        </a:p>
      </dgm:t>
    </dgm:pt>
    <dgm:pt modelId="{BBD78D39-ABA3-48C7-9C8B-82FE483F34B9}" type="parTrans" cxnId="{A1B4D8C5-A89B-4263-99EE-CC9F3D518F4E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FEAF2D1F-C0F4-4530-8354-7A6FC345FEDD}" type="sibTrans" cxnId="{A1B4D8C5-A89B-4263-99EE-CC9F3D518F4E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2BA45E77-EA9F-48F0-98A4-317DBB76D64D}">
      <dgm:prSet phldrT="[Text]"/>
      <dgm:spPr/>
      <dgm:t>
        <a:bodyPr/>
        <a:lstStyle/>
        <a:p>
          <a:r>
            <a:rPr lang="en-CA" b="1" dirty="0">
              <a:solidFill>
                <a:schemeClr val="tx1"/>
              </a:solidFill>
            </a:rPr>
            <a:t>Submit</a:t>
          </a:r>
        </a:p>
      </dgm:t>
    </dgm:pt>
    <dgm:pt modelId="{B661715B-4B9E-4ADA-9255-2D60AA49BD5D}" type="parTrans" cxnId="{BBD04553-8BB5-45BF-B893-61C1FBCC97B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20976A0A-A2F8-4C07-9704-DE3A6F2926FE}" type="sibTrans" cxnId="{BBD04553-8BB5-45BF-B893-61C1FBCC97B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65D291F9-7887-450D-8ABB-BE7507087742}">
      <dgm:prSet phldrT="[Text]"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Projects can start at any time once approved per normal NSERC and Accelerate criteria</a:t>
          </a:r>
        </a:p>
      </dgm:t>
    </dgm:pt>
    <dgm:pt modelId="{B21966D8-BB33-4585-9D2E-175A8DCFD9C2}" type="parTrans" cxnId="{05C7148D-21A9-4CB4-B98B-A254840EB09E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D8163537-A829-47C2-A48A-ADB527D3EE52}" type="sibTrans" cxnId="{05C7148D-21A9-4CB4-B98B-A254840EB09E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972818A0-0727-46A8-8093-8738019CEEC0}">
      <dgm:prSet phldrT="[Text]"/>
      <dgm:spPr/>
      <dgm:t>
        <a:bodyPr/>
        <a:lstStyle/>
        <a:p>
          <a:r>
            <a:rPr lang="en-CA" b="1" dirty="0">
              <a:solidFill>
                <a:schemeClr val="tx1"/>
              </a:solidFill>
            </a:rPr>
            <a:t>Review</a:t>
          </a:r>
        </a:p>
      </dgm:t>
    </dgm:pt>
    <dgm:pt modelId="{12654A4D-B301-46BC-BD2D-75E0043D734C}" type="parTrans" cxnId="{017B8360-8947-49CA-815E-1F5D9E9B3FFA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ACEBECB9-A057-480F-A184-28D08B840C24}" type="sibTrans" cxnId="{017B8360-8947-49CA-815E-1F5D9E9B3FFA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AAE71501-9B34-4CA5-AAC9-B82B9186EDF5}">
      <dgm:prSet phldrT="[Text]"/>
      <dgm:spPr/>
      <dgm:t>
        <a:bodyPr/>
        <a:lstStyle/>
        <a:p>
          <a:r>
            <a:rPr lang="en-CA" b="1" dirty="0">
              <a:solidFill>
                <a:schemeClr val="tx1"/>
              </a:solidFill>
            </a:rPr>
            <a:t>Award</a:t>
          </a:r>
        </a:p>
      </dgm:t>
    </dgm:pt>
    <dgm:pt modelId="{C5241737-D61C-4504-9394-E54DDEB24580}" type="parTrans" cxnId="{528C4E73-C97A-4D51-9CB4-3C7DD0E674E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0DE7300D-F6D4-436C-9DB3-41E38EF8A311}" type="sibTrans" cxnId="{528C4E73-C97A-4D51-9CB4-3C7DD0E674ED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C6DC76EE-9D42-4B46-9678-D09849D916C9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Once Alliance application is complete and supplemental form uploaded, PI submits full application to NSERC</a:t>
          </a:r>
        </a:p>
      </dgm:t>
    </dgm:pt>
    <dgm:pt modelId="{597347DB-97BE-4C41-A1D9-C3BC8A19D48C}" type="parTrans" cxnId="{31E35829-FE2C-4CF1-B797-3190534A6758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38A78828-79EC-4F48-8F76-D21C0273BB2B}" type="sibTrans" cxnId="{31E35829-FE2C-4CF1-B797-3190534A6758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E34B86BB-7AF1-4E7B-9986-D50CC99E0387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PI sends Mitacs supplemental documents (budget, CV, </a:t>
          </a:r>
          <a:r>
            <a:rPr lang="en-CA" dirty="0" err="1">
              <a:solidFill>
                <a:schemeClr val="bg1"/>
              </a:solidFill>
            </a:rPr>
            <a:t>etc</a:t>
          </a:r>
          <a:r>
            <a:rPr lang="en-CA" dirty="0">
              <a:solidFill>
                <a:schemeClr val="bg1"/>
              </a:solidFill>
            </a:rPr>
            <a:t>) to BD to submit to Mitacs simultaneously</a:t>
          </a:r>
        </a:p>
      </dgm:t>
    </dgm:pt>
    <dgm:pt modelId="{AEB30E1F-6B5C-4455-A47B-7A2A484AFA1E}" type="parTrans" cxnId="{3280ACE8-C1F1-4404-B17C-0CC40908FC1B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B19BDEB8-4CC1-4AF7-80AB-77860963B54C}" type="sibTrans" cxnId="{3280ACE8-C1F1-4404-B17C-0CC40908FC1B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347DC486-0E93-4CDB-B667-7230D9AB5088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</a:rPr>
            <a:t>Standard Alliance review process</a:t>
          </a:r>
        </a:p>
      </dgm:t>
    </dgm:pt>
    <dgm:pt modelId="{BFCB0917-CF94-41AA-A57E-E8A14300459F}" type="parTrans" cxnId="{BA4D2956-13A0-4343-85F2-CDB7357A042B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D85D6413-A232-4304-8DF9-C1217E8A0E9A}" type="sibTrans" cxnId="{BA4D2956-13A0-4343-85F2-CDB7357A042B}">
      <dgm:prSet/>
      <dgm:spPr/>
      <dgm:t>
        <a:bodyPr/>
        <a:lstStyle/>
        <a:p>
          <a:endParaRPr lang="en-CA">
            <a:solidFill>
              <a:srgbClr val="727F85"/>
            </a:solidFill>
          </a:endParaRPr>
        </a:p>
      </dgm:t>
    </dgm:pt>
    <dgm:pt modelId="{5E45389C-8674-41CB-849D-54864D1DFCB1}" type="pres">
      <dgm:prSet presAssocID="{096C62E6-0553-4D1D-ACD4-8D6E6F9240EC}" presName="linearFlow" presStyleCnt="0">
        <dgm:presLayoutVars>
          <dgm:dir/>
          <dgm:animLvl val="lvl"/>
          <dgm:resizeHandles val="exact"/>
        </dgm:presLayoutVars>
      </dgm:prSet>
      <dgm:spPr/>
    </dgm:pt>
    <dgm:pt modelId="{EC364B84-C902-4824-B09A-D89E20D68D88}" type="pres">
      <dgm:prSet presAssocID="{E883EF48-0809-487C-8411-CDF514BDD94C}" presName="composite" presStyleCnt="0"/>
      <dgm:spPr/>
    </dgm:pt>
    <dgm:pt modelId="{E9ADFC2D-3AC5-4F1F-BC4A-6DE9FFD1299E}" type="pres">
      <dgm:prSet presAssocID="{E883EF48-0809-487C-8411-CDF514BDD94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545D4023-C9AF-41E5-B50B-EF4EF79D6BD1}" type="pres">
      <dgm:prSet presAssocID="{E883EF48-0809-487C-8411-CDF514BDD94C}" presName="descendantText" presStyleLbl="alignAcc1" presStyleIdx="0" presStyleCnt="5">
        <dgm:presLayoutVars>
          <dgm:bulletEnabled val="1"/>
        </dgm:presLayoutVars>
      </dgm:prSet>
      <dgm:spPr/>
    </dgm:pt>
    <dgm:pt modelId="{D9014362-9006-42F0-B198-E993121F397A}" type="pres">
      <dgm:prSet presAssocID="{0B91F63C-5C56-4B9F-946D-2CD43B9791D5}" presName="sp" presStyleCnt="0"/>
      <dgm:spPr/>
    </dgm:pt>
    <dgm:pt modelId="{98FA2E3C-6FF8-42F3-8A17-8F2F2056AF5C}" type="pres">
      <dgm:prSet presAssocID="{78D56BDE-D504-438A-A125-724EC51034FF}" presName="composite" presStyleCnt="0"/>
      <dgm:spPr/>
    </dgm:pt>
    <dgm:pt modelId="{ED9C4FB6-736A-476E-956D-7798BD5260F1}" type="pres">
      <dgm:prSet presAssocID="{78D56BDE-D504-438A-A125-724EC51034FF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448856B-118F-49CA-BAF1-8A7540EAFB58}" type="pres">
      <dgm:prSet presAssocID="{78D56BDE-D504-438A-A125-724EC51034FF}" presName="descendantText" presStyleLbl="alignAcc1" presStyleIdx="1" presStyleCnt="5">
        <dgm:presLayoutVars>
          <dgm:bulletEnabled val="1"/>
        </dgm:presLayoutVars>
      </dgm:prSet>
      <dgm:spPr/>
    </dgm:pt>
    <dgm:pt modelId="{B7B0D984-ACBF-4FE7-9AFA-6B2EB82641E0}" type="pres">
      <dgm:prSet presAssocID="{6E597A9F-F159-498F-A1C0-E5A47308BDB3}" presName="sp" presStyleCnt="0"/>
      <dgm:spPr/>
    </dgm:pt>
    <dgm:pt modelId="{7E59A598-2C7F-47EE-A783-57009C1EE47D}" type="pres">
      <dgm:prSet presAssocID="{2BA45E77-EA9F-48F0-98A4-317DBB76D64D}" presName="composite" presStyleCnt="0"/>
      <dgm:spPr/>
    </dgm:pt>
    <dgm:pt modelId="{46654A9B-13E3-43EF-A5EA-287A21FE8695}" type="pres">
      <dgm:prSet presAssocID="{2BA45E77-EA9F-48F0-98A4-317DBB76D64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E6D7D34B-C635-41D8-8261-344448B0EF3A}" type="pres">
      <dgm:prSet presAssocID="{2BA45E77-EA9F-48F0-98A4-317DBB76D64D}" presName="descendantText" presStyleLbl="alignAcc1" presStyleIdx="2" presStyleCnt="5">
        <dgm:presLayoutVars>
          <dgm:bulletEnabled val="1"/>
        </dgm:presLayoutVars>
      </dgm:prSet>
      <dgm:spPr/>
    </dgm:pt>
    <dgm:pt modelId="{ECAF99AE-026D-42D8-BA25-EEF95447E5D7}" type="pres">
      <dgm:prSet presAssocID="{20976A0A-A2F8-4C07-9704-DE3A6F2926FE}" presName="sp" presStyleCnt="0"/>
      <dgm:spPr/>
    </dgm:pt>
    <dgm:pt modelId="{70135DE0-211B-4156-A378-4C33593918EE}" type="pres">
      <dgm:prSet presAssocID="{972818A0-0727-46A8-8093-8738019CEEC0}" presName="composite" presStyleCnt="0"/>
      <dgm:spPr/>
    </dgm:pt>
    <dgm:pt modelId="{EF78DAB1-14EF-46EC-8A19-B8631B69B13A}" type="pres">
      <dgm:prSet presAssocID="{972818A0-0727-46A8-8093-8738019CEEC0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0CEFDCE6-80A3-4A96-9A03-B7F841C8DAA5}" type="pres">
      <dgm:prSet presAssocID="{972818A0-0727-46A8-8093-8738019CEEC0}" presName="descendantText" presStyleLbl="alignAcc1" presStyleIdx="3" presStyleCnt="5">
        <dgm:presLayoutVars>
          <dgm:bulletEnabled val="1"/>
        </dgm:presLayoutVars>
      </dgm:prSet>
      <dgm:spPr/>
    </dgm:pt>
    <dgm:pt modelId="{CD9E0E92-28D5-4DA7-92B3-6D23ACB70AD6}" type="pres">
      <dgm:prSet presAssocID="{ACEBECB9-A057-480F-A184-28D08B840C24}" presName="sp" presStyleCnt="0"/>
      <dgm:spPr/>
    </dgm:pt>
    <dgm:pt modelId="{66EA53E6-2381-4B49-97D5-F360C843CE66}" type="pres">
      <dgm:prSet presAssocID="{AAE71501-9B34-4CA5-AAC9-B82B9186EDF5}" presName="composite" presStyleCnt="0"/>
      <dgm:spPr/>
    </dgm:pt>
    <dgm:pt modelId="{F66DEB8C-8508-4D9A-A751-5876CE699653}" type="pres">
      <dgm:prSet presAssocID="{AAE71501-9B34-4CA5-AAC9-B82B9186EDF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4F2BDF4-A65F-461A-8E0E-6B444D414E50}" type="pres">
      <dgm:prSet presAssocID="{AAE71501-9B34-4CA5-AAC9-B82B9186EDF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333C370D-B6E8-4497-9F95-9331D00A69DD}" type="presOf" srcId="{096C62E6-0553-4D1D-ACD4-8D6E6F9240EC}" destId="{5E45389C-8674-41CB-849D-54864D1DFCB1}" srcOrd="0" destOrd="0" presId="urn:microsoft.com/office/officeart/2005/8/layout/chevron2"/>
    <dgm:cxn modelId="{DFA0740E-E777-4715-9443-EA8BFD5ED1A1}" type="presOf" srcId="{972818A0-0727-46A8-8093-8738019CEEC0}" destId="{EF78DAB1-14EF-46EC-8A19-B8631B69B13A}" srcOrd="0" destOrd="0" presId="urn:microsoft.com/office/officeart/2005/8/layout/chevron2"/>
    <dgm:cxn modelId="{42213F14-05B2-404E-A93E-14E06DBA1EAD}" type="presOf" srcId="{DCC700EC-88D6-41D6-AE3C-83EA383EECB2}" destId="{545D4023-C9AF-41E5-B50B-EF4EF79D6BD1}" srcOrd="0" destOrd="1" presId="urn:microsoft.com/office/officeart/2005/8/layout/chevron2"/>
    <dgm:cxn modelId="{10D4C91C-8462-4236-B2C2-FF091065C055}" type="presOf" srcId="{E883EF48-0809-487C-8411-CDF514BDD94C}" destId="{E9ADFC2D-3AC5-4F1F-BC4A-6DE9FFD1299E}" srcOrd="0" destOrd="0" presId="urn:microsoft.com/office/officeart/2005/8/layout/chevron2"/>
    <dgm:cxn modelId="{F2B5B01D-68A9-44E3-B2A7-2434868D653C}" type="presOf" srcId="{85A7F154-C6E5-4EBB-A55B-B5534262F6E6}" destId="{F448856B-118F-49CA-BAF1-8A7540EAFB58}" srcOrd="0" destOrd="0" presId="urn:microsoft.com/office/officeart/2005/8/layout/chevron2"/>
    <dgm:cxn modelId="{3A99661E-8D08-40D2-B7C4-C7577B70881A}" type="presOf" srcId="{65D291F9-7887-450D-8ABB-BE7507087742}" destId="{24F2BDF4-A65F-461A-8E0E-6B444D414E50}" srcOrd="0" destOrd="0" presId="urn:microsoft.com/office/officeart/2005/8/layout/chevron2"/>
    <dgm:cxn modelId="{31E35829-FE2C-4CF1-B797-3190534A6758}" srcId="{2BA45E77-EA9F-48F0-98A4-317DBB76D64D}" destId="{C6DC76EE-9D42-4B46-9678-D09849D916C9}" srcOrd="0" destOrd="0" parTransId="{597347DB-97BE-4C41-A1D9-C3BC8A19D48C}" sibTransId="{38A78828-79EC-4F48-8F76-D21C0273BB2B}"/>
    <dgm:cxn modelId="{9D923F60-8120-45A4-A0AB-67B74CA46121}" type="presOf" srcId="{2BA45E77-EA9F-48F0-98A4-317DBB76D64D}" destId="{46654A9B-13E3-43EF-A5EA-287A21FE8695}" srcOrd="0" destOrd="0" presId="urn:microsoft.com/office/officeart/2005/8/layout/chevron2"/>
    <dgm:cxn modelId="{017B8360-8947-49CA-815E-1F5D9E9B3FFA}" srcId="{096C62E6-0553-4D1D-ACD4-8D6E6F9240EC}" destId="{972818A0-0727-46A8-8093-8738019CEEC0}" srcOrd="3" destOrd="0" parTransId="{12654A4D-B301-46BC-BD2D-75E0043D734C}" sibTransId="{ACEBECB9-A057-480F-A184-28D08B840C24}"/>
    <dgm:cxn modelId="{3E47BA65-9367-40B7-BC12-4F0107C069D2}" type="presOf" srcId="{78D56BDE-D504-438A-A125-724EC51034FF}" destId="{ED9C4FB6-736A-476E-956D-7798BD5260F1}" srcOrd="0" destOrd="0" presId="urn:microsoft.com/office/officeart/2005/8/layout/chevron2"/>
    <dgm:cxn modelId="{408EFE68-4573-4FA0-A087-BD7E846C524D}" srcId="{E883EF48-0809-487C-8411-CDF514BDD94C}" destId="{DCC700EC-88D6-41D6-AE3C-83EA383EECB2}" srcOrd="1" destOrd="0" parTransId="{1EE837F1-F885-42CE-81FF-95018FE7E915}" sibTransId="{2717CE72-B71B-4C6C-A15A-6C16F8CB6CB9}"/>
    <dgm:cxn modelId="{BBD04553-8BB5-45BF-B893-61C1FBCC97BD}" srcId="{096C62E6-0553-4D1D-ACD4-8D6E6F9240EC}" destId="{2BA45E77-EA9F-48F0-98A4-317DBB76D64D}" srcOrd="2" destOrd="0" parTransId="{B661715B-4B9E-4ADA-9255-2D60AA49BD5D}" sibTransId="{20976A0A-A2F8-4C07-9704-DE3A6F2926FE}"/>
    <dgm:cxn modelId="{528C4E73-C97A-4D51-9CB4-3C7DD0E674ED}" srcId="{096C62E6-0553-4D1D-ACD4-8D6E6F9240EC}" destId="{AAE71501-9B34-4CA5-AAC9-B82B9186EDF5}" srcOrd="4" destOrd="0" parTransId="{C5241737-D61C-4504-9394-E54DDEB24580}" sibTransId="{0DE7300D-F6D4-436C-9DB3-41E38EF8A311}"/>
    <dgm:cxn modelId="{BA4D2956-13A0-4343-85F2-CDB7357A042B}" srcId="{972818A0-0727-46A8-8093-8738019CEEC0}" destId="{347DC486-0E93-4CDB-B667-7230D9AB5088}" srcOrd="0" destOrd="0" parTransId="{BFCB0917-CF94-41AA-A57E-E8A14300459F}" sibTransId="{D85D6413-A232-4304-8DF9-C1217E8A0E9A}"/>
    <dgm:cxn modelId="{DAFEC17D-C630-40DB-89B1-B35A9D76463D}" srcId="{096C62E6-0553-4D1D-ACD4-8D6E6F9240EC}" destId="{E883EF48-0809-487C-8411-CDF514BDD94C}" srcOrd="0" destOrd="0" parTransId="{B54C7B00-CDF8-444A-8B65-E8EB59A0A7E5}" sibTransId="{0B91F63C-5C56-4B9F-946D-2CD43B9791D5}"/>
    <dgm:cxn modelId="{A36EA18A-EBBB-4511-A97F-8567E8B39E67}" type="presOf" srcId="{E34B86BB-7AF1-4E7B-9986-D50CC99E0387}" destId="{E6D7D34B-C635-41D8-8261-344448B0EF3A}" srcOrd="0" destOrd="1" presId="urn:microsoft.com/office/officeart/2005/8/layout/chevron2"/>
    <dgm:cxn modelId="{05C7148D-21A9-4CB4-B98B-A254840EB09E}" srcId="{AAE71501-9B34-4CA5-AAC9-B82B9186EDF5}" destId="{65D291F9-7887-450D-8ABB-BE7507087742}" srcOrd="0" destOrd="0" parTransId="{B21966D8-BB33-4585-9D2E-175A8DCFD9C2}" sibTransId="{D8163537-A829-47C2-A48A-ADB527D3EE52}"/>
    <dgm:cxn modelId="{742A3A97-2B5E-4CB7-A610-6F1DB3A5806D}" srcId="{E883EF48-0809-487C-8411-CDF514BDD94C}" destId="{3901974F-8D47-4DC5-9414-46D9DD5F8579}" srcOrd="0" destOrd="0" parTransId="{94B29C34-2BC8-4600-9BE9-F32728865CC3}" sibTransId="{ADC16416-375C-4529-B190-333922914235}"/>
    <dgm:cxn modelId="{1029B2A1-657A-4F66-8E84-1ED5ACA5A257}" type="presOf" srcId="{C6DC76EE-9D42-4B46-9678-D09849D916C9}" destId="{E6D7D34B-C635-41D8-8261-344448B0EF3A}" srcOrd="0" destOrd="0" presId="urn:microsoft.com/office/officeart/2005/8/layout/chevron2"/>
    <dgm:cxn modelId="{F4C9ADAB-9A2D-4B48-9A37-E621AA875037}" type="presOf" srcId="{347DC486-0E93-4CDB-B667-7230D9AB5088}" destId="{0CEFDCE6-80A3-4A96-9A03-B7F841C8DAA5}" srcOrd="0" destOrd="0" presId="urn:microsoft.com/office/officeart/2005/8/layout/chevron2"/>
    <dgm:cxn modelId="{4636D7BE-7B0F-4503-8544-A8688884F905}" type="presOf" srcId="{76085B97-B8DA-437A-8CFC-3B0CF7A2AD97}" destId="{F448856B-118F-49CA-BAF1-8A7540EAFB58}" srcOrd="0" destOrd="1" presId="urn:microsoft.com/office/officeart/2005/8/layout/chevron2"/>
    <dgm:cxn modelId="{A1B4D8C5-A89B-4263-99EE-CC9F3D518F4E}" srcId="{78D56BDE-D504-438A-A125-724EC51034FF}" destId="{76085B97-B8DA-437A-8CFC-3B0CF7A2AD97}" srcOrd="1" destOrd="0" parTransId="{BBD78D39-ABA3-48C7-9C8B-82FE483F34B9}" sibTransId="{FEAF2D1F-C0F4-4530-8354-7A6FC345FEDD}"/>
    <dgm:cxn modelId="{B03465DA-FC6E-4A1C-8824-F8970BF8F406}" srcId="{78D56BDE-D504-438A-A125-724EC51034FF}" destId="{85A7F154-C6E5-4EBB-A55B-B5534262F6E6}" srcOrd="0" destOrd="0" parTransId="{E9D1D92D-304E-4F2F-9238-6F4D1D3F2344}" sibTransId="{A70DF191-36CA-40A5-980D-E41669562EBD}"/>
    <dgm:cxn modelId="{3280ACE8-C1F1-4404-B17C-0CC40908FC1B}" srcId="{2BA45E77-EA9F-48F0-98A4-317DBB76D64D}" destId="{E34B86BB-7AF1-4E7B-9986-D50CC99E0387}" srcOrd="1" destOrd="0" parTransId="{AEB30E1F-6B5C-4455-A47B-7A2A484AFA1E}" sibTransId="{B19BDEB8-4CC1-4AF7-80AB-77860963B54C}"/>
    <dgm:cxn modelId="{B496E6E8-1911-4CD0-87BA-6770582A980D}" srcId="{096C62E6-0553-4D1D-ACD4-8D6E6F9240EC}" destId="{78D56BDE-D504-438A-A125-724EC51034FF}" srcOrd="1" destOrd="0" parTransId="{F06F042B-1EBF-44FF-BC70-B4CECA24D3CD}" sibTransId="{6E597A9F-F159-498F-A1C0-E5A47308BDB3}"/>
    <dgm:cxn modelId="{074358F3-C460-427D-9F47-E5E22A9520BA}" type="presOf" srcId="{AAE71501-9B34-4CA5-AAC9-B82B9186EDF5}" destId="{F66DEB8C-8508-4D9A-A751-5876CE699653}" srcOrd="0" destOrd="0" presId="urn:microsoft.com/office/officeart/2005/8/layout/chevron2"/>
    <dgm:cxn modelId="{09B847F5-60F5-4553-B426-6886A18979F5}" type="presOf" srcId="{3901974F-8D47-4DC5-9414-46D9DD5F8579}" destId="{545D4023-C9AF-41E5-B50B-EF4EF79D6BD1}" srcOrd="0" destOrd="0" presId="urn:microsoft.com/office/officeart/2005/8/layout/chevron2"/>
    <dgm:cxn modelId="{27C4C62A-7C46-4416-8BF6-6BC9FA7391BF}" type="presParOf" srcId="{5E45389C-8674-41CB-849D-54864D1DFCB1}" destId="{EC364B84-C902-4824-B09A-D89E20D68D88}" srcOrd="0" destOrd="0" presId="urn:microsoft.com/office/officeart/2005/8/layout/chevron2"/>
    <dgm:cxn modelId="{082C4359-DA0B-402D-B237-F23ACE267686}" type="presParOf" srcId="{EC364B84-C902-4824-B09A-D89E20D68D88}" destId="{E9ADFC2D-3AC5-4F1F-BC4A-6DE9FFD1299E}" srcOrd="0" destOrd="0" presId="urn:microsoft.com/office/officeart/2005/8/layout/chevron2"/>
    <dgm:cxn modelId="{CD226DC2-65B8-4255-B340-081D972F77C7}" type="presParOf" srcId="{EC364B84-C902-4824-B09A-D89E20D68D88}" destId="{545D4023-C9AF-41E5-B50B-EF4EF79D6BD1}" srcOrd="1" destOrd="0" presId="urn:microsoft.com/office/officeart/2005/8/layout/chevron2"/>
    <dgm:cxn modelId="{FC94BED2-C95F-4938-9155-3FBCB7FFCC5C}" type="presParOf" srcId="{5E45389C-8674-41CB-849D-54864D1DFCB1}" destId="{D9014362-9006-42F0-B198-E993121F397A}" srcOrd="1" destOrd="0" presId="urn:microsoft.com/office/officeart/2005/8/layout/chevron2"/>
    <dgm:cxn modelId="{F313027E-F88F-428C-822C-B62BB16D6CF3}" type="presParOf" srcId="{5E45389C-8674-41CB-849D-54864D1DFCB1}" destId="{98FA2E3C-6FF8-42F3-8A17-8F2F2056AF5C}" srcOrd="2" destOrd="0" presId="urn:microsoft.com/office/officeart/2005/8/layout/chevron2"/>
    <dgm:cxn modelId="{E034A83A-8EB7-44B2-A871-721ED4DA0952}" type="presParOf" srcId="{98FA2E3C-6FF8-42F3-8A17-8F2F2056AF5C}" destId="{ED9C4FB6-736A-476E-956D-7798BD5260F1}" srcOrd="0" destOrd="0" presId="urn:microsoft.com/office/officeart/2005/8/layout/chevron2"/>
    <dgm:cxn modelId="{620E338D-8C7A-47C6-9092-64B3B3280141}" type="presParOf" srcId="{98FA2E3C-6FF8-42F3-8A17-8F2F2056AF5C}" destId="{F448856B-118F-49CA-BAF1-8A7540EAFB58}" srcOrd="1" destOrd="0" presId="urn:microsoft.com/office/officeart/2005/8/layout/chevron2"/>
    <dgm:cxn modelId="{CA54493E-B4E9-47E4-B333-FDF9289ABDD4}" type="presParOf" srcId="{5E45389C-8674-41CB-849D-54864D1DFCB1}" destId="{B7B0D984-ACBF-4FE7-9AFA-6B2EB82641E0}" srcOrd="3" destOrd="0" presId="urn:microsoft.com/office/officeart/2005/8/layout/chevron2"/>
    <dgm:cxn modelId="{8AAC186C-EE8C-4AE0-8A46-ADDCC54ED140}" type="presParOf" srcId="{5E45389C-8674-41CB-849D-54864D1DFCB1}" destId="{7E59A598-2C7F-47EE-A783-57009C1EE47D}" srcOrd="4" destOrd="0" presId="urn:microsoft.com/office/officeart/2005/8/layout/chevron2"/>
    <dgm:cxn modelId="{3F5EDC2D-7ECD-411F-BE77-2BBB228375BE}" type="presParOf" srcId="{7E59A598-2C7F-47EE-A783-57009C1EE47D}" destId="{46654A9B-13E3-43EF-A5EA-287A21FE8695}" srcOrd="0" destOrd="0" presId="urn:microsoft.com/office/officeart/2005/8/layout/chevron2"/>
    <dgm:cxn modelId="{A966A973-9C7B-45DF-9551-45362DCC1DF9}" type="presParOf" srcId="{7E59A598-2C7F-47EE-A783-57009C1EE47D}" destId="{E6D7D34B-C635-41D8-8261-344448B0EF3A}" srcOrd="1" destOrd="0" presId="urn:microsoft.com/office/officeart/2005/8/layout/chevron2"/>
    <dgm:cxn modelId="{1695C605-05FF-4ACD-82CF-3EF796156C8E}" type="presParOf" srcId="{5E45389C-8674-41CB-849D-54864D1DFCB1}" destId="{ECAF99AE-026D-42D8-BA25-EEF95447E5D7}" srcOrd="5" destOrd="0" presId="urn:microsoft.com/office/officeart/2005/8/layout/chevron2"/>
    <dgm:cxn modelId="{CDAD2EB6-9113-4F34-8459-78A7B1B779F8}" type="presParOf" srcId="{5E45389C-8674-41CB-849D-54864D1DFCB1}" destId="{70135DE0-211B-4156-A378-4C33593918EE}" srcOrd="6" destOrd="0" presId="urn:microsoft.com/office/officeart/2005/8/layout/chevron2"/>
    <dgm:cxn modelId="{1C01D581-6520-4526-BA60-63F417EFC539}" type="presParOf" srcId="{70135DE0-211B-4156-A378-4C33593918EE}" destId="{EF78DAB1-14EF-46EC-8A19-B8631B69B13A}" srcOrd="0" destOrd="0" presId="urn:microsoft.com/office/officeart/2005/8/layout/chevron2"/>
    <dgm:cxn modelId="{638DDF00-D863-4310-A415-EFE3FEF2EAB8}" type="presParOf" srcId="{70135DE0-211B-4156-A378-4C33593918EE}" destId="{0CEFDCE6-80A3-4A96-9A03-B7F841C8DAA5}" srcOrd="1" destOrd="0" presId="urn:microsoft.com/office/officeart/2005/8/layout/chevron2"/>
    <dgm:cxn modelId="{10C21687-C131-4E00-B85D-7D1E79623087}" type="presParOf" srcId="{5E45389C-8674-41CB-849D-54864D1DFCB1}" destId="{CD9E0E92-28D5-4DA7-92B3-6D23ACB70AD6}" srcOrd="7" destOrd="0" presId="urn:microsoft.com/office/officeart/2005/8/layout/chevron2"/>
    <dgm:cxn modelId="{82A872D0-E95E-4832-875D-A4C92124D700}" type="presParOf" srcId="{5E45389C-8674-41CB-849D-54864D1DFCB1}" destId="{66EA53E6-2381-4B49-97D5-F360C843CE66}" srcOrd="8" destOrd="0" presId="urn:microsoft.com/office/officeart/2005/8/layout/chevron2"/>
    <dgm:cxn modelId="{FA53193C-4983-41EE-9D66-266F34821884}" type="presParOf" srcId="{66EA53E6-2381-4B49-97D5-F360C843CE66}" destId="{F66DEB8C-8508-4D9A-A751-5876CE699653}" srcOrd="0" destOrd="0" presId="urn:microsoft.com/office/officeart/2005/8/layout/chevron2"/>
    <dgm:cxn modelId="{1B8E5623-0D81-4DA9-9A14-2B95497A7495}" type="presParOf" srcId="{66EA53E6-2381-4B49-97D5-F360C843CE66}" destId="{24F2BDF4-A65F-461A-8E0E-6B444D414E5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DFC2D-3AC5-4F1F-BC4A-6DE9FFD1299E}">
      <dsp:nvSpPr>
        <dsp:cNvPr id="0" name=""/>
        <dsp:cNvSpPr/>
      </dsp:nvSpPr>
      <dsp:spPr>
        <a:xfrm rot="5400000">
          <a:off x="-156234" y="157867"/>
          <a:ext cx="1041562" cy="729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chemeClr val="tx1"/>
              </a:solidFill>
            </a:rPr>
            <a:t>Develop</a:t>
          </a:r>
        </a:p>
      </dsp:txBody>
      <dsp:txXfrm rot="-5400000">
        <a:off x="1" y="366180"/>
        <a:ext cx="729093" cy="312469"/>
      </dsp:txXfrm>
    </dsp:sp>
    <dsp:sp modelId="{545D4023-C9AF-41E5-B50B-EF4EF79D6BD1}">
      <dsp:nvSpPr>
        <dsp:cNvPr id="0" name=""/>
        <dsp:cNvSpPr/>
      </dsp:nvSpPr>
      <dsp:spPr>
        <a:xfrm rot="5400000">
          <a:off x="5384955" y="-4654227"/>
          <a:ext cx="677015" cy="9988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BD works with PI to finalize the Mitacs supplemental form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PI simultaneously works with ORS to complete NSERC Alliance application</a:t>
          </a:r>
        </a:p>
      </dsp:txBody>
      <dsp:txXfrm rot="-5400000">
        <a:off x="729094" y="34683"/>
        <a:ext cx="9955689" cy="610917"/>
      </dsp:txXfrm>
    </dsp:sp>
    <dsp:sp modelId="{ED9C4FB6-736A-476E-956D-7798BD5260F1}">
      <dsp:nvSpPr>
        <dsp:cNvPr id="0" name=""/>
        <dsp:cNvSpPr/>
      </dsp:nvSpPr>
      <dsp:spPr>
        <a:xfrm rot="5400000">
          <a:off x="-156234" y="1081727"/>
          <a:ext cx="1041562" cy="729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chemeClr val="tx1"/>
              </a:solidFill>
            </a:rPr>
            <a:t>Sign-off</a:t>
          </a:r>
        </a:p>
      </dsp:txBody>
      <dsp:txXfrm rot="-5400000">
        <a:off x="1" y="1290040"/>
        <a:ext cx="729093" cy="312469"/>
      </dsp:txXfrm>
    </dsp:sp>
    <dsp:sp modelId="{F448856B-118F-49CA-BAF1-8A7540EAFB58}">
      <dsp:nvSpPr>
        <dsp:cNvPr id="0" name=""/>
        <dsp:cNvSpPr/>
      </dsp:nvSpPr>
      <dsp:spPr>
        <a:xfrm rot="5400000">
          <a:off x="5384955" y="-3730368"/>
          <a:ext cx="677015" cy="9988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BD obtains ORS signature on Mitacs supplemental form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PI uploads signed Mitacs supplemental form to “other documents” section of NSERC Alliance Application</a:t>
          </a:r>
        </a:p>
      </dsp:txBody>
      <dsp:txXfrm rot="-5400000">
        <a:off x="729094" y="958542"/>
        <a:ext cx="9955689" cy="610917"/>
      </dsp:txXfrm>
    </dsp:sp>
    <dsp:sp modelId="{46654A9B-13E3-43EF-A5EA-287A21FE8695}">
      <dsp:nvSpPr>
        <dsp:cNvPr id="0" name=""/>
        <dsp:cNvSpPr/>
      </dsp:nvSpPr>
      <dsp:spPr>
        <a:xfrm rot="5400000">
          <a:off x="-156234" y="2005586"/>
          <a:ext cx="1041562" cy="729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chemeClr val="tx1"/>
              </a:solidFill>
            </a:rPr>
            <a:t>Submit</a:t>
          </a:r>
        </a:p>
      </dsp:txBody>
      <dsp:txXfrm rot="-5400000">
        <a:off x="1" y="2213899"/>
        <a:ext cx="729093" cy="312469"/>
      </dsp:txXfrm>
    </dsp:sp>
    <dsp:sp modelId="{E6D7D34B-C635-41D8-8261-344448B0EF3A}">
      <dsp:nvSpPr>
        <dsp:cNvPr id="0" name=""/>
        <dsp:cNvSpPr/>
      </dsp:nvSpPr>
      <dsp:spPr>
        <a:xfrm rot="5400000">
          <a:off x="5384955" y="-2806509"/>
          <a:ext cx="677015" cy="9988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Once Alliance application is complete and supplemental form uploaded, PI submits full application to NSERC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PI sends Mitacs supplemental documents (budget, CV, </a:t>
          </a:r>
          <a:r>
            <a:rPr lang="en-CA" sz="1500" kern="1200" dirty="0" err="1">
              <a:solidFill>
                <a:schemeClr val="bg1"/>
              </a:solidFill>
            </a:rPr>
            <a:t>etc</a:t>
          </a:r>
          <a:r>
            <a:rPr lang="en-CA" sz="1500" kern="1200" dirty="0">
              <a:solidFill>
                <a:schemeClr val="bg1"/>
              </a:solidFill>
            </a:rPr>
            <a:t>) to BD to submit to Mitacs simultaneously</a:t>
          </a:r>
        </a:p>
      </dsp:txBody>
      <dsp:txXfrm rot="-5400000">
        <a:off x="729094" y="1882401"/>
        <a:ext cx="9955689" cy="610917"/>
      </dsp:txXfrm>
    </dsp:sp>
    <dsp:sp modelId="{EF78DAB1-14EF-46EC-8A19-B8631B69B13A}">
      <dsp:nvSpPr>
        <dsp:cNvPr id="0" name=""/>
        <dsp:cNvSpPr/>
      </dsp:nvSpPr>
      <dsp:spPr>
        <a:xfrm rot="5400000">
          <a:off x="-156234" y="2929446"/>
          <a:ext cx="1041562" cy="729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chemeClr val="tx1"/>
              </a:solidFill>
            </a:rPr>
            <a:t>Review</a:t>
          </a:r>
        </a:p>
      </dsp:txBody>
      <dsp:txXfrm rot="-5400000">
        <a:off x="1" y="3137759"/>
        <a:ext cx="729093" cy="312469"/>
      </dsp:txXfrm>
    </dsp:sp>
    <dsp:sp modelId="{0CEFDCE6-80A3-4A96-9A03-B7F841C8DAA5}">
      <dsp:nvSpPr>
        <dsp:cNvPr id="0" name=""/>
        <dsp:cNvSpPr/>
      </dsp:nvSpPr>
      <dsp:spPr>
        <a:xfrm rot="5400000">
          <a:off x="5384955" y="-1882649"/>
          <a:ext cx="677015" cy="9988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Standard Alliance review process</a:t>
          </a:r>
        </a:p>
      </dsp:txBody>
      <dsp:txXfrm rot="-5400000">
        <a:off x="729094" y="2806261"/>
        <a:ext cx="9955689" cy="610917"/>
      </dsp:txXfrm>
    </dsp:sp>
    <dsp:sp modelId="{F66DEB8C-8508-4D9A-A751-5876CE699653}">
      <dsp:nvSpPr>
        <dsp:cNvPr id="0" name=""/>
        <dsp:cNvSpPr/>
      </dsp:nvSpPr>
      <dsp:spPr>
        <a:xfrm rot="5400000">
          <a:off x="-156234" y="3853305"/>
          <a:ext cx="1041562" cy="729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chemeClr val="tx1"/>
              </a:solidFill>
            </a:rPr>
            <a:t>Award</a:t>
          </a:r>
        </a:p>
      </dsp:txBody>
      <dsp:txXfrm rot="-5400000">
        <a:off x="1" y="4061618"/>
        <a:ext cx="729093" cy="312469"/>
      </dsp:txXfrm>
    </dsp:sp>
    <dsp:sp modelId="{24F2BDF4-A65F-461A-8E0E-6B444D414E50}">
      <dsp:nvSpPr>
        <dsp:cNvPr id="0" name=""/>
        <dsp:cNvSpPr/>
      </dsp:nvSpPr>
      <dsp:spPr>
        <a:xfrm rot="5400000">
          <a:off x="5384955" y="-958790"/>
          <a:ext cx="677015" cy="9988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>
              <a:solidFill>
                <a:schemeClr val="bg1"/>
              </a:solidFill>
            </a:rPr>
            <a:t>Projects can start at any time once approved per normal NSERC and Accelerate criteria</a:t>
          </a:r>
        </a:p>
      </dsp:txBody>
      <dsp:txXfrm rot="-5400000">
        <a:off x="729094" y="3730120"/>
        <a:ext cx="9955689" cy="610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F48E26-D085-481E-B95D-B9FFDD5C5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9104F-4BD8-4671-A2E3-B8354BFF25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47983-0E5A-4DA5-A279-A7FEC0C19CDD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18113-02D5-473B-A671-7FF7C1DB58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CA"/>
              <a:t>mitacs.ca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9740C-5427-4AC5-B47D-124669A909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9B4EA-38B2-44BE-A02D-786E95386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8076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8DF06-0583-4CC1-B2F1-A2EF49A15C22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CA"/>
              <a:t>mitacs.ca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E1C1B-2718-4662-83BB-09DBD3800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1197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5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rgbClr val="708A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E7A4-5D6B-404B-BFFB-D75D30D87F0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57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E7A4-5D6B-404B-BFFB-D75D30D87F0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8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</a:rPr>
              <a:t>***This slide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 </a:t>
            </a:r>
            <a:r>
              <a:rPr lang="en-US" sz="1200" dirty="0">
                <a:solidFill>
                  <a:schemeClr val="accent2"/>
                </a:solidFill>
              </a:rPr>
              <a:t>must accompany every presentation deck!!!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Please MAINTAIN this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</a:rPr>
              <a:t>DO NOT DELETE </a:t>
            </a:r>
            <a:r>
              <a:rPr lang="en-US" sz="1200" dirty="0">
                <a:solidFill>
                  <a:schemeClr val="accent2"/>
                </a:solidFill>
                <a:sym typeface="Wingdings" pitchFamily="2" charset="2"/>
              </a:rPr>
              <a:t> </a:t>
            </a:r>
            <a:endParaRPr lang="en-US" sz="1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21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6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accent2"/>
                </a:solidFill>
              </a:rPr>
              <a:t>Mitacs is a national, independent, not-for-profit organization that funds collaborative research between academia and industry. </a:t>
            </a:r>
            <a:endParaRPr lang="en-US" sz="1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00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Three entities: Partner organization, Academic Institution and students/postdocs that are the living bridge between the two</a:t>
            </a:r>
          </a:p>
        </p:txBody>
      </p:sp>
    </p:spTree>
    <p:extLst>
      <p:ext uri="{BB962C8B-B14F-4D97-AF65-F5344CB8AC3E}">
        <p14:creationId xmlns:p14="http://schemas.microsoft.com/office/powerpoint/2010/main" val="96006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E7A4-5D6B-404B-BFFB-D75D30D87F0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5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66E97-610A-804D-9F3C-FF4C3C69B2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5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Each org does their own normal thing with the funds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E1C1B-2718-4662-83BB-09DBD380027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35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60-70% of global towards salary – for </a:t>
            </a:r>
            <a:r>
              <a:rPr lang="en-CA" dirty="0" err="1"/>
              <a:t>trainingpurposes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E1C1B-2718-4662-83BB-09DBD380027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868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Form 101 – Program name </a:t>
            </a:r>
            <a:r>
              <a:rPr lang="en-CA" dirty="0">
                <a:sym typeface="Wingdings" panose="05000000000000000000" pitchFamily="2" charset="2"/>
              </a:rPr>
              <a:t> Type of Call “Mitacs Accelerate”  Create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sym typeface="Wingdings" panose="05000000000000000000" pitchFamily="2" charset="2"/>
              </a:rPr>
              <a:t>Contributions tab Add  Joint call funding partner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sym typeface="Wingdings" panose="05000000000000000000" pitchFamily="2" charset="2"/>
              </a:rPr>
              <a:t>Budget page  BD name is the contact person “grantmanagement@mitacs.ca”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sym typeface="Wingdings" panose="05000000000000000000" pitchFamily="2" charset="2"/>
              </a:rPr>
              <a:t>Find us in the list  use our BC location as HQ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sym typeface="Wingdings" panose="05000000000000000000" pitchFamily="2" charset="2"/>
              </a:rPr>
              <a:t>Only Mitacs contribution goes into the cash contribution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sym typeface="Wingdings" panose="05000000000000000000" pitchFamily="2" charset="2"/>
              </a:rPr>
              <a:t>Partner contribution is captured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E1C1B-2718-4662-83BB-09DBD380027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81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3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5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6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7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0.png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0.png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0.png"/></Relationships>
</file>

<file path=ppt/slideLayouts/_rels/slideLayout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61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0.png"/></Relationships>
</file>

<file path=ppt/slideLayouts/_rels/slideLayout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1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2" y="1586510"/>
            <a:ext cx="11991135" cy="480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-1296" y="6248400"/>
            <a:ext cx="12193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2362200"/>
            <a:ext cx="8534400" cy="12192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657600" y="3895071"/>
            <a:ext cx="4876800" cy="114300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19A3DD"/>
                </a:solidFill>
                <a:latin typeface="Century Gothic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5" y="6355807"/>
            <a:ext cx="12194333" cy="5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52553" y="6423168"/>
            <a:ext cx="21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43" y="685811"/>
            <a:ext cx="36576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8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304800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204" y="752485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997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B9FD7-6774-4544-AA7A-BEEAE6B7D959}"/>
              </a:ext>
            </a:extLst>
          </p:cNvPr>
          <p:cNvGrpSpPr/>
          <p:nvPr/>
        </p:nvGrpSpPr>
        <p:grpSpPr>
          <a:xfrm>
            <a:off x="818404" y="407631"/>
            <a:ext cx="10652565" cy="2388028"/>
            <a:chOff x="613801" y="407631"/>
            <a:chExt cx="7989424" cy="238802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0F6B39-C05E-2747-8D81-FCF63F852D8F}"/>
                </a:ext>
              </a:extLst>
            </p:cNvPr>
            <p:cNvSpPr/>
            <p:nvPr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A4933A35-F236-8D40-AA4A-406EFBA383F8}"/>
                </a:ext>
              </a:extLst>
            </p:cNvPr>
            <p:cNvSpPr/>
            <p:nvPr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678EC6-6DAD-564D-8B2C-2A91E96E3055}"/>
              </a:ext>
            </a:extLst>
          </p:cNvPr>
          <p:cNvGrpSpPr/>
          <p:nvPr/>
        </p:nvGrpSpPr>
        <p:grpSpPr>
          <a:xfrm>
            <a:off x="818404" y="3044505"/>
            <a:ext cx="10652565" cy="2388028"/>
            <a:chOff x="613801" y="407631"/>
            <a:chExt cx="7989424" cy="23880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DC26B7-CC0A-A34B-A912-9C1CBF66DA8B}"/>
                </a:ext>
              </a:extLst>
            </p:cNvPr>
            <p:cNvSpPr/>
            <p:nvPr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0B20CDD3-228F-CE4F-84C1-8B7C54A10840}"/>
                </a:ext>
              </a:extLst>
            </p:cNvPr>
            <p:cNvSpPr/>
            <p:nvPr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62535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03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656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457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1"/>
            <a:ext cx="7772400" cy="424732"/>
          </a:xfr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Table of Content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DE3323-7BB5-C847-BAD4-EBB8D58A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255483" y="2529979"/>
            <a:ext cx="4961919" cy="4357765"/>
          </a:xfrm>
          <a:prstGeom prst="rect">
            <a:avLst/>
          </a:prstGeom>
        </p:spPr>
      </p:pic>
      <p:sp>
        <p:nvSpPr>
          <p:cNvPr id="71" name="Freeform 39">
            <a:extLst>
              <a:ext uri="{FF2B5EF4-FFF2-40B4-BE49-F238E27FC236}">
                <a16:creationId xmlns:a16="http://schemas.microsoft.com/office/drawing/2014/main" id="{54642FF8-75DC-0D46-A409-33C56CF87633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7584701" y="2040404"/>
            <a:ext cx="7791168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8418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-16801"/>
            <a:ext cx="5686927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39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0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BB8DD9C-E6A7-F347-9BED-BFB55A72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54716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50C39-3E49-8F40-80EA-2691E554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33435"/>
            <a:ext cx="4534035" cy="364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C0149-5A9A-B041-8388-8718294A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556843"/>
            <a:ext cx="7478860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0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374B28-5D08-E54E-ADF6-5B75631D5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47" y="5929239"/>
            <a:ext cx="1925052" cy="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730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6000"/>
                </a:schemeClr>
              </a:gs>
              <a:gs pos="100000">
                <a:srgbClr val="6B848B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94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-16801"/>
            <a:ext cx="5686927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50" y="5929239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400" y="2691506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9" y="273685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9" y="3498852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4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4" y="4282032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9" y="422275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8" y="4969391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9" y="493141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81"/>
            <a:ext cx="6858000" cy="279307"/>
          </a:xfrm>
        </p:spPr>
        <p:txBody>
          <a:bodyPr anchor="t">
            <a:sp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3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9673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599" y="2822329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/>
        </p:nvSpPr>
        <p:spPr>
          <a:xfrm>
            <a:off x="10134601" y="2822329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AB0967F-1372-1E4B-9E4E-99BA3E696AEB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51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191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0" y="2819400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/>
        </p:nvSpPr>
        <p:spPr>
          <a:xfrm>
            <a:off x="10132800" y="2714625"/>
            <a:ext cx="2057399" cy="1935013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/>
        </p:nvSpPr>
        <p:spPr>
          <a:xfrm>
            <a:off x="10134600" y="0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305B4-C532-5347-A678-7B928299880F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36A8871-3865-CD46-9990-59638C245633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068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599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/>
        </p:nvSpPr>
        <p:spPr>
          <a:xfrm>
            <a:off x="10134599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597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79C4-6EEE-8B45-8F21-0FF50701E471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2CFE2E-16AC-E74C-BC8E-AE8775C79CE2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58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/>
        </p:nvSpPr>
        <p:spPr>
          <a:xfrm>
            <a:off x="10134601" y="3428999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7256EB-ABC3-5841-AE15-D79A67DD7D02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5248F2-FCE3-464B-968E-72EEE8ACAFD9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62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0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/>
        </p:nvSpPr>
        <p:spPr>
          <a:xfrm>
            <a:off x="10134601" y="2839392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4EBAD-4BC1-8E46-B5A1-BF55C6CBD335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2122B9-5F24-354C-9359-66C34894801D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054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5C3B4-E1FF-BC4A-9885-B12A80F0CEC3}"/>
              </a:ext>
            </a:extLst>
          </p:cNvPr>
          <p:cNvSpPr/>
          <p:nvPr/>
        </p:nvSpPr>
        <p:spPr>
          <a:xfrm rot="16200000">
            <a:off x="5407817" y="-5407823"/>
            <a:ext cx="1376364" cy="12192002"/>
          </a:xfrm>
          <a:prstGeom prst="rect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lumMod val="75000"/>
                  <a:alpha val="4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97190" cy="4351339"/>
          </a:xfr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4" y="0"/>
            <a:ext cx="5686926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4" y="0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10445744" cy="54229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F1C2-197C-0441-90C7-DCDCD2C4B030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2187EA-D988-6241-8AA5-4A31F820BA36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6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ircle"/>
          <p:cNvSpPr/>
          <p:nvPr/>
        </p:nvSpPr>
        <p:spPr>
          <a:xfrm>
            <a:off x="11269621" y="6219900"/>
            <a:ext cx="573268" cy="42995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063" cy="1272156"/>
          </a:xfrm>
          <a:prstGeom prst="rect">
            <a:avLst/>
          </a:prstGeom>
        </p:spPr>
        <p:txBody>
          <a:bodyPr/>
          <a:lstStyle>
            <a:lvl1pPr algn="l">
              <a:defRPr sz="2637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619299"/>
            <a:ext cx="10406063" cy="4622555"/>
          </a:xfrm>
          <a:prstGeom prst="rect">
            <a:avLst/>
          </a:prstGeom>
        </p:spPr>
        <p:txBody>
          <a:bodyPr/>
          <a:lstStyle>
            <a:lvl1pPr marL="234396" indent="-234396">
              <a:buSzPct val="100000"/>
              <a:defRPr sz="1582">
                <a:latin typeface="+mn-lt"/>
                <a:ea typeface="+mn-ea"/>
                <a:cs typeface="+mn-cs"/>
                <a:sym typeface="Helvetica Neue Medium"/>
              </a:defRPr>
            </a:lvl1pPr>
            <a:lvl2pPr marL="454142" indent="-219746">
              <a:buSzPct val="100000"/>
              <a:defRPr sz="1582">
                <a:latin typeface="+mn-lt"/>
                <a:ea typeface="+mn-ea"/>
                <a:cs typeface="+mn-cs"/>
                <a:sym typeface="Helvetica Neue Medium"/>
              </a:defRPr>
            </a:lvl2pPr>
            <a:lvl3pPr marL="688538" indent="-219746">
              <a:buSzPct val="100000"/>
              <a:defRPr sz="1582">
                <a:latin typeface="+mn-lt"/>
                <a:ea typeface="+mn-ea"/>
                <a:cs typeface="+mn-cs"/>
                <a:sym typeface="Helvetica Neue Medium"/>
              </a:defRPr>
            </a:lvl3pPr>
            <a:lvl4pPr marL="922934" indent="-219746">
              <a:buSzPct val="100000"/>
              <a:defRPr sz="1582">
                <a:latin typeface="+mn-lt"/>
                <a:ea typeface="+mn-ea"/>
                <a:cs typeface="+mn-cs"/>
                <a:sym typeface="Helvetica Neue Medium"/>
              </a:defRPr>
            </a:lvl4pPr>
            <a:lvl5pPr marL="1157330" indent="-219746">
              <a:buSzPct val="100000"/>
              <a:defRPr sz="1582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3801" y="6272785"/>
            <a:ext cx="424911" cy="324182"/>
          </a:xfrm>
          <a:prstGeom prst="rect">
            <a:avLst/>
          </a:prstGeom>
        </p:spPr>
        <p:txBody>
          <a:bodyPr/>
          <a:lstStyle>
            <a:lvl1pPr>
              <a:defRPr sz="1265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" name="Mitacs-20Y-Logo_Blue.png" descr="Mitacs-20Y-Logo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639" y="357188"/>
            <a:ext cx="2381251" cy="6958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22673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8" y="5929235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36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6" y="4969387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78"/>
            <a:ext cx="6858000" cy="341632"/>
          </a:xfrm>
        </p:spPr>
        <p:txBody>
          <a:bodyPr anchor="t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2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869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0"/>
            <a:ext cx="7772400" cy="535531"/>
          </a:xfrm>
        </p:spPr>
        <p:txBody>
          <a:bodyPr anchor="t"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DE3323-7BB5-C847-BAD4-EBB8D58A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255481" y="2529975"/>
            <a:ext cx="4961918" cy="4357765"/>
          </a:xfrm>
          <a:prstGeom prst="rect">
            <a:avLst/>
          </a:prstGeom>
        </p:spPr>
      </p:pic>
      <p:sp>
        <p:nvSpPr>
          <p:cNvPr id="71" name="Freeform 39">
            <a:extLst>
              <a:ext uri="{FF2B5EF4-FFF2-40B4-BE49-F238E27FC236}">
                <a16:creationId xmlns:a16="http://schemas.microsoft.com/office/drawing/2014/main" id="{54642FF8-75DC-0D46-A409-33C56CF87633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7584701" y="2040404"/>
            <a:ext cx="7791168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9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35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016" y="2893468"/>
            <a:ext cx="7772400" cy="646331"/>
          </a:xfrm>
        </p:spPr>
        <p:txBody>
          <a:bodyPr anchor="t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30876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50C39-3E49-8F40-80EA-2691E554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33435"/>
            <a:ext cx="4534034" cy="364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C0149-5A9A-B041-8388-8718294A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56843"/>
            <a:ext cx="7478860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4" y="0"/>
            <a:ext cx="5686926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5" y="0"/>
            <a:ext cx="8545295" cy="592923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16"/>
            <a:ext cx="7772400" cy="646331"/>
          </a:xfrm>
        </p:spPr>
        <p:txBody>
          <a:bodyPr anchor="t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69332"/>
          </a:xfrm>
        </p:spPr>
        <p:txBody>
          <a:bodyPr anchor="t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374B28-5D08-E54E-ADF6-5B75631D5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47" y="5929235"/>
            <a:ext cx="1925052" cy="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597" y="152400"/>
            <a:ext cx="4267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2880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6000"/>
                </a:schemeClr>
              </a:gs>
              <a:gs pos="100000">
                <a:srgbClr val="6B848B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4" y="0"/>
            <a:ext cx="5686926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5" y="0"/>
            <a:ext cx="8545295" cy="5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149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8" y="5929235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36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471781"/>
            <a:ext cx="246885" cy="330508"/>
            <a:chOff x="8522791" y="5970468"/>
            <a:chExt cx="231529" cy="309951"/>
          </a:xfrm>
          <a:solidFill>
            <a:schemeClr val="bg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6" y="4969387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78"/>
            <a:ext cx="6858000" cy="341632"/>
          </a:xfrm>
        </p:spPr>
        <p:txBody>
          <a:bodyPr anchor="t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2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4667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705A95-C20E-A744-A169-37FF6008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28765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599" y="2822329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 userDrawn="1"/>
        </p:nvSpPr>
        <p:spPr>
          <a:xfrm>
            <a:off x="10134601" y="2822329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61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F0CFD7-A0AE-834E-80A9-ED7FE099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AB4D5-CAAC-AE42-8CEE-C260CAB8A3C8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 userDrawn="1"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77771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48E595-7C6E-804B-9898-C14DA888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A9374-7398-9B4F-949E-2A0AFA6138BF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0" y="2819400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 userDrawn="1"/>
        </p:nvSpPr>
        <p:spPr>
          <a:xfrm>
            <a:off x="10051313" y="2798136"/>
            <a:ext cx="2140688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 userDrawn="1"/>
        </p:nvSpPr>
        <p:spPr>
          <a:xfrm>
            <a:off x="10134600" y="-2930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-293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10528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599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 userDrawn="1"/>
        </p:nvSpPr>
        <p:spPr>
          <a:xfrm>
            <a:off x="10134599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AF6126-2B9C-774D-9E26-57550C59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5F3F6-79E0-E94F-9237-104E77970D45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597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60847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35ACB5-4AB9-DC42-9242-9CA2EF40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1FE4C-8708-B745-A7AE-8C273397B0C1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 userDrawn="1"/>
        </p:nvSpPr>
        <p:spPr>
          <a:xfrm>
            <a:off x="10134601" y="3428999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4501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7779C-D6AC-9F44-AD98-DA3E8BDE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B7059-9829-524B-A422-B5DAFB291482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0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 userDrawn="1"/>
        </p:nvSpPr>
        <p:spPr>
          <a:xfrm>
            <a:off x="10134601" y="2839392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73670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E83F04-2E13-9444-9E53-E3E4B77F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EB0E7-A931-824D-A7E4-0D5D5DE72E07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97190" cy="4351339"/>
          </a:xfr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89C2CD-5B88-6748-9B94-B90F26EA13F1}"/>
              </a:ext>
            </a:extLst>
          </p:cNvPr>
          <p:cNvSpPr/>
          <p:nvPr userDrawn="1"/>
        </p:nvSpPr>
        <p:spPr>
          <a:xfrm rot="16200000">
            <a:off x="5407817" y="-5407823"/>
            <a:ext cx="1376364" cy="12192002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85000"/>
                </a:schemeClr>
              </a:gs>
              <a:gs pos="100000">
                <a:schemeClr val="accent1">
                  <a:lumMod val="75000"/>
                  <a:alpha val="7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4" y="0"/>
            <a:ext cx="5686926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4" y="0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7842244" cy="542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69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35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16"/>
            <a:ext cx="7772400" cy="646331"/>
          </a:xfrm>
        </p:spPr>
        <p:txBody>
          <a:bodyPr anchor="t">
            <a:sp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BB8DD9C-E6A7-F347-9BED-BFB55A72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69332"/>
          </a:xfrm>
        </p:spPr>
        <p:txBody>
          <a:bodyPr anchor="t">
            <a:sp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50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6200"/>
            <a:ext cx="6705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8760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0"/>
            <a:ext cx="7772400" cy="535531"/>
          </a:xfrm>
        </p:spPr>
        <p:txBody>
          <a:bodyPr anchor="t">
            <a:sp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DE3323-7BB5-C847-BAD4-EBB8D58A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255481" y="2529975"/>
            <a:ext cx="4961918" cy="4357765"/>
          </a:xfrm>
          <a:prstGeom prst="rect">
            <a:avLst/>
          </a:prstGeom>
        </p:spPr>
      </p:pic>
      <p:sp>
        <p:nvSpPr>
          <p:cNvPr id="71" name="Freeform 39">
            <a:extLst>
              <a:ext uri="{FF2B5EF4-FFF2-40B4-BE49-F238E27FC236}">
                <a16:creationId xmlns:a16="http://schemas.microsoft.com/office/drawing/2014/main" id="{54642FF8-75DC-0D46-A409-33C56CF87633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7584701" y="2040404"/>
            <a:ext cx="7791168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34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35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016" y="2893468"/>
            <a:ext cx="7772400" cy="646331"/>
          </a:xfrm>
        </p:spPr>
        <p:txBody>
          <a:bodyPr anchor="t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397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50C39-3E49-8F40-80EA-2691E554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33435"/>
            <a:ext cx="4534034" cy="364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C0149-5A9A-B041-8388-8718294A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56843"/>
            <a:ext cx="7478860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4" y="0"/>
            <a:ext cx="5686926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5" y="0"/>
            <a:ext cx="8545295" cy="592923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16"/>
            <a:ext cx="7772400" cy="646331"/>
          </a:xfrm>
        </p:spPr>
        <p:txBody>
          <a:bodyPr anchor="t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69332"/>
          </a:xfrm>
        </p:spPr>
        <p:txBody>
          <a:bodyPr anchor="t"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374B28-5D08-E54E-ADF6-5B75631D5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47" y="5929235"/>
            <a:ext cx="1925052" cy="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184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6000"/>
                </a:schemeClr>
              </a:gs>
              <a:gs pos="100000">
                <a:srgbClr val="6B848B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4" y="0"/>
            <a:ext cx="5686926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5" y="0"/>
            <a:ext cx="8545295" cy="5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020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16634"/>
            <a:ext cx="4534034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3" y="-16801"/>
            <a:ext cx="5686926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4" y="0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8" y="5929235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36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471781"/>
            <a:ext cx="246885" cy="330508"/>
            <a:chOff x="8522791" y="5970468"/>
            <a:chExt cx="231529" cy="309951"/>
          </a:xfrm>
          <a:solidFill>
            <a:schemeClr val="bg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6" y="4969387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78"/>
            <a:ext cx="6858000" cy="341632"/>
          </a:xfrm>
        </p:spPr>
        <p:txBody>
          <a:bodyPr anchor="t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2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9463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705A95-C20E-A744-A169-37FF6008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28765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599" y="2822329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 userDrawn="1"/>
        </p:nvSpPr>
        <p:spPr>
          <a:xfrm>
            <a:off x="10134601" y="2822329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26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CF0CFD7-A0AE-834E-80A9-ED7FE099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AB4D5-CAAC-AE42-8CEE-C260CAB8A3C8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 userDrawn="1"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67103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48E595-7C6E-804B-9898-C14DA888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9A9374-7398-9B4F-949E-2A0AFA6138BF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0" y="2819400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 userDrawn="1"/>
        </p:nvSpPr>
        <p:spPr>
          <a:xfrm>
            <a:off x="10051313" y="2798136"/>
            <a:ext cx="2140688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 userDrawn="1"/>
        </p:nvSpPr>
        <p:spPr>
          <a:xfrm>
            <a:off x="10134600" y="-2930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-293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51706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599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 userDrawn="1"/>
        </p:nvSpPr>
        <p:spPr>
          <a:xfrm>
            <a:off x="10134599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AF6126-2B9C-774D-9E26-57550C59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5F3F6-79E0-E94F-9237-104E77970D45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597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23425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35ACB5-4AB9-DC42-9242-9CA2EF40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1FE4C-8708-B745-A7AE-8C273397B0C1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 userDrawn="1"/>
        </p:nvSpPr>
        <p:spPr>
          <a:xfrm>
            <a:off x="10134601" y="3428999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047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775200" cy="85725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468562"/>
            <a:ext cx="4775200" cy="2808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8" y="1600200"/>
            <a:ext cx="4677833" cy="83820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8" y="2468562"/>
            <a:ext cx="4677833" cy="2713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193" y="143088"/>
            <a:ext cx="5156200" cy="28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&gt; MASTER</a:t>
            </a:r>
          </a:p>
        </p:txBody>
      </p:sp>
      <p:pic>
        <p:nvPicPr>
          <p:cNvPr id="9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766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7779C-D6AC-9F44-AD98-DA3E8BDE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B7059-9829-524B-A422-B5DAFB291482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0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 userDrawn="1"/>
        </p:nvSpPr>
        <p:spPr>
          <a:xfrm>
            <a:off x="10134601" y="2839392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16324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E83F04-2E13-9444-9E53-E3E4B77F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EB0E7-A931-824D-A7E4-0D5D5DE72E07}"/>
              </a:ext>
            </a:extLst>
          </p:cNvPr>
          <p:cNvSpPr txBox="1"/>
          <p:nvPr userDrawn="1"/>
        </p:nvSpPr>
        <p:spPr>
          <a:xfrm>
            <a:off x="628650" y="6400413"/>
            <a:ext cx="9105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Mitacs.ca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97190" cy="4351339"/>
          </a:xfr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89C2CD-5B88-6748-9B94-B90F26EA13F1}"/>
              </a:ext>
            </a:extLst>
          </p:cNvPr>
          <p:cNvSpPr/>
          <p:nvPr userDrawn="1"/>
        </p:nvSpPr>
        <p:spPr>
          <a:xfrm rot="16200000">
            <a:off x="5407817" y="-5407823"/>
            <a:ext cx="1376364" cy="12192002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85000"/>
                </a:schemeClr>
              </a:gs>
              <a:gs pos="100000">
                <a:schemeClr val="accent1">
                  <a:lumMod val="75000"/>
                  <a:alpha val="7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4" y="0"/>
            <a:ext cx="5686926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4" y="0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7842244" cy="542295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92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086532-1BDC-8B45-BD29-282E670B644F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0CC1DA-4A49-4C4B-AD93-3C64B9E9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anchor="b"/>
          <a:lstStyle>
            <a:lvl1pPr algn="l">
              <a:defRPr sz="825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65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718B-D362-4E32-98F4-6C1AEE49817F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871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A5E0931-9A24-2946-84EC-E30377DF663D}"/>
              </a:ext>
            </a:extLst>
          </p:cNvPr>
          <p:cNvSpPr/>
          <p:nvPr userDrawn="1"/>
        </p:nvSpPr>
        <p:spPr>
          <a:xfrm>
            <a:off x="4122821" y="385010"/>
            <a:ext cx="9031705" cy="9031705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71B04-189A-4949-A6C1-342C576D2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937" y="1403601"/>
            <a:ext cx="2095974" cy="5880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812B19-C750-9F4C-8A01-137C263E5C44}"/>
              </a:ext>
            </a:extLst>
          </p:cNvPr>
          <p:cNvSpPr/>
          <p:nvPr userDrawn="1"/>
        </p:nvSpPr>
        <p:spPr>
          <a:xfrm>
            <a:off x="4368994" y="686844"/>
            <a:ext cx="9031705" cy="90317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FF1028-DC13-2D49-B373-B0CCAD08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8937" y="2497199"/>
            <a:ext cx="7692889" cy="1400383"/>
          </a:xfrm>
        </p:spPr>
        <p:txBody>
          <a:bodyPr wrap="square" anchor="t">
            <a:spAutoFit/>
          </a:bodyPr>
          <a:lstStyle>
            <a:lvl1pPr algn="l">
              <a:lnSpc>
                <a:spcPts val="4860"/>
              </a:lnSpc>
              <a:defRPr sz="5400" b="1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150F4C-4826-3D44-8392-262B30FD2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937" y="3891435"/>
            <a:ext cx="685800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657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E9C382B-86AC-0441-8FA0-7F3799D99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Vertical Text Placeholder 4">
            <a:extLst>
              <a:ext uri="{FF2B5EF4-FFF2-40B4-BE49-F238E27FC236}">
                <a16:creationId xmlns:a16="http://schemas.microsoft.com/office/drawing/2014/main" id="{E36E93A7-CB68-3241-A79E-ED5027A12DD6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5220D3BF-FD7F-854F-A494-2134A2720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AF690B7-1421-4D47-A123-00D8346D3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7275502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an agenda/contents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89F67-B902-BD48-A86C-AADBA0F715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2015" y="2051800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C5BE850-FA4B-D648-B181-9DDAEA391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2015" y="2985681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3FA6743-045C-5C47-A93D-702D31C8A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22015" y="3919561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189BE7D-4738-A242-8CE4-E7E4240D42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428" y="2051000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BBB367C-E428-2645-9076-11EB9EB75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3428" y="2920983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3400CDA-78FA-BD48-8CB2-068D824E22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428" y="3790166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AD04B1-494A-224D-8E77-1765948E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11436" y="2051000"/>
            <a:ext cx="766499" cy="523235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7DDD671-A48B-3941-877C-E82BAD9750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1436" y="2967175"/>
            <a:ext cx="766499" cy="52323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CDB48CD7-72F6-7847-9944-A038A6B3CD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42940" y="3919561"/>
            <a:ext cx="766499" cy="523235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5051315-52FD-A243-950C-7FFA68E910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2051000"/>
            <a:ext cx="766499" cy="56942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27B2BF0E-F8EA-C341-9FCA-DFC9F39162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2920983"/>
            <a:ext cx="766499" cy="569427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7BF592D6-72FF-7A4B-BBCA-2331C0590E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8" y="3790166"/>
            <a:ext cx="766499" cy="62040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002206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EBD33439-FFFB-AB45-A08E-99886231D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D6E72E42-C45D-95DA-7CE8-2AE5DC3617C9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6589726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ue Blank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2" name="Title 48">
            <a:extLst>
              <a:ext uri="{FF2B5EF4-FFF2-40B4-BE49-F238E27FC236}">
                <a16:creationId xmlns:a16="http://schemas.microsoft.com/office/drawing/2014/main" id="{502C77DA-F090-6441-98A0-433E26C3D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6" name="Vertical Text Placeholder 4">
            <a:extLst>
              <a:ext uri="{FF2B5EF4-FFF2-40B4-BE49-F238E27FC236}">
                <a16:creationId xmlns:a16="http://schemas.microsoft.com/office/drawing/2014/main" id="{2CD2C456-CFED-1AEE-EEA0-137020A6E75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6739672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656F2E-8ACC-F045-BBC7-7250FFAB3E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04925"/>
            <a:ext cx="91440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 marL="712787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2pPr>
            <a:lvl3pPr marL="1208088" indent="-134938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111250" algn="l"/>
              </a:tabLst>
              <a:defRPr sz="1600"/>
            </a:lvl3pPr>
          </a:lstStyle>
          <a:p>
            <a:pPr lvl="0"/>
            <a:r>
              <a:rPr lang="en-US" dirty="0"/>
              <a:t>Here you have some text or click on icons to add graphics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D68B5D-CC8F-2D4C-A379-1EBD1ABB1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48">
            <a:extLst>
              <a:ext uri="{FF2B5EF4-FFF2-40B4-BE49-F238E27FC236}">
                <a16:creationId xmlns:a16="http://schemas.microsoft.com/office/drawing/2014/main" id="{B35BD19D-C53A-854C-87FA-56E79A54F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7549455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the Intro slide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EBA709A-14C8-184D-BAA7-4452306F6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253D4E71-FD8C-ECF1-3AB2-56CD0510AF0D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5381394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28EF5-E3B7-194B-BFF8-F40D5374A353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787017" y="1317117"/>
            <a:ext cx="5999162" cy="3535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– click icons to create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2440" y="1329309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0" name="Title 48">
            <a:extLst>
              <a:ext uri="{FF2B5EF4-FFF2-40B4-BE49-F238E27FC236}">
                <a16:creationId xmlns:a16="http://schemas.microsoft.com/office/drawing/2014/main" id="{610B47B4-6906-B04B-882B-7D59D217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91B2E059-FFC1-916F-D814-C82CD6A4A69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837342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503238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" y="152400"/>
            <a:ext cx="42672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BREADCRUMB HERE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1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7432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27975"/>
            <a:ext cx="4641848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893763" indent="-84138">
              <a:lnSpc>
                <a:spcPct val="100000"/>
              </a:lnSpc>
              <a:tabLst/>
              <a:defRPr sz="1600"/>
            </a:lvl2pPr>
            <a:lvl3pPr marL="850900" indent="225425">
              <a:lnSpc>
                <a:spcPct val="100000"/>
              </a:lnSpc>
              <a:tabLst/>
              <a:defRPr sz="1400"/>
            </a:lvl3pPr>
          </a:lstStyle>
          <a:p>
            <a:r>
              <a:rPr lang="en-US" dirty="0"/>
              <a:t>Chart – click icons to create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94899" y="1327975"/>
            <a:ext cx="51050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Chart – click icon to create</a:t>
            </a:r>
          </a:p>
        </p:txBody>
      </p:sp>
      <p:sp>
        <p:nvSpPr>
          <p:cNvPr id="19" name="Title 48">
            <a:extLst>
              <a:ext uri="{FF2B5EF4-FFF2-40B4-BE49-F238E27FC236}">
                <a16:creationId xmlns:a16="http://schemas.microsoft.com/office/drawing/2014/main" id="{A09FC007-B6B5-2A46-9603-138637CE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0589219-F7A3-B84D-95C8-1F26A927C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819B9A-220A-5D46-BAAD-797E1E344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FAA85E97-44CF-747B-1E85-5E95036D48F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035841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7017" y="1568625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737509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1280" y="1568626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Right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3EF42374-9487-480C-B25B-F700B2ECDCC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8827957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3206" y="1558535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6" y="172962"/>
            <a:ext cx="7393197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7017" y="1558535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Left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41E6708F-C7AA-4C13-5B6D-8B096267C65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3515490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/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636AAA4-3A42-B847-95F1-6AE560985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BC2AF-C7F4-D149-B342-152424BADFB7}"/>
              </a:ext>
            </a:extLst>
          </p:cNvPr>
          <p:cNvSpPr/>
          <p:nvPr userDrawn="1"/>
        </p:nvSpPr>
        <p:spPr>
          <a:xfrm>
            <a:off x="5534528" y="433056"/>
            <a:ext cx="1234031" cy="5506145"/>
          </a:xfrm>
          <a:prstGeom prst="rect">
            <a:avLst/>
          </a:prstGeom>
          <a:solidFill>
            <a:schemeClr val="accent4">
              <a:alpha val="351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75246F-9FC3-FE41-B48F-08792D4103AD}"/>
              </a:ext>
            </a:extLst>
          </p:cNvPr>
          <p:cNvSpPr/>
          <p:nvPr userDrawn="1"/>
        </p:nvSpPr>
        <p:spPr>
          <a:xfrm>
            <a:off x="5534528" y="433056"/>
            <a:ext cx="1234030" cy="1063262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5E7092-850A-6545-A9AC-F037ACA358D6}"/>
              </a:ext>
            </a:extLst>
          </p:cNvPr>
          <p:cNvSpPr txBox="1"/>
          <p:nvPr userDrawn="1"/>
        </p:nvSpPr>
        <p:spPr>
          <a:xfrm>
            <a:off x="5796628" y="381389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92C2C-CEC4-2641-BB98-D1596C52EECC}"/>
              </a:ext>
            </a:extLst>
          </p:cNvPr>
          <p:cNvSpPr txBox="1"/>
          <p:nvPr userDrawn="1"/>
        </p:nvSpPr>
        <p:spPr>
          <a:xfrm>
            <a:off x="5824462" y="1457283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0C3D69-9CA5-3349-937A-2F95CD10884F}"/>
              </a:ext>
            </a:extLst>
          </p:cNvPr>
          <p:cNvSpPr txBox="1"/>
          <p:nvPr userDrawn="1"/>
        </p:nvSpPr>
        <p:spPr>
          <a:xfrm>
            <a:off x="5764185" y="3630828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7CEF09-4997-4247-AA01-C093210CE90A}"/>
              </a:ext>
            </a:extLst>
          </p:cNvPr>
          <p:cNvSpPr/>
          <p:nvPr userDrawn="1"/>
        </p:nvSpPr>
        <p:spPr>
          <a:xfrm>
            <a:off x="5533644" y="2566248"/>
            <a:ext cx="1234030" cy="1063262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F054A-5EED-1840-AF41-A18C7F29DFEF}"/>
              </a:ext>
            </a:extLst>
          </p:cNvPr>
          <p:cNvSpPr txBox="1"/>
          <p:nvPr userDrawn="1"/>
        </p:nvSpPr>
        <p:spPr>
          <a:xfrm>
            <a:off x="5827056" y="2524402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03F0BF-8BED-A949-8C0D-A705F3EC172C}"/>
              </a:ext>
            </a:extLst>
          </p:cNvPr>
          <p:cNvSpPr/>
          <p:nvPr userDrawn="1"/>
        </p:nvSpPr>
        <p:spPr>
          <a:xfrm>
            <a:off x="5533644" y="4784995"/>
            <a:ext cx="1234030" cy="1154206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5CC93-F79D-7C41-97D1-395044B54659}"/>
              </a:ext>
            </a:extLst>
          </p:cNvPr>
          <p:cNvSpPr txBox="1"/>
          <p:nvPr userDrawn="1"/>
        </p:nvSpPr>
        <p:spPr>
          <a:xfrm>
            <a:off x="5790528" y="4784995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9AC3B34-76CC-AB4D-9E2C-1BFEDEDE9E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30658" y="435752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5F4F04B-CE7B-FB49-A68A-33BED332E8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18966" y="1515266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0953566-E2FC-0842-A5C0-6B9F7B1374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29773" y="2593471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CF2B07-C6DB-174F-B6EB-01315AADD0D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8966" y="3651619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0DD8B6-3CA7-6640-A794-C69F52408BD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30658" y="4804244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7D1B57-13FB-134C-B6A5-5C76F7108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0" name="Vertical Text Placeholder 4">
            <a:extLst>
              <a:ext uri="{FF2B5EF4-FFF2-40B4-BE49-F238E27FC236}">
                <a16:creationId xmlns:a16="http://schemas.microsoft.com/office/drawing/2014/main" id="{61146E7C-2560-2951-5E03-471AC2FFAC62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3913276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636AAA4-3A42-B847-95F1-6AE560985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1824-4230-3C4A-84EA-86EBA95FB6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36990" y="4733103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268DE6-F6AF-4146-894C-0A6CB43CF958}"/>
              </a:ext>
            </a:extLst>
          </p:cNvPr>
          <p:cNvSpPr/>
          <p:nvPr userDrawn="1"/>
        </p:nvSpPr>
        <p:spPr>
          <a:xfrm>
            <a:off x="2138358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54F899-13A7-D842-B073-7475EFBCAACD}"/>
              </a:ext>
            </a:extLst>
          </p:cNvPr>
          <p:cNvSpPr/>
          <p:nvPr userDrawn="1"/>
        </p:nvSpPr>
        <p:spPr>
          <a:xfrm>
            <a:off x="5091617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ECDE1-3928-3F40-9F1F-DFB5F5F6EA60}"/>
              </a:ext>
            </a:extLst>
          </p:cNvPr>
          <p:cNvSpPr/>
          <p:nvPr userDrawn="1"/>
        </p:nvSpPr>
        <p:spPr>
          <a:xfrm>
            <a:off x="8044876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0FB19-E5EE-A34B-98EE-F6712176E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5690" y="2593717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3946BEE-230F-DE48-9C47-C9C5D83B95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2431" y="2573963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7298BC-0283-0C47-AEB0-9C55B70244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172" y="2593717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337B5-DFFE-384F-B80F-3985B6096F49}"/>
              </a:ext>
            </a:extLst>
          </p:cNvPr>
          <p:cNvCxnSpPr/>
          <p:nvPr userDrawn="1"/>
        </p:nvCxnSpPr>
        <p:spPr>
          <a:xfrm>
            <a:off x="2378572" y="4364736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3E7779-A890-774D-841F-462D4AFAAFCD}"/>
              </a:ext>
            </a:extLst>
          </p:cNvPr>
          <p:cNvCxnSpPr/>
          <p:nvPr userDrawn="1"/>
        </p:nvCxnSpPr>
        <p:spPr>
          <a:xfrm>
            <a:off x="2378571" y="5334000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7845F8D-21D4-444C-A3CF-B710887E1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AE4AD2F-C24A-0A4C-AF13-988B3DE9E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market size slide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140162-316E-D884-414E-AEF3C84F892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590249" y="4727197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3E84D04-ED33-F43A-071B-01228F72329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543508" y="4745548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8" name="Vertical Text Placeholder 4">
            <a:extLst>
              <a:ext uri="{FF2B5EF4-FFF2-40B4-BE49-F238E27FC236}">
                <a16:creationId xmlns:a16="http://schemas.microsoft.com/office/drawing/2014/main" id="{FCEF37CC-A297-5AA1-93D2-4856F361DC62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1243921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26BD8-19E7-FE45-9F81-1C4F4767C285}"/>
              </a:ext>
            </a:extLst>
          </p:cNvPr>
          <p:cNvCxnSpPr>
            <a:cxnSpLocks/>
          </p:cNvCxnSpPr>
          <p:nvPr userDrawn="1"/>
        </p:nvCxnSpPr>
        <p:spPr>
          <a:xfrm flipV="1">
            <a:off x="2842086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B1C09E-2024-5D42-867B-7B87DC0D80FB}"/>
              </a:ext>
            </a:extLst>
          </p:cNvPr>
          <p:cNvSpPr/>
          <p:nvPr userDrawn="1"/>
        </p:nvSpPr>
        <p:spPr>
          <a:xfrm>
            <a:off x="1962779" y="39545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EACBE-C130-6C44-A062-100FA005D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2749" y="5658831"/>
            <a:ext cx="739283" cy="62167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4571E4-2FF0-ED4E-B9B9-EA6A8E17B1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2380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7EB59A-41D2-CA45-B37E-65ED270F1E78}"/>
              </a:ext>
            </a:extLst>
          </p:cNvPr>
          <p:cNvSpPr/>
          <p:nvPr userDrawn="1"/>
        </p:nvSpPr>
        <p:spPr>
          <a:xfrm>
            <a:off x="9563073" y="3203461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6A76B-A2A6-8144-A7D1-EEA55F3AD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3043" y="4907715"/>
            <a:ext cx="739283" cy="6216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481FE9-7136-4748-8623-746224D8E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68229" y="0"/>
            <a:ext cx="0" cy="30342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B0EB39-7890-FE4E-9831-CBC7C98834CD}"/>
              </a:ext>
            </a:extLst>
          </p:cNvPr>
          <p:cNvSpPr/>
          <p:nvPr userDrawn="1"/>
        </p:nvSpPr>
        <p:spPr>
          <a:xfrm>
            <a:off x="4488922" y="30401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15D7A-396C-DF48-9C4F-32815C6125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8892" y="4744431"/>
            <a:ext cx="739283" cy="621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0DC119-4B6C-3246-BA63-FB0A408F0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8001521" y="0"/>
            <a:ext cx="0" cy="2435491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EB32385-E6EA-E04A-BC75-70E21CCD13D5}"/>
              </a:ext>
            </a:extLst>
          </p:cNvPr>
          <p:cNvSpPr/>
          <p:nvPr userDrawn="1"/>
        </p:nvSpPr>
        <p:spPr>
          <a:xfrm>
            <a:off x="7134406" y="2441439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0CF8D-0D17-E148-BCB0-A371B73D5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2184" y="4145693"/>
            <a:ext cx="739283" cy="62167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BFC5F2D-D5B5-784B-8596-01DFA0C81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30" y="3767383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D954039-48B7-4B45-B877-10468E829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E9AE91F-CF92-D348-9999-1C88D949CE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6894" y="3168645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F9429A3-C0A8-024B-8EF7-D7239A3C60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2141" y="3995615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C0C5EC1-4A95-3B40-9A30-FFC41DE39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50587" y="4692911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C6F503CF-C3C6-1642-906D-8CD1B4794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testimonial slide title</a:t>
            </a:r>
          </a:p>
        </p:txBody>
      </p:sp>
      <p:sp>
        <p:nvSpPr>
          <p:cNvPr id="25" name="Vertical Text Placeholder 4">
            <a:extLst>
              <a:ext uri="{FF2B5EF4-FFF2-40B4-BE49-F238E27FC236}">
                <a16:creationId xmlns:a16="http://schemas.microsoft.com/office/drawing/2014/main" id="{894D85FE-EBE1-32C4-D031-9507D7F5D46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5303431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rgbClr val="0F6285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6955E0-378D-2846-A3BA-BFE1A399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3B150-75C9-FE45-96BE-F5CB743D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Vertical Text Placeholder 4">
            <a:extLst>
              <a:ext uri="{FF2B5EF4-FFF2-40B4-BE49-F238E27FC236}">
                <a16:creationId xmlns:a16="http://schemas.microsoft.com/office/drawing/2014/main" id="{05851E76-DA3E-6800-2213-1CBC4D81081B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2552542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53" y="1331100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0576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32384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6483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80582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7B173A-0331-9A4C-909F-6CEF75DB7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E84353E-E53B-C344-96F9-1569DD352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2" name="Vertical Text Placeholder 4">
            <a:extLst>
              <a:ext uri="{FF2B5EF4-FFF2-40B4-BE49-F238E27FC236}">
                <a16:creationId xmlns:a16="http://schemas.microsoft.com/office/drawing/2014/main" id="{F7728752-89F7-9654-B9CC-80EB5E144C2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181170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200" y="1329309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8200" y="3769391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2253" y="1329309"/>
            <a:ext cx="5257800" cy="4726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488818E-342F-2D4E-9F3E-62887547D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48">
            <a:extLst>
              <a:ext uri="{FF2B5EF4-FFF2-40B4-BE49-F238E27FC236}">
                <a16:creationId xmlns:a16="http://schemas.microsoft.com/office/drawing/2014/main" id="{416AEB16-83AB-B64A-BA65-3E81AA408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image title slide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2EA1E1A-8004-7D4B-9EFA-FD5942681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FBDBFD14-2661-BCBF-5575-1DF5234EABA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6579021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6C8C-F180-564D-A7E8-E7405780F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0049" y="1326198"/>
            <a:ext cx="6519863" cy="4972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588D8-27A2-7E4C-A400-63AE767B15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87018" y="1326197"/>
            <a:ext cx="3568700" cy="4972050"/>
          </a:xfrm>
          <a:prstGeom prst="rect">
            <a:avLst/>
          </a:prstGeom>
        </p:spPr>
        <p:txBody>
          <a:bodyPr/>
          <a:lstStyle>
            <a:lvl1pPr marL="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sz="1400" b="0" i="0" baseline="0" smtClean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and a list…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D66CEE-78B7-9647-8EB5-5C396BB2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4796" y="554038"/>
            <a:ext cx="6605588" cy="557212"/>
          </a:xfrm>
        </p:spPr>
        <p:txBody>
          <a:bodyPr>
            <a:noAutofit/>
          </a:bodyPr>
          <a:lstStyle>
            <a:lvl1pPr>
              <a:defRPr sz="4000" b="1" spc="-15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Here you have a large photo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DE4F26-33F5-4A4E-B13E-52AA44A09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8E733D-2962-6B4C-B2CB-C88555118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Vertical Text Placeholder 4">
            <a:extLst>
              <a:ext uri="{FF2B5EF4-FFF2-40B4-BE49-F238E27FC236}">
                <a16:creationId xmlns:a16="http://schemas.microsoft.com/office/drawing/2014/main" id="{366D0DB8-7D54-B887-1D4E-6FD9FB47B7D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040012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2" y="1586510"/>
            <a:ext cx="11991135" cy="480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-1296" y="6248400"/>
            <a:ext cx="12193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2362200"/>
            <a:ext cx="8534400" cy="12192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657600" y="3895071"/>
            <a:ext cx="4876800" cy="114300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19A3DD"/>
                </a:solidFill>
                <a:latin typeface="Century Gothic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5" y="6355807"/>
            <a:ext cx="12194333" cy="5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52553" y="6423168"/>
            <a:ext cx="21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995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F7EEC-DD97-A14D-8BE7-A9B298DD77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458" y="1328826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C4A0BEF-7729-4849-8B5F-71450312E1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4824" y="3872685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6B42F8-C490-684F-8FAC-CB575834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607" y="1321043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3972436-CD91-E643-A8F2-0ADE9E3BF7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3973" y="3875535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C1FD-E0EB-0449-9659-F8BB2426B6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6399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74CD1-0813-844D-8171-13ED4583DA1E}"/>
              </a:ext>
            </a:extLst>
          </p:cNvPr>
          <p:cNvCxnSpPr>
            <a:cxnSpLocks/>
          </p:cNvCxnSpPr>
          <p:nvPr userDrawn="1"/>
        </p:nvCxnSpPr>
        <p:spPr>
          <a:xfrm>
            <a:off x="4038599" y="4605453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2CC086-9A92-BC4A-98FF-0924702B259F}"/>
              </a:ext>
            </a:extLst>
          </p:cNvPr>
          <p:cNvCxnSpPr>
            <a:cxnSpLocks/>
          </p:cNvCxnSpPr>
          <p:nvPr userDrawn="1"/>
        </p:nvCxnSpPr>
        <p:spPr>
          <a:xfrm>
            <a:off x="4049232" y="206895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73876-4E8B-7B46-9471-E808E6C3E052}"/>
              </a:ext>
            </a:extLst>
          </p:cNvPr>
          <p:cNvCxnSpPr>
            <a:cxnSpLocks/>
          </p:cNvCxnSpPr>
          <p:nvPr userDrawn="1"/>
        </p:nvCxnSpPr>
        <p:spPr>
          <a:xfrm>
            <a:off x="8788381" y="204293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6BC868-C2F8-F648-8473-D83F0B98A4F2}"/>
              </a:ext>
            </a:extLst>
          </p:cNvPr>
          <p:cNvCxnSpPr>
            <a:cxnSpLocks/>
          </p:cNvCxnSpPr>
          <p:nvPr userDrawn="1"/>
        </p:nvCxnSpPr>
        <p:spPr>
          <a:xfrm>
            <a:off x="8772327" y="4602180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20637EB-851E-CB41-A8ED-589C89356E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24990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0E096F4-53FB-6F40-96DA-44F2323D01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333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95CCABE-17B3-CE44-B0D5-7A2C3AA02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0870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7E7DD156-29A6-EF4A-9673-19EE30225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165F543-8ADC-6B43-B8FC-E80A59EC2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team slide title</a:t>
            </a:r>
          </a:p>
        </p:txBody>
      </p:sp>
      <p:sp>
        <p:nvSpPr>
          <p:cNvPr id="19" name="Vertical Text Placeholder 4">
            <a:extLst>
              <a:ext uri="{FF2B5EF4-FFF2-40B4-BE49-F238E27FC236}">
                <a16:creationId xmlns:a16="http://schemas.microsoft.com/office/drawing/2014/main" id="{571ED71F-BCD9-88DD-5E7D-9FB1F7050C68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8855685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368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6" y="4969387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398" y="2086295"/>
            <a:ext cx="4180096" cy="3416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C6BDF5A-E569-E84A-919C-0DD4E89F8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2114A623-B010-3848-8A0C-64CEE2079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C282FFE-C5D3-2B47-9B09-CDE6400C7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contact slide title</a:t>
            </a:r>
          </a:p>
        </p:txBody>
      </p:sp>
      <p:sp>
        <p:nvSpPr>
          <p:cNvPr id="18" name="Vertical Text Placeholder 4">
            <a:extLst>
              <a:ext uri="{FF2B5EF4-FFF2-40B4-BE49-F238E27FC236}">
                <a16:creationId xmlns:a16="http://schemas.microsoft.com/office/drawing/2014/main" id="{A6C3607F-BF2A-C8E7-36D7-D81E5CADA328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5617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AE1347F7-8EC2-C946-B2B0-081CBDC2B648}"/>
              </a:ext>
            </a:extLst>
          </p:cNvPr>
          <p:cNvSpPr txBox="1">
            <a:spLocks/>
          </p:cNvSpPr>
          <p:nvPr userDrawn="1"/>
        </p:nvSpPr>
        <p:spPr>
          <a:xfrm>
            <a:off x="1792253" y="486334"/>
            <a:ext cx="7561812" cy="529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Thanks to our funding partners</a:t>
            </a:r>
            <a:r>
              <a:rPr lang="en-US" dirty="0">
                <a:solidFill>
                  <a:srgbClr val="FF9600"/>
                </a:solidFill>
              </a:rPr>
              <a:t>.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634534-5D8A-795D-B0A5-5B155B656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1148" y="2455533"/>
            <a:ext cx="2256019" cy="538312"/>
          </a:xfrm>
          <a:prstGeom prst="rect">
            <a:avLst/>
          </a:prstGeom>
        </p:spPr>
      </p:pic>
      <p:pic>
        <p:nvPicPr>
          <p:cNvPr id="6" name="Picture 5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751FE37A-A746-EEC7-AE52-62EB132CB4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6772" y="3420533"/>
            <a:ext cx="1125652" cy="31743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AAE50BE-22AB-72FD-04E3-4430F8866B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94217" y="3386391"/>
            <a:ext cx="1223260" cy="32409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538130B-D297-1F9B-5AC1-F932BB5355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53498" y="3984751"/>
            <a:ext cx="1193800" cy="30155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EBCE239-97DF-28A2-F1A7-C4F591F3AD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56389" y="3349948"/>
            <a:ext cx="918620" cy="31743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697D980-43AB-12EE-9FAB-4FAA149E02E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9426" y="3267677"/>
            <a:ext cx="918620" cy="459310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033B70-B4B5-9F75-062F-9BC5D1961B4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41001" y="3984751"/>
            <a:ext cx="1125652" cy="289397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B8B962-3A9C-8681-6A52-6B9C2B40822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813175" y="3984751"/>
            <a:ext cx="1193801" cy="303799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3149F3-AA93-284C-080B-F268325C8A5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38829" y="4065551"/>
            <a:ext cx="1063290" cy="20917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0BD0C28-E552-618F-02B1-177B1F19CAA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950058" y="3364538"/>
            <a:ext cx="956388" cy="373433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34563151-0978-5A63-25E6-E8E807BA02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945" y="4050709"/>
            <a:ext cx="1193801" cy="25058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FCDCA99-3057-3625-D731-F0BB3F52B1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31572" y="3975527"/>
            <a:ext cx="760319" cy="2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3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9115B48-9C81-404E-A517-99F6514B31C7}"/>
              </a:ext>
            </a:extLst>
          </p:cNvPr>
          <p:cNvSpPr/>
          <p:nvPr userDrawn="1"/>
        </p:nvSpPr>
        <p:spPr>
          <a:xfrm>
            <a:off x="3264669" y="467879"/>
            <a:ext cx="5662662" cy="5662662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A1153-9ECF-534F-871E-774C58DCC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4089" y="2212257"/>
            <a:ext cx="2923822" cy="82025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B6A2E2-2DE2-E948-86AC-53D9F3E4E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04" y="3299210"/>
            <a:ext cx="3051392" cy="578694"/>
          </a:xfrm>
        </p:spPr>
        <p:txBody>
          <a:bodyPr/>
          <a:lstStyle/>
          <a:p>
            <a:pPr lvl="0"/>
            <a:r>
              <a:rPr lang="en-US" dirty="0"/>
              <a:t>Click to edit 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253904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Blank Slide with foli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1E49D-C343-BF7D-39E7-9518F2ADA0FA}"/>
              </a:ext>
            </a:extLst>
          </p:cNvPr>
          <p:cNvSpPr txBox="1"/>
          <p:nvPr userDrawn="1"/>
        </p:nvSpPr>
        <p:spPr>
          <a:xfrm>
            <a:off x="2322588" y="2736502"/>
            <a:ext cx="7546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382C"/>
                </a:solidFill>
              </a:rPr>
              <a:t>The following slides consist of a library you can pick and choose graphic elements to enhance your awesome presentation!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00990-DB61-BE03-7B9C-2075A804EAC5}"/>
              </a:ext>
            </a:extLst>
          </p:cNvPr>
          <p:cNvSpPr txBox="1"/>
          <p:nvPr userDrawn="1"/>
        </p:nvSpPr>
        <p:spPr>
          <a:xfrm>
            <a:off x="4223531" y="2149087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solidFill>
                  <a:srgbClr val="3238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GRAPHIC ELEMENTS LIBRARY</a:t>
            </a:r>
            <a:endParaRPr lang="en-CA" sz="2000" b="1" dirty="0">
              <a:solidFill>
                <a:srgbClr val="3238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69D08E-2C54-A149-B8E1-B5CE9D822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686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82E810-A452-474A-850A-B0262EB4B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187326F-B899-B94A-A11F-EA1E3A481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9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24D7182-F3DB-8041-BACA-A90AE6A88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2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6019" y="3962267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5CE5A6DC-915A-4C47-9308-62338A0781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0379" y="396226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079485B1-3310-C04C-A2F5-C62EA7825C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9254" y="3962265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2C3E61A-8136-994E-90BC-2EB9EEC33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9100" y="3962264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FD5F1E-1BB1-C349-95C2-6E0B566CC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113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2">
            <a:extLst>
              <a:ext uri="{FF2B5EF4-FFF2-40B4-BE49-F238E27FC236}">
                <a16:creationId xmlns:a16="http://schemas.microsoft.com/office/drawing/2014/main" id="{EA673622-385A-074F-9500-B31989253C76}"/>
              </a:ext>
            </a:extLst>
          </p:cNvPr>
          <p:cNvGrpSpPr/>
          <p:nvPr userDrawn="1"/>
        </p:nvGrpSpPr>
        <p:grpSpPr>
          <a:xfrm>
            <a:off x="1076144" y="1295745"/>
            <a:ext cx="9044288" cy="4379722"/>
            <a:chOff x="685800" y="1125538"/>
            <a:chExt cx="7156451" cy="3465512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22000"/>
                </a:sysClr>
              </a:gs>
              <a:gs pos="100000">
                <a:schemeClr val="bg1">
                  <a:lumMod val="75000"/>
                  <a:alpha val="11000"/>
                </a:schemeClr>
              </a:gs>
            </a:gsLst>
            <a:lin ang="16200000" scaled="0"/>
            <a:tileRect/>
          </a:gra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028C47E-7B5E-1741-8FE6-5143CCAD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8" y="1968500"/>
              <a:ext cx="55563" cy="492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5" y="12"/>
                </a:cxn>
                <a:cxn ang="0">
                  <a:pos x="34" y="20"/>
                </a:cxn>
                <a:cxn ang="0">
                  <a:pos x="32" y="26"/>
                </a:cxn>
                <a:cxn ang="0">
                  <a:pos x="28" y="28"/>
                </a:cxn>
                <a:cxn ang="0">
                  <a:pos x="20" y="30"/>
                </a:cxn>
                <a:cxn ang="0">
                  <a:pos x="11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9" y="22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4" y="13"/>
                </a:cxn>
                <a:cxn ang="0">
                  <a:pos x="24" y="9"/>
                </a:cxn>
                <a:cxn ang="0">
                  <a:pos x="27" y="4"/>
                </a:cxn>
                <a:cxn ang="0">
                  <a:pos x="27" y="1"/>
                </a:cxn>
                <a:cxn ang="0">
                  <a:pos x="28" y="0"/>
                </a:cxn>
              </a:cxnLst>
              <a:rect l="0" t="0" r="r" b="b"/>
              <a:pathLst>
                <a:path w="35" h="31">
                  <a:moveTo>
                    <a:pt x="28" y="0"/>
                  </a:moveTo>
                  <a:lnTo>
                    <a:pt x="34" y="0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4" y="20"/>
                  </a:lnTo>
                  <a:lnTo>
                    <a:pt x="32" y="26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1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9" y="22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7" y="4"/>
                  </a:lnTo>
                  <a:lnTo>
                    <a:pt x="27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7721B97-9C5C-1143-8F3F-F42A2D85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2012950"/>
              <a:ext cx="6985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8" y="5"/>
                </a:cxn>
                <a:cxn ang="0">
                  <a:pos x="41" y="5"/>
                </a:cxn>
                <a:cxn ang="0">
                  <a:pos x="44" y="6"/>
                </a:cxn>
                <a:cxn ang="0">
                  <a:pos x="42" y="7"/>
                </a:cxn>
                <a:cxn ang="0">
                  <a:pos x="36" y="10"/>
                </a:cxn>
                <a:cxn ang="0">
                  <a:pos x="27" y="13"/>
                </a:cxn>
                <a:cxn ang="0">
                  <a:pos x="21" y="14"/>
                </a:cxn>
                <a:cxn ang="0">
                  <a:pos x="16" y="14"/>
                </a:cxn>
                <a:cxn ang="0">
                  <a:pos x="12" y="13"/>
                </a:cxn>
                <a:cxn ang="0">
                  <a:pos x="8" y="13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5" y="2"/>
                </a:cxn>
                <a:cxn ang="0">
                  <a:pos x="16" y="0"/>
                </a:cxn>
              </a:cxnLst>
              <a:rect l="0" t="0" r="r" b="b"/>
              <a:pathLst>
                <a:path w="44" h="14">
                  <a:moveTo>
                    <a:pt x="16" y="0"/>
                  </a:moveTo>
                  <a:lnTo>
                    <a:pt x="30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36" y="10"/>
                  </a:lnTo>
                  <a:lnTo>
                    <a:pt x="27" y="13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5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D756FCE8-F375-FF46-8E8F-8CA497834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1830388"/>
              <a:ext cx="33338" cy="222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5" y="13"/>
                </a:cxn>
                <a:cxn ang="0">
                  <a:pos x="14" y="14"/>
                </a:cxn>
                <a:cxn ang="0">
                  <a:pos x="11" y="14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0" y="0"/>
                </a:cxn>
              </a:cxnLst>
              <a:rect l="0" t="0" r="r" b="b"/>
              <a:pathLst>
                <a:path w="21" h="14">
                  <a:moveTo>
                    <a:pt x="10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F0E1516-C051-EB42-AA67-B45F3936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" y="1482725"/>
              <a:ext cx="2687638" cy="3108325"/>
            </a:xfrm>
            <a:custGeom>
              <a:avLst/>
              <a:gdLst/>
              <a:ahLst/>
              <a:cxnLst>
                <a:cxn ang="0">
                  <a:pos x="1172" y="452"/>
                </a:cxn>
                <a:cxn ang="0">
                  <a:pos x="1105" y="463"/>
                </a:cxn>
                <a:cxn ang="0">
                  <a:pos x="986" y="406"/>
                </a:cxn>
                <a:cxn ang="0">
                  <a:pos x="565" y="385"/>
                </a:cxn>
                <a:cxn ang="0">
                  <a:pos x="684" y="22"/>
                </a:cxn>
                <a:cxn ang="0">
                  <a:pos x="823" y="59"/>
                </a:cxn>
                <a:cxn ang="0">
                  <a:pos x="905" y="74"/>
                </a:cxn>
                <a:cxn ang="0">
                  <a:pos x="968" y="67"/>
                </a:cxn>
                <a:cxn ang="0">
                  <a:pos x="1048" y="74"/>
                </a:cxn>
                <a:cxn ang="0">
                  <a:pos x="1065" y="22"/>
                </a:cxn>
                <a:cxn ang="0">
                  <a:pos x="1329" y="114"/>
                </a:cxn>
                <a:cxn ang="0">
                  <a:pos x="1307" y="186"/>
                </a:cxn>
                <a:cxn ang="0">
                  <a:pos x="1169" y="158"/>
                </a:cxn>
                <a:cxn ang="0">
                  <a:pos x="1156" y="117"/>
                </a:cxn>
                <a:cxn ang="0">
                  <a:pos x="1108" y="112"/>
                </a:cxn>
                <a:cxn ang="0">
                  <a:pos x="1116" y="169"/>
                </a:cxn>
                <a:cxn ang="0">
                  <a:pos x="1019" y="167"/>
                </a:cxn>
                <a:cxn ang="0">
                  <a:pos x="1090" y="297"/>
                </a:cxn>
                <a:cxn ang="0">
                  <a:pos x="1120" y="286"/>
                </a:cxn>
                <a:cxn ang="0">
                  <a:pos x="1152" y="188"/>
                </a:cxn>
                <a:cxn ang="0">
                  <a:pos x="1313" y="212"/>
                </a:cxn>
                <a:cxn ang="0">
                  <a:pos x="1410" y="367"/>
                </a:cxn>
                <a:cxn ang="0">
                  <a:pos x="1389" y="384"/>
                </a:cxn>
                <a:cxn ang="0">
                  <a:pos x="1316" y="370"/>
                </a:cxn>
                <a:cxn ang="0">
                  <a:pos x="1333" y="414"/>
                </a:cxn>
                <a:cxn ang="0">
                  <a:pos x="1288" y="448"/>
                </a:cxn>
                <a:cxn ang="0">
                  <a:pos x="1190" y="528"/>
                </a:cxn>
                <a:cxn ang="0">
                  <a:pos x="1116" y="713"/>
                </a:cxn>
                <a:cxn ang="0">
                  <a:pos x="998" y="676"/>
                </a:cxn>
                <a:cxn ang="0">
                  <a:pos x="905" y="818"/>
                </a:cxn>
                <a:cxn ang="0">
                  <a:pos x="1012" y="881"/>
                </a:cxn>
                <a:cxn ang="0">
                  <a:pos x="1139" y="980"/>
                </a:cxn>
                <a:cxn ang="0">
                  <a:pos x="1257" y="948"/>
                </a:cxn>
                <a:cxn ang="0">
                  <a:pos x="1358" y="962"/>
                </a:cxn>
                <a:cxn ang="0">
                  <a:pos x="1488" y="1084"/>
                </a:cxn>
                <a:cxn ang="0">
                  <a:pos x="1502" y="1151"/>
                </a:cxn>
                <a:cxn ang="0">
                  <a:pos x="1657" y="1189"/>
                </a:cxn>
                <a:cxn ang="0">
                  <a:pos x="1595" y="1469"/>
                </a:cxn>
                <a:cxn ang="0">
                  <a:pos x="1462" y="1627"/>
                </a:cxn>
                <a:cxn ang="0">
                  <a:pos x="1347" y="1710"/>
                </a:cxn>
                <a:cxn ang="0">
                  <a:pos x="1290" y="1825"/>
                </a:cxn>
                <a:cxn ang="0">
                  <a:pos x="1228" y="1949"/>
                </a:cxn>
                <a:cxn ang="0">
                  <a:pos x="1179" y="1883"/>
                </a:cxn>
                <a:cxn ang="0">
                  <a:pos x="1195" y="1684"/>
                </a:cxn>
                <a:cxn ang="0">
                  <a:pos x="1240" y="1463"/>
                </a:cxn>
                <a:cxn ang="0">
                  <a:pos x="1105" y="1128"/>
                </a:cxn>
                <a:cxn ang="0">
                  <a:pos x="1076" y="1000"/>
                </a:cxn>
                <a:cxn ang="0">
                  <a:pos x="918" y="889"/>
                </a:cxn>
                <a:cxn ang="0">
                  <a:pos x="745" y="732"/>
                </a:cxn>
                <a:cxn ang="0">
                  <a:pos x="713" y="755"/>
                </a:cxn>
                <a:cxn ang="0">
                  <a:pos x="583" y="581"/>
                </a:cxn>
                <a:cxn ang="0">
                  <a:pos x="475" y="311"/>
                </a:cxn>
                <a:cxn ang="0">
                  <a:pos x="372" y="234"/>
                </a:cxn>
                <a:cxn ang="0">
                  <a:pos x="196" y="222"/>
                </a:cxn>
                <a:cxn ang="0">
                  <a:pos x="77" y="302"/>
                </a:cxn>
                <a:cxn ang="0">
                  <a:pos x="90" y="241"/>
                </a:cxn>
                <a:cxn ang="0">
                  <a:pos x="89" y="162"/>
                </a:cxn>
                <a:cxn ang="0">
                  <a:pos x="71" y="115"/>
                </a:cxn>
                <a:cxn ang="0">
                  <a:pos x="129" y="54"/>
                </a:cxn>
                <a:cxn ang="0">
                  <a:pos x="343" y="74"/>
                </a:cxn>
                <a:cxn ang="0">
                  <a:pos x="516" y="63"/>
                </a:cxn>
                <a:cxn ang="0">
                  <a:pos x="636" y="59"/>
                </a:cxn>
                <a:cxn ang="0">
                  <a:pos x="603" y="6"/>
                </a:cxn>
              </a:cxnLst>
              <a:rect l="0" t="0" r="r" b="b"/>
              <a:pathLst>
                <a:path w="1693" h="1958">
                  <a:moveTo>
                    <a:pt x="1142" y="450"/>
                  </a:moveTo>
                  <a:lnTo>
                    <a:pt x="1139" y="451"/>
                  </a:lnTo>
                  <a:lnTo>
                    <a:pt x="1127" y="463"/>
                  </a:lnTo>
                  <a:lnTo>
                    <a:pt x="1121" y="470"/>
                  </a:lnTo>
                  <a:lnTo>
                    <a:pt x="1117" y="476"/>
                  </a:lnTo>
                  <a:lnTo>
                    <a:pt x="1116" y="478"/>
                  </a:lnTo>
                  <a:lnTo>
                    <a:pt x="1115" y="478"/>
                  </a:lnTo>
                  <a:lnTo>
                    <a:pt x="1113" y="480"/>
                  </a:lnTo>
                  <a:lnTo>
                    <a:pt x="1111" y="481"/>
                  </a:lnTo>
                  <a:lnTo>
                    <a:pt x="1106" y="482"/>
                  </a:lnTo>
                  <a:lnTo>
                    <a:pt x="1102" y="485"/>
                  </a:lnTo>
                  <a:lnTo>
                    <a:pt x="1100" y="487"/>
                  </a:lnTo>
                  <a:lnTo>
                    <a:pt x="1093" y="493"/>
                  </a:lnTo>
                  <a:lnTo>
                    <a:pt x="1091" y="493"/>
                  </a:lnTo>
                  <a:lnTo>
                    <a:pt x="1091" y="495"/>
                  </a:lnTo>
                  <a:lnTo>
                    <a:pt x="1094" y="500"/>
                  </a:lnTo>
                  <a:lnTo>
                    <a:pt x="1100" y="500"/>
                  </a:lnTo>
                  <a:lnTo>
                    <a:pt x="1104" y="499"/>
                  </a:lnTo>
                  <a:lnTo>
                    <a:pt x="1106" y="497"/>
                  </a:lnTo>
                  <a:lnTo>
                    <a:pt x="1111" y="495"/>
                  </a:lnTo>
                  <a:lnTo>
                    <a:pt x="1113" y="492"/>
                  </a:lnTo>
                  <a:lnTo>
                    <a:pt x="1121" y="485"/>
                  </a:lnTo>
                  <a:lnTo>
                    <a:pt x="1131" y="481"/>
                  </a:lnTo>
                  <a:lnTo>
                    <a:pt x="1138" y="476"/>
                  </a:lnTo>
                  <a:lnTo>
                    <a:pt x="1142" y="471"/>
                  </a:lnTo>
                  <a:lnTo>
                    <a:pt x="1147" y="469"/>
                  </a:lnTo>
                  <a:lnTo>
                    <a:pt x="1152" y="467"/>
                  </a:lnTo>
                  <a:lnTo>
                    <a:pt x="1157" y="465"/>
                  </a:lnTo>
                  <a:lnTo>
                    <a:pt x="1165" y="462"/>
                  </a:lnTo>
                  <a:lnTo>
                    <a:pt x="1171" y="459"/>
                  </a:lnTo>
                  <a:lnTo>
                    <a:pt x="1172" y="456"/>
                  </a:lnTo>
                  <a:lnTo>
                    <a:pt x="1173" y="455"/>
                  </a:lnTo>
                  <a:lnTo>
                    <a:pt x="1172" y="452"/>
                  </a:lnTo>
                  <a:lnTo>
                    <a:pt x="1167" y="450"/>
                  </a:lnTo>
                  <a:lnTo>
                    <a:pt x="1142" y="450"/>
                  </a:lnTo>
                  <a:close/>
                  <a:moveTo>
                    <a:pt x="1053" y="415"/>
                  </a:moveTo>
                  <a:lnTo>
                    <a:pt x="1044" y="418"/>
                  </a:lnTo>
                  <a:lnTo>
                    <a:pt x="1034" y="422"/>
                  </a:lnTo>
                  <a:lnTo>
                    <a:pt x="1027" y="430"/>
                  </a:lnTo>
                  <a:lnTo>
                    <a:pt x="1026" y="440"/>
                  </a:lnTo>
                  <a:lnTo>
                    <a:pt x="1026" y="489"/>
                  </a:lnTo>
                  <a:lnTo>
                    <a:pt x="1028" y="495"/>
                  </a:lnTo>
                  <a:lnTo>
                    <a:pt x="1033" y="497"/>
                  </a:lnTo>
                  <a:lnTo>
                    <a:pt x="1035" y="497"/>
                  </a:lnTo>
                  <a:lnTo>
                    <a:pt x="1041" y="495"/>
                  </a:lnTo>
                  <a:lnTo>
                    <a:pt x="1042" y="492"/>
                  </a:lnTo>
                  <a:lnTo>
                    <a:pt x="1042" y="477"/>
                  </a:lnTo>
                  <a:lnTo>
                    <a:pt x="1041" y="470"/>
                  </a:lnTo>
                  <a:lnTo>
                    <a:pt x="1044" y="451"/>
                  </a:lnTo>
                  <a:lnTo>
                    <a:pt x="1046" y="445"/>
                  </a:lnTo>
                  <a:lnTo>
                    <a:pt x="1056" y="436"/>
                  </a:lnTo>
                  <a:lnTo>
                    <a:pt x="1059" y="432"/>
                  </a:lnTo>
                  <a:lnTo>
                    <a:pt x="1067" y="429"/>
                  </a:lnTo>
                  <a:lnTo>
                    <a:pt x="1072" y="429"/>
                  </a:lnTo>
                  <a:lnTo>
                    <a:pt x="1076" y="430"/>
                  </a:lnTo>
                  <a:lnTo>
                    <a:pt x="1082" y="436"/>
                  </a:lnTo>
                  <a:lnTo>
                    <a:pt x="1085" y="440"/>
                  </a:lnTo>
                  <a:lnTo>
                    <a:pt x="1086" y="445"/>
                  </a:lnTo>
                  <a:lnTo>
                    <a:pt x="1086" y="460"/>
                  </a:lnTo>
                  <a:lnTo>
                    <a:pt x="1087" y="470"/>
                  </a:lnTo>
                  <a:lnTo>
                    <a:pt x="1091" y="473"/>
                  </a:lnTo>
                  <a:lnTo>
                    <a:pt x="1094" y="473"/>
                  </a:lnTo>
                  <a:lnTo>
                    <a:pt x="1097" y="470"/>
                  </a:lnTo>
                  <a:lnTo>
                    <a:pt x="1101" y="469"/>
                  </a:lnTo>
                  <a:lnTo>
                    <a:pt x="1104" y="466"/>
                  </a:lnTo>
                  <a:lnTo>
                    <a:pt x="1105" y="463"/>
                  </a:lnTo>
                  <a:lnTo>
                    <a:pt x="1106" y="459"/>
                  </a:lnTo>
                  <a:lnTo>
                    <a:pt x="1105" y="456"/>
                  </a:lnTo>
                  <a:lnTo>
                    <a:pt x="1104" y="450"/>
                  </a:lnTo>
                  <a:lnTo>
                    <a:pt x="1104" y="441"/>
                  </a:lnTo>
                  <a:lnTo>
                    <a:pt x="1105" y="434"/>
                  </a:lnTo>
                  <a:lnTo>
                    <a:pt x="1108" y="430"/>
                  </a:lnTo>
                  <a:lnTo>
                    <a:pt x="1108" y="436"/>
                  </a:lnTo>
                  <a:lnTo>
                    <a:pt x="1111" y="440"/>
                  </a:lnTo>
                  <a:lnTo>
                    <a:pt x="1112" y="443"/>
                  </a:lnTo>
                  <a:lnTo>
                    <a:pt x="1116" y="444"/>
                  </a:lnTo>
                  <a:lnTo>
                    <a:pt x="1119" y="445"/>
                  </a:lnTo>
                  <a:lnTo>
                    <a:pt x="1121" y="445"/>
                  </a:lnTo>
                  <a:lnTo>
                    <a:pt x="1123" y="443"/>
                  </a:lnTo>
                  <a:lnTo>
                    <a:pt x="1121" y="437"/>
                  </a:lnTo>
                  <a:lnTo>
                    <a:pt x="1117" y="429"/>
                  </a:lnTo>
                  <a:lnTo>
                    <a:pt x="1113" y="423"/>
                  </a:lnTo>
                  <a:lnTo>
                    <a:pt x="1109" y="421"/>
                  </a:lnTo>
                  <a:lnTo>
                    <a:pt x="1100" y="419"/>
                  </a:lnTo>
                  <a:lnTo>
                    <a:pt x="1089" y="419"/>
                  </a:lnTo>
                  <a:lnTo>
                    <a:pt x="1083" y="421"/>
                  </a:lnTo>
                  <a:lnTo>
                    <a:pt x="1079" y="421"/>
                  </a:lnTo>
                  <a:lnTo>
                    <a:pt x="1069" y="418"/>
                  </a:lnTo>
                  <a:lnTo>
                    <a:pt x="1061" y="415"/>
                  </a:lnTo>
                  <a:lnTo>
                    <a:pt x="1053" y="415"/>
                  </a:lnTo>
                  <a:close/>
                  <a:moveTo>
                    <a:pt x="1030" y="367"/>
                  </a:moveTo>
                  <a:lnTo>
                    <a:pt x="1024" y="370"/>
                  </a:lnTo>
                  <a:lnTo>
                    <a:pt x="1000" y="386"/>
                  </a:lnTo>
                  <a:lnTo>
                    <a:pt x="989" y="389"/>
                  </a:lnTo>
                  <a:lnTo>
                    <a:pt x="983" y="392"/>
                  </a:lnTo>
                  <a:lnTo>
                    <a:pt x="982" y="393"/>
                  </a:lnTo>
                  <a:lnTo>
                    <a:pt x="981" y="396"/>
                  </a:lnTo>
                  <a:lnTo>
                    <a:pt x="981" y="403"/>
                  </a:lnTo>
                  <a:lnTo>
                    <a:pt x="986" y="406"/>
                  </a:lnTo>
                  <a:lnTo>
                    <a:pt x="996" y="406"/>
                  </a:lnTo>
                  <a:lnTo>
                    <a:pt x="1009" y="399"/>
                  </a:lnTo>
                  <a:lnTo>
                    <a:pt x="1015" y="397"/>
                  </a:lnTo>
                  <a:lnTo>
                    <a:pt x="1019" y="396"/>
                  </a:lnTo>
                  <a:lnTo>
                    <a:pt x="1020" y="396"/>
                  </a:lnTo>
                  <a:lnTo>
                    <a:pt x="1022" y="397"/>
                  </a:lnTo>
                  <a:lnTo>
                    <a:pt x="1022" y="399"/>
                  </a:lnTo>
                  <a:lnTo>
                    <a:pt x="1024" y="402"/>
                  </a:lnTo>
                  <a:lnTo>
                    <a:pt x="1027" y="403"/>
                  </a:lnTo>
                  <a:lnTo>
                    <a:pt x="1031" y="403"/>
                  </a:lnTo>
                  <a:lnTo>
                    <a:pt x="1050" y="406"/>
                  </a:lnTo>
                  <a:lnTo>
                    <a:pt x="1056" y="406"/>
                  </a:lnTo>
                  <a:lnTo>
                    <a:pt x="1059" y="403"/>
                  </a:lnTo>
                  <a:lnTo>
                    <a:pt x="1061" y="397"/>
                  </a:lnTo>
                  <a:lnTo>
                    <a:pt x="1063" y="396"/>
                  </a:lnTo>
                  <a:lnTo>
                    <a:pt x="1064" y="393"/>
                  </a:lnTo>
                  <a:lnTo>
                    <a:pt x="1064" y="391"/>
                  </a:lnTo>
                  <a:lnTo>
                    <a:pt x="1061" y="388"/>
                  </a:lnTo>
                  <a:lnTo>
                    <a:pt x="1052" y="384"/>
                  </a:lnTo>
                  <a:lnTo>
                    <a:pt x="1042" y="377"/>
                  </a:lnTo>
                  <a:lnTo>
                    <a:pt x="1035" y="370"/>
                  </a:lnTo>
                  <a:lnTo>
                    <a:pt x="1030" y="367"/>
                  </a:lnTo>
                  <a:close/>
                  <a:moveTo>
                    <a:pt x="538" y="358"/>
                  </a:moveTo>
                  <a:lnTo>
                    <a:pt x="536" y="360"/>
                  </a:lnTo>
                  <a:lnTo>
                    <a:pt x="538" y="362"/>
                  </a:lnTo>
                  <a:lnTo>
                    <a:pt x="540" y="367"/>
                  </a:lnTo>
                  <a:lnTo>
                    <a:pt x="543" y="370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1"/>
                  </a:lnTo>
                  <a:lnTo>
                    <a:pt x="561" y="382"/>
                  </a:lnTo>
                  <a:lnTo>
                    <a:pt x="564" y="384"/>
                  </a:lnTo>
                  <a:lnTo>
                    <a:pt x="565" y="385"/>
                  </a:lnTo>
                  <a:lnTo>
                    <a:pt x="566" y="388"/>
                  </a:lnTo>
                  <a:lnTo>
                    <a:pt x="566" y="391"/>
                  </a:lnTo>
                  <a:lnTo>
                    <a:pt x="568" y="395"/>
                  </a:lnTo>
                  <a:lnTo>
                    <a:pt x="568" y="399"/>
                  </a:lnTo>
                  <a:lnTo>
                    <a:pt x="570" y="402"/>
                  </a:lnTo>
                  <a:lnTo>
                    <a:pt x="573" y="407"/>
                  </a:lnTo>
                  <a:lnTo>
                    <a:pt x="576" y="407"/>
                  </a:lnTo>
                  <a:lnTo>
                    <a:pt x="579" y="404"/>
                  </a:lnTo>
                  <a:lnTo>
                    <a:pt x="580" y="400"/>
                  </a:lnTo>
                  <a:lnTo>
                    <a:pt x="580" y="397"/>
                  </a:lnTo>
                  <a:lnTo>
                    <a:pt x="579" y="393"/>
                  </a:lnTo>
                  <a:lnTo>
                    <a:pt x="576" y="388"/>
                  </a:lnTo>
                  <a:lnTo>
                    <a:pt x="564" y="376"/>
                  </a:lnTo>
                  <a:lnTo>
                    <a:pt x="557" y="370"/>
                  </a:lnTo>
                  <a:lnTo>
                    <a:pt x="553" y="367"/>
                  </a:lnTo>
                  <a:lnTo>
                    <a:pt x="551" y="367"/>
                  </a:lnTo>
                  <a:lnTo>
                    <a:pt x="549" y="365"/>
                  </a:lnTo>
                  <a:lnTo>
                    <a:pt x="546" y="363"/>
                  </a:lnTo>
                  <a:lnTo>
                    <a:pt x="544" y="360"/>
                  </a:lnTo>
                  <a:lnTo>
                    <a:pt x="542" y="359"/>
                  </a:lnTo>
                  <a:lnTo>
                    <a:pt x="540" y="358"/>
                  </a:lnTo>
                  <a:lnTo>
                    <a:pt x="538" y="358"/>
                  </a:lnTo>
                  <a:close/>
                  <a:moveTo>
                    <a:pt x="633" y="0"/>
                  </a:moveTo>
                  <a:lnTo>
                    <a:pt x="646" y="0"/>
                  </a:lnTo>
                  <a:lnTo>
                    <a:pt x="650" y="1"/>
                  </a:lnTo>
                  <a:lnTo>
                    <a:pt x="651" y="3"/>
                  </a:lnTo>
                  <a:lnTo>
                    <a:pt x="652" y="3"/>
                  </a:lnTo>
                  <a:lnTo>
                    <a:pt x="652" y="4"/>
                  </a:lnTo>
                  <a:lnTo>
                    <a:pt x="654" y="6"/>
                  </a:lnTo>
                  <a:lnTo>
                    <a:pt x="655" y="8"/>
                  </a:lnTo>
                  <a:lnTo>
                    <a:pt x="666" y="14"/>
                  </a:lnTo>
                  <a:lnTo>
                    <a:pt x="673" y="18"/>
                  </a:lnTo>
                  <a:lnTo>
                    <a:pt x="684" y="22"/>
                  </a:lnTo>
                  <a:lnTo>
                    <a:pt x="688" y="23"/>
                  </a:lnTo>
                  <a:lnTo>
                    <a:pt x="691" y="26"/>
                  </a:lnTo>
                  <a:lnTo>
                    <a:pt x="692" y="26"/>
                  </a:lnTo>
                  <a:lnTo>
                    <a:pt x="693" y="28"/>
                  </a:lnTo>
                  <a:lnTo>
                    <a:pt x="695" y="28"/>
                  </a:lnTo>
                  <a:lnTo>
                    <a:pt x="696" y="29"/>
                  </a:lnTo>
                  <a:lnTo>
                    <a:pt x="703" y="29"/>
                  </a:lnTo>
                  <a:lnTo>
                    <a:pt x="732" y="25"/>
                  </a:lnTo>
                  <a:lnTo>
                    <a:pt x="741" y="25"/>
                  </a:lnTo>
                  <a:lnTo>
                    <a:pt x="750" y="26"/>
                  </a:lnTo>
                  <a:lnTo>
                    <a:pt x="756" y="30"/>
                  </a:lnTo>
                  <a:lnTo>
                    <a:pt x="760" y="38"/>
                  </a:lnTo>
                  <a:lnTo>
                    <a:pt x="763" y="47"/>
                  </a:lnTo>
                  <a:lnTo>
                    <a:pt x="767" y="54"/>
                  </a:lnTo>
                  <a:lnTo>
                    <a:pt x="770" y="54"/>
                  </a:lnTo>
                  <a:lnTo>
                    <a:pt x="770" y="51"/>
                  </a:lnTo>
                  <a:lnTo>
                    <a:pt x="769" y="43"/>
                  </a:lnTo>
                  <a:lnTo>
                    <a:pt x="766" y="34"/>
                  </a:lnTo>
                  <a:lnTo>
                    <a:pt x="763" y="21"/>
                  </a:lnTo>
                  <a:lnTo>
                    <a:pt x="765" y="17"/>
                  </a:lnTo>
                  <a:lnTo>
                    <a:pt x="769" y="15"/>
                  </a:lnTo>
                  <a:lnTo>
                    <a:pt x="776" y="17"/>
                  </a:lnTo>
                  <a:lnTo>
                    <a:pt x="781" y="18"/>
                  </a:lnTo>
                  <a:lnTo>
                    <a:pt x="788" y="19"/>
                  </a:lnTo>
                  <a:lnTo>
                    <a:pt x="796" y="19"/>
                  </a:lnTo>
                  <a:lnTo>
                    <a:pt x="803" y="18"/>
                  </a:lnTo>
                  <a:lnTo>
                    <a:pt x="808" y="18"/>
                  </a:lnTo>
                  <a:lnTo>
                    <a:pt x="811" y="21"/>
                  </a:lnTo>
                  <a:lnTo>
                    <a:pt x="810" y="25"/>
                  </a:lnTo>
                  <a:lnTo>
                    <a:pt x="804" y="36"/>
                  </a:lnTo>
                  <a:lnTo>
                    <a:pt x="807" y="44"/>
                  </a:lnTo>
                  <a:lnTo>
                    <a:pt x="815" y="54"/>
                  </a:lnTo>
                  <a:lnTo>
                    <a:pt x="823" y="59"/>
                  </a:lnTo>
                  <a:lnTo>
                    <a:pt x="832" y="60"/>
                  </a:lnTo>
                  <a:lnTo>
                    <a:pt x="837" y="60"/>
                  </a:lnTo>
                  <a:lnTo>
                    <a:pt x="841" y="62"/>
                  </a:lnTo>
                  <a:lnTo>
                    <a:pt x="844" y="62"/>
                  </a:lnTo>
                  <a:lnTo>
                    <a:pt x="849" y="65"/>
                  </a:lnTo>
                  <a:lnTo>
                    <a:pt x="852" y="67"/>
                  </a:lnTo>
                  <a:lnTo>
                    <a:pt x="852" y="73"/>
                  </a:lnTo>
                  <a:lnTo>
                    <a:pt x="851" y="77"/>
                  </a:lnTo>
                  <a:lnTo>
                    <a:pt x="844" y="84"/>
                  </a:lnTo>
                  <a:lnTo>
                    <a:pt x="836" y="86"/>
                  </a:lnTo>
                  <a:lnTo>
                    <a:pt x="826" y="89"/>
                  </a:lnTo>
                  <a:lnTo>
                    <a:pt x="808" y="89"/>
                  </a:lnTo>
                  <a:lnTo>
                    <a:pt x="804" y="91"/>
                  </a:lnTo>
                  <a:lnTo>
                    <a:pt x="801" y="92"/>
                  </a:lnTo>
                  <a:lnTo>
                    <a:pt x="797" y="93"/>
                  </a:lnTo>
                  <a:lnTo>
                    <a:pt x="795" y="99"/>
                  </a:lnTo>
                  <a:lnTo>
                    <a:pt x="795" y="102"/>
                  </a:lnTo>
                  <a:lnTo>
                    <a:pt x="800" y="106"/>
                  </a:lnTo>
                  <a:lnTo>
                    <a:pt x="808" y="107"/>
                  </a:lnTo>
                  <a:lnTo>
                    <a:pt x="818" y="106"/>
                  </a:lnTo>
                  <a:lnTo>
                    <a:pt x="837" y="106"/>
                  </a:lnTo>
                  <a:lnTo>
                    <a:pt x="849" y="107"/>
                  </a:lnTo>
                  <a:lnTo>
                    <a:pt x="877" y="107"/>
                  </a:lnTo>
                  <a:lnTo>
                    <a:pt x="885" y="106"/>
                  </a:lnTo>
                  <a:lnTo>
                    <a:pt x="890" y="100"/>
                  </a:lnTo>
                  <a:lnTo>
                    <a:pt x="892" y="93"/>
                  </a:lnTo>
                  <a:lnTo>
                    <a:pt x="889" y="86"/>
                  </a:lnTo>
                  <a:lnTo>
                    <a:pt x="882" y="82"/>
                  </a:lnTo>
                  <a:lnTo>
                    <a:pt x="877" y="80"/>
                  </a:lnTo>
                  <a:lnTo>
                    <a:pt x="877" y="78"/>
                  </a:lnTo>
                  <a:lnTo>
                    <a:pt x="878" y="75"/>
                  </a:lnTo>
                  <a:lnTo>
                    <a:pt x="879" y="74"/>
                  </a:lnTo>
                  <a:lnTo>
                    <a:pt x="905" y="74"/>
                  </a:lnTo>
                  <a:lnTo>
                    <a:pt x="908" y="73"/>
                  </a:lnTo>
                  <a:lnTo>
                    <a:pt x="910" y="73"/>
                  </a:lnTo>
                  <a:lnTo>
                    <a:pt x="910" y="80"/>
                  </a:lnTo>
                  <a:lnTo>
                    <a:pt x="911" y="88"/>
                  </a:lnTo>
                  <a:lnTo>
                    <a:pt x="911" y="102"/>
                  </a:lnTo>
                  <a:lnTo>
                    <a:pt x="912" y="106"/>
                  </a:lnTo>
                  <a:lnTo>
                    <a:pt x="914" y="108"/>
                  </a:lnTo>
                  <a:lnTo>
                    <a:pt x="916" y="111"/>
                  </a:lnTo>
                  <a:lnTo>
                    <a:pt x="922" y="111"/>
                  </a:lnTo>
                  <a:lnTo>
                    <a:pt x="925" y="110"/>
                  </a:lnTo>
                  <a:lnTo>
                    <a:pt x="927" y="107"/>
                  </a:lnTo>
                  <a:lnTo>
                    <a:pt x="929" y="104"/>
                  </a:lnTo>
                  <a:lnTo>
                    <a:pt x="933" y="100"/>
                  </a:lnTo>
                  <a:lnTo>
                    <a:pt x="935" y="99"/>
                  </a:lnTo>
                  <a:lnTo>
                    <a:pt x="940" y="96"/>
                  </a:lnTo>
                  <a:lnTo>
                    <a:pt x="941" y="89"/>
                  </a:lnTo>
                  <a:lnTo>
                    <a:pt x="940" y="80"/>
                  </a:lnTo>
                  <a:lnTo>
                    <a:pt x="937" y="71"/>
                  </a:lnTo>
                  <a:lnTo>
                    <a:pt x="931" y="58"/>
                  </a:lnTo>
                  <a:lnTo>
                    <a:pt x="930" y="47"/>
                  </a:lnTo>
                  <a:lnTo>
                    <a:pt x="931" y="44"/>
                  </a:lnTo>
                  <a:lnTo>
                    <a:pt x="934" y="43"/>
                  </a:lnTo>
                  <a:lnTo>
                    <a:pt x="938" y="41"/>
                  </a:lnTo>
                  <a:lnTo>
                    <a:pt x="942" y="43"/>
                  </a:lnTo>
                  <a:lnTo>
                    <a:pt x="946" y="43"/>
                  </a:lnTo>
                  <a:lnTo>
                    <a:pt x="956" y="52"/>
                  </a:lnTo>
                  <a:lnTo>
                    <a:pt x="959" y="56"/>
                  </a:lnTo>
                  <a:lnTo>
                    <a:pt x="961" y="59"/>
                  </a:lnTo>
                  <a:lnTo>
                    <a:pt x="963" y="62"/>
                  </a:lnTo>
                  <a:lnTo>
                    <a:pt x="966" y="63"/>
                  </a:lnTo>
                  <a:lnTo>
                    <a:pt x="966" y="65"/>
                  </a:lnTo>
                  <a:lnTo>
                    <a:pt x="967" y="65"/>
                  </a:lnTo>
                  <a:lnTo>
                    <a:pt x="968" y="67"/>
                  </a:lnTo>
                  <a:lnTo>
                    <a:pt x="971" y="69"/>
                  </a:lnTo>
                  <a:lnTo>
                    <a:pt x="974" y="73"/>
                  </a:lnTo>
                  <a:lnTo>
                    <a:pt x="977" y="75"/>
                  </a:lnTo>
                  <a:lnTo>
                    <a:pt x="982" y="84"/>
                  </a:lnTo>
                  <a:lnTo>
                    <a:pt x="983" y="88"/>
                  </a:lnTo>
                  <a:lnTo>
                    <a:pt x="985" y="91"/>
                  </a:lnTo>
                  <a:lnTo>
                    <a:pt x="987" y="91"/>
                  </a:lnTo>
                  <a:lnTo>
                    <a:pt x="993" y="88"/>
                  </a:lnTo>
                  <a:lnTo>
                    <a:pt x="996" y="85"/>
                  </a:lnTo>
                  <a:lnTo>
                    <a:pt x="1000" y="82"/>
                  </a:lnTo>
                  <a:lnTo>
                    <a:pt x="1002" y="81"/>
                  </a:lnTo>
                  <a:lnTo>
                    <a:pt x="1005" y="81"/>
                  </a:lnTo>
                  <a:lnTo>
                    <a:pt x="1011" y="84"/>
                  </a:lnTo>
                  <a:lnTo>
                    <a:pt x="1015" y="86"/>
                  </a:lnTo>
                  <a:lnTo>
                    <a:pt x="1018" y="92"/>
                  </a:lnTo>
                  <a:lnTo>
                    <a:pt x="1018" y="106"/>
                  </a:lnTo>
                  <a:lnTo>
                    <a:pt x="1016" y="110"/>
                  </a:lnTo>
                  <a:lnTo>
                    <a:pt x="1016" y="111"/>
                  </a:lnTo>
                  <a:lnTo>
                    <a:pt x="1020" y="111"/>
                  </a:lnTo>
                  <a:lnTo>
                    <a:pt x="1023" y="110"/>
                  </a:lnTo>
                  <a:lnTo>
                    <a:pt x="1028" y="104"/>
                  </a:lnTo>
                  <a:lnTo>
                    <a:pt x="1031" y="99"/>
                  </a:lnTo>
                  <a:lnTo>
                    <a:pt x="1034" y="96"/>
                  </a:lnTo>
                  <a:lnTo>
                    <a:pt x="1037" y="95"/>
                  </a:lnTo>
                  <a:lnTo>
                    <a:pt x="1039" y="95"/>
                  </a:lnTo>
                  <a:lnTo>
                    <a:pt x="1044" y="93"/>
                  </a:lnTo>
                  <a:lnTo>
                    <a:pt x="1046" y="92"/>
                  </a:lnTo>
                  <a:lnTo>
                    <a:pt x="1048" y="91"/>
                  </a:lnTo>
                  <a:lnTo>
                    <a:pt x="1049" y="88"/>
                  </a:lnTo>
                  <a:lnTo>
                    <a:pt x="1049" y="84"/>
                  </a:lnTo>
                  <a:lnTo>
                    <a:pt x="1050" y="80"/>
                  </a:lnTo>
                  <a:lnTo>
                    <a:pt x="1050" y="74"/>
                  </a:lnTo>
                  <a:lnTo>
                    <a:pt x="1048" y="74"/>
                  </a:lnTo>
                  <a:lnTo>
                    <a:pt x="1042" y="73"/>
                  </a:lnTo>
                  <a:lnTo>
                    <a:pt x="1033" y="71"/>
                  </a:lnTo>
                  <a:lnTo>
                    <a:pt x="1012" y="71"/>
                  </a:lnTo>
                  <a:lnTo>
                    <a:pt x="1004" y="69"/>
                  </a:lnTo>
                  <a:lnTo>
                    <a:pt x="994" y="62"/>
                  </a:lnTo>
                  <a:lnTo>
                    <a:pt x="989" y="55"/>
                  </a:lnTo>
                  <a:lnTo>
                    <a:pt x="987" y="49"/>
                  </a:lnTo>
                  <a:lnTo>
                    <a:pt x="987" y="43"/>
                  </a:lnTo>
                  <a:lnTo>
                    <a:pt x="985" y="37"/>
                  </a:lnTo>
                  <a:lnTo>
                    <a:pt x="985" y="32"/>
                  </a:lnTo>
                  <a:lnTo>
                    <a:pt x="989" y="28"/>
                  </a:lnTo>
                  <a:lnTo>
                    <a:pt x="997" y="23"/>
                  </a:lnTo>
                  <a:lnTo>
                    <a:pt x="1016" y="15"/>
                  </a:lnTo>
                  <a:lnTo>
                    <a:pt x="1024" y="12"/>
                  </a:lnTo>
                  <a:lnTo>
                    <a:pt x="1031" y="12"/>
                  </a:lnTo>
                  <a:lnTo>
                    <a:pt x="1037" y="15"/>
                  </a:lnTo>
                  <a:lnTo>
                    <a:pt x="1041" y="22"/>
                  </a:lnTo>
                  <a:lnTo>
                    <a:pt x="1041" y="32"/>
                  </a:lnTo>
                  <a:lnTo>
                    <a:pt x="1039" y="38"/>
                  </a:lnTo>
                  <a:lnTo>
                    <a:pt x="1038" y="43"/>
                  </a:lnTo>
                  <a:lnTo>
                    <a:pt x="1038" y="47"/>
                  </a:lnTo>
                  <a:lnTo>
                    <a:pt x="1042" y="47"/>
                  </a:lnTo>
                  <a:lnTo>
                    <a:pt x="1045" y="45"/>
                  </a:lnTo>
                  <a:lnTo>
                    <a:pt x="1050" y="44"/>
                  </a:lnTo>
                  <a:lnTo>
                    <a:pt x="1054" y="43"/>
                  </a:lnTo>
                  <a:lnTo>
                    <a:pt x="1057" y="40"/>
                  </a:lnTo>
                  <a:lnTo>
                    <a:pt x="1059" y="37"/>
                  </a:lnTo>
                  <a:lnTo>
                    <a:pt x="1057" y="34"/>
                  </a:lnTo>
                  <a:lnTo>
                    <a:pt x="1057" y="32"/>
                  </a:lnTo>
                  <a:lnTo>
                    <a:pt x="1056" y="29"/>
                  </a:lnTo>
                  <a:lnTo>
                    <a:pt x="1056" y="25"/>
                  </a:lnTo>
                  <a:lnTo>
                    <a:pt x="1057" y="23"/>
                  </a:lnTo>
                  <a:lnTo>
                    <a:pt x="1065" y="22"/>
                  </a:lnTo>
                  <a:lnTo>
                    <a:pt x="1085" y="19"/>
                  </a:lnTo>
                  <a:lnTo>
                    <a:pt x="1098" y="19"/>
                  </a:lnTo>
                  <a:lnTo>
                    <a:pt x="1109" y="18"/>
                  </a:lnTo>
                  <a:lnTo>
                    <a:pt x="1134" y="15"/>
                  </a:lnTo>
                  <a:lnTo>
                    <a:pt x="1142" y="15"/>
                  </a:lnTo>
                  <a:lnTo>
                    <a:pt x="1152" y="18"/>
                  </a:lnTo>
                  <a:lnTo>
                    <a:pt x="1162" y="23"/>
                  </a:lnTo>
                  <a:lnTo>
                    <a:pt x="1173" y="30"/>
                  </a:lnTo>
                  <a:lnTo>
                    <a:pt x="1183" y="36"/>
                  </a:lnTo>
                  <a:lnTo>
                    <a:pt x="1195" y="41"/>
                  </a:lnTo>
                  <a:lnTo>
                    <a:pt x="1208" y="45"/>
                  </a:lnTo>
                  <a:lnTo>
                    <a:pt x="1216" y="49"/>
                  </a:lnTo>
                  <a:lnTo>
                    <a:pt x="1223" y="52"/>
                  </a:lnTo>
                  <a:lnTo>
                    <a:pt x="1232" y="55"/>
                  </a:lnTo>
                  <a:lnTo>
                    <a:pt x="1244" y="58"/>
                  </a:lnTo>
                  <a:lnTo>
                    <a:pt x="1257" y="59"/>
                  </a:lnTo>
                  <a:lnTo>
                    <a:pt x="1266" y="62"/>
                  </a:lnTo>
                  <a:lnTo>
                    <a:pt x="1272" y="62"/>
                  </a:lnTo>
                  <a:lnTo>
                    <a:pt x="1275" y="66"/>
                  </a:lnTo>
                  <a:lnTo>
                    <a:pt x="1276" y="73"/>
                  </a:lnTo>
                  <a:lnTo>
                    <a:pt x="1277" y="82"/>
                  </a:lnTo>
                  <a:lnTo>
                    <a:pt x="1280" y="92"/>
                  </a:lnTo>
                  <a:lnTo>
                    <a:pt x="1281" y="96"/>
                  </a:lnTo>
                  <a:lnTo>
                    <a:pt x="1287" y="99"/>
                  </a:lnTo>
                  <a:lnTo>
                    <a:pt x="1290" y="99"/>
                  </a:lnTo>
                  <a:lnTo>
                    <a:pt x="1294" y="97"/>
                  </a:lnTo>
                  <a:lnTo>
                    <a:pt x="1296" y="97"/>
                  </a:lnTo>
                  <a:lnTo>
                    <a:pt x="1299" y="96"/>
                  </a:lnTo>
                  <a:lnTo>
                    <a:pt x="1301" y="96"/>
                  </a:lnTo>
                  <a:lnTo>
                    <a:pt x="1305" y="97"/>
                  </a:lnTo>
                  <a:lnTo>
                    <a:pt x="1318" y="106"/>
                  </a:lnTo>
                  <a:lnTo>
                    <a:pt x="1324" y="111"/>
                  </a:lnTo>
                  <a:lnTo>
                    <a:pt x="1329" y="114"/>
                  </a:lnTo>
                  <a:lnTo>
                    <a:pt x="1339" y="118"/>
                  </a:lnTo>
                  <a:lnTo>
                    <a:pt x="1350" y="119"/>
                  </a:lnTo>
                  <a:lnTo>
                    <a:pt x="1358" y="122"/>
                  </a:lnTo>
                  <a:lnTo>
                    <a:pt x="1361" y="122"/>
                  </a:lnTo>
                  <a:lnTo>
                    <a:pt x="1361" y="123"/>
                  </a:lnTo>
                  <a:lnTo>
                    <a:pt x="1359" y="125"/>
                  </a:lnTo>
                  <a:lnTo>
                    <a:pt x="1358" y="128"/>
                  </a:lnTo>
                  <a:lnTo>
                    <a:pt x="1355" y="130"/>
                  </a:lnTo>
                  <a:lnTo>
                    <a:pt x="1354" y="133"/>
                  </a:lnTo>
                  <a:lnTo>
                    <a:pt x="1347" y="140"/>
                  </a:lnTo>
                  <a:lnTo>
                    <a:pt x="1343" y="143"/>
                  </a:lnTo>
                  <a:lnTo>
                    <a:pt x="1337" y="145"/>
                  </a:lnTo>
                  <a:lnTo>
                    <a:pt x="1333" y="149"/>
                  </a:lnTo>
                  <a:lnTo>
                    <a:pt x="1327" y="151"/>
                  </a:lnTo>
                  <a:lnTo>
                    <a:pt x="1318" y="147"/>
                  </a:lnTo>
                  <a:lnTo>
                    <a:pt x="1310" y="141"/>
                  </a:lnTo>
                  <a:lnTo>
                    <a:pt x="1303" y="137"/>
                  </a:lnTo>
                  <a:lnTo>
                    <a:pt x="1295" y="134"/>
                  </a:lnTo>
                  <a:lnTo>
                    <a:pt x="1288" y="133"/>
                  </a:lnTo>
                  <a:lnTo>
                    <a:pt x="1283" y="134"/>
                  </a:lnTo>
                  <a:lnTo>
                    <a:pt x="1281" y="136"/>
                  </a:lnTo>
                  <a:lnTo>
                    <a:pt x="1281" y="137"/>
                  </a:lnTo>
                  <a:lnTo>
                    <a:pt x="1283" y="140"/>
                  </a:lnTo>
                  <a:lnTo>
                    <a:pt x="1283" y="143"/>
                  </a:lnTo>
                  <a:lnTo>
                    <a:pt x="1284" y="145"/>
                  </a:lnTo>
                  <a:lnTo>
                    <a:pt x="1290" y="149"/>
                  </a:lnTo>
                  <a:lnTo>
                    <a:pt x="1299" y="155"/>
                  </a:lnTo>
                  <a:lnTo>
                    <a:pt x="1309" y="162"/>
                  </a:lnTo>
                  <a:lnTo>
                    <a:pt x="1314" y="170"/>
                  </a:lnTo>
                  <a:lnTo>
                    <a:pt x="1317" y="178"/>
                  </a:lnTo>
                  <a:lnTo>
                    <a:pt x="1317" y="191"/>
                  </a:lnTo>
                  <a:lnTo>
                    <a:pt x="1316" y="191"/>
                  </a:lnTo>
                  <a:lnTo>
                    <a:pt x="1307" y="186"/>
                  </a:lnTo>
                  <a:lnTo>
                    <a:pt x="1305" y="184"/>
                  </a:lnTo>
                  <a:lnTo>
                    <a:pt x="1302" y="182"/>
                  </a:lnTo>
                  <a:lnTo>
                    <a:pt x="1298" y="181"/>
                  </a:lnTo>
                  <a:lnTo>
                    <a:pt x="1291" y="181"/>
                  </a:lnTo>
                  <a:lnTo>
                    <a:pt x="1287" y="185"/>
                  </a:lnTo>
                  <a:lnTo>
                    <a:pt x="1287" y="186"/>
                  </a:lnTo>
                  <a:lnTo>
                    <a:pt x="1286" y="189"/>
                  </a:lnTo>
                  <a:lnTo>
                    <a:pt x="1286" y="191"/>
                  </a:lnTo>
                  <a:lnTo>
                    <a:pt x="1281" y="191"/>
                  </a:lnTo>
                  <a:lnTo>
                    <a:pt x="1277" y="189"/>
                  </a:lnTo>
                  <a:lnTo>
                    <a:pt x="1261" y="189"/>
                  </a:lnTo>
                  <a:lnTo>
                    <a:pt x="1261" y="188"/>
                  </a:lnTo>
                  <a:lnTo>
                    <a:pt x="1258" y="185"/>
                  </a:lnTo>
                  <a:lnTo>
                    <a:pt x="1257" y="182"/>
                  </a:lnTo>
                  <a:lnTo>
                    <a:pt x="1253" y="180"/>
                  </a:lnTo>
                  <a:lnTo>
                    <a:pt x="1250" y="177"/>
                  </a:lnTo>
                  <a:lnTo>
                    <a:pt x="1244" y="177"/>
                  </a:lnTo>
                  <a:lnTo>
                    <a:pt x="1242" y="180"/>
                  </a:lnTo>
                  <a:lnTo>
                    <a:pt x="1242" y="181"/>
                  </a:lnTo>
                  <a:lnTo>
                    <a:pt x="1240" y="182"/>
                  </a:lnTo>
                  <a:lnTo>
                    <a:pt x="1239" y="182"/>
                  </a:lnTo>
                  <a:lnTo>
                    <a:pt x="1235" y="178"/>
                  </a:lnTo>
                  <a:lnTo>
                    <a:pt x="1231" y="175"/>
                  </a:lnTo>
                  <a:lnTo>
                    <a:pt x="1228" y="173"/>
                  </a:lnTo>
                  <a:lnTo>
                    <a:pt x="1225" y="171"/>
                  </a:lnTo>
                  <a:lnTo>
                    <a:pt x="1219" y="171"/>
                  </a:lnTo>
                  <a:lnTo>
                    <a:pt x="1217" y="170"/>
                  </a:lnTo>
                  <a:lnTo>
                    <a:pt x="1213" y="167"/>
                  </a:lnTo>
                  <a:lnTo>
                    <a:pt x="1208" y="162"/>
                  </a:lnTo>
                  <a:lnTo>
                    <a:pt x="1203" y="160"/>
                  </a:lnTo>
                  <a:lnTo>
                    <a:pt x="1193" y="160"/>
                  </a:lnTo>
                  <a:lnTo>
                    <a:pt x="1182" y="159"/>
                  </a:lnTo>
                  <a:lnTo>
                    <a:pt x="1169" y="158"/>
                  </a:lnTo>
                  <a:lnTo>
                    <a:pt x="1162" y="159"/>
                  </a:lnTo>
                  <a:lnTo>
                    <a:pt x="1157" y="160"/>
                  </a:lnTo>
                  <a:lnTo>
                    <a:pt x="1145" y="165"/>
                  </a:lnTo>
                  <a:lnTo>
                    <a:pt x="1141" y="163"/>
                  </a:lnTo>
                  <a:lnTo>
                    <a:pt x="1139" y="156"/>
                  </a:lnTo>
                  <a:lnTo>
                    <a:pt x="1139" y="147"/>
                  </a:lnTo>
                  <a:lnTo>
                    <a:pt x="1141" y="140"/>
                  </a:lnTo>
                  <a:lnTo>
                    <a:pt x="1145" y="136"/>
                  </a:lnTo>
                  <a:lnTo>
                    <a:pt x="1153" y="134"/>
                  </a:lnTo>
                  <a:lnTo>
                    <a:pt x="1165" y="136"/>
                  </a:lnTo>
                  <a:lnTo>
                    <a:pt x="1171" y="137"/>
                  </a:lnTo>
                  <a:lnTo>
                    <a:pt x="1177" y="137"/>
                  </a:lnTo>
                  <a:lnTo>
                    <a:pt x="1182" y="133"/>
                  </a:lnTo>
                  <a:lnTo>
                    <a:pt x="1183" y="130"/>
                  </a:lnTo>
                  <a:lnTo>
                    <a:pt x="1187" y="123"/>
                  </a:lnTo>
                  <a:lnTo>
                    <a:pt x="1194" y="118"/>
                  </a:lnTo>
                  <a:lnTo>
                    <a:pt x="1205" y="112"/>
                  </a:lnTo>
                  <a:lnTo>
                    <a:pt x="1209" y="111"/>
                  </a:lnTo>
                  <a:lnTo>
                    <a:pt x="1210" y="108"/>
                  </a:lnTo>
                  <a:lnTo>
                    <a:pt x="1212" y="107"/>
                  </a:lnTo>
                  <a:lnTo>
                    <a:pt x="1209" y="104"/>
                  </a:lnTo>
                  <a:lnTo>
                    <a:pt x="1203" y="102"/>
                  </a:lnTo>
                  <a:lnTo>
                    <a:pt x="1201" y="102"/>
                  </a:lnTo>
                  <a:lnTo>
                    <a:pt x="1199" y="100"/>
                  </a:lnTo>
                  <a:lnTo>
                    <a:pt x="1197" y="99"/>
                  </a:lnTo>
                  <a:lnTo>
                    <a:pt x="1195" y="97"/>
                  </a:lnTo>
                  <a:lnTo>
                    <a:pt x="1188" y="97"/>
                  </a:lnTo>
                  <a:lnTo>
                    <a:pt x="1187" y="100"/>
                  </a:lnTo>
                  <a:lnTo>
                    <a:pt x="1184" y="104"/>
                  </a:lnTo>
                  <a:lnTo>
                    <a:pt x="1183" y="108"/>
                  </a:lnTo>
                  <a:lnTo>
                    <a:pt x="1177" y="114"/>
                  </a:lnTo>
                  <a:lnTo>
                    <a:pt x="1176" y="117"/>
                  </a:lnTo>
                  <a:lnTo>
                    <a:pt x="1156" y="117"/>
                  </a:lnTo>
                  <a:lnTo>
                    <a:pt x="1152" y="115"/>
                  </a:lnTo>
                  <a:lnTo>
                    <a:pt x="1150" y="115"/>
                  </a:lnTo>
                  <a:lnTo>
                    <a:pt x="1149" y="114"/>
                  </a:lnTo>
                  <a:lnTo>
                    <a:pt x="1154" y="108"/>
                  </a:lnTo>
                  <a:lnTo>
                    <a:pt x="1157" y="107"/>
                  </a:lnTo>
                  <a:lnTo>
                    <a:pt x="1161" y="103"/>
                  </a:lnTo>
                  <a:lnTo>
                    <a:pt x="1164" y="96"/>
                  </a:lnTo>
                  <a:lnTo>
                    <a:pt x="1165" y="89"/>
                  </a:lnTo>
                  <a:lnTo>
                    <a:pt x="1164" y="85"/>
                  </a:lnTo>
                  <a:lnTo>
                    <a:pt x="1161" y="82"/>
                  </a:lnTo>
                  <a:lnTo>
                    <a:pt x="1158" y="81"/>
                  </a:lnTo>
                  <a:lnTo>
                    <a:pt x="1142" y="81"/>
                  </a:lnTo>
                  <a:lnTo>
                    <a:pt x="1141" y="80"/>
                  </a:lnTo>
                  <a:lnTo>
                    <a:pt x="1141" y="74"/>
                  </a:lnTo>
                  <a:lnTo>
                    <a:pt x="1139" y="73"/>
                  </a:lnTo>
                  <a:lnTo>
                    <a:pt x="1138" y="70"/>
                  </a:lnTo>
                  <a:lnTo>
                    <a:pt x="1135" y="67"/>
                  </a:lnTo>
                  <a:lnTo>
                    <a:pt x="1134" y="67"/>
                  </a:lnTo>
                  <a:lnTo>
                    <a:pt x="1132" y="69"/>
                  </a:lnTo>
                  <a:lnTo>
                    <a:pt x="1132" y="77"/>
                  </a:lnTo>
                  <a:lnTo>
                    <a:pt x="1130" y="80"/>
                  </a:lnTo>
                  <a:lnTo>
                    <a:pt x="1102" y="80"/>
                  </a:lnTo>
                  <a:lnTo>
                    <a:pt x="1100" y="81"/>
                  </a:lnTo>
                  <a:lnTo>
                    <a:pt x="1095" y="84"/>
                  </a:lnTo>
                  <a:lnTo>
                    <a:pt x="1093" y="85"/>
                  </a:lnTo>
                  <a:lnTo>
                    <a:pt x="1091" y="88"/>
                  </a:lnTo>
                  <a:lnTo>
                    <a:pt x="1090" y="89"/>
                  </a:lnTo>
                  <a:lnTo>
                    <a:pt x="1091" y="92"/>
                  </a:lnTo>
                  <a:lnTo>
                    <a:pt x="1093" y="93"/>
                  </a:lnTo>
                  <a:lnTo>
                    <a:pt x="1101" y="97"/>
                  </a:lnTo>
                  <a:lnTo>
                    <a:pt x="1106" y="103"/>
                  </a:lnTo>
                  <a:lnTo>
                    <a:pt x="1108" y="107"/>
                  </a:lnTo>
                  <a:lnTo>
                    <a:pt x="1108" y="112"/>
                  </a:lnTo>
                  <a:lnTo>
                    <a:pt x="1106" y="115"/>
                  </a:lnTo>
                  <a:lnTo>
                    <a:pt x="1104" y="118"/>
                  </a:lnTo>
                  <a:lnTo>
                    <a:pt x="1101" y="119"/>
                  </a:lnTo>
                  <a:lnTo>
                    <a:pt x="1098" y="119"/>
                  </a:lnTo>
                  <a:lnTo>
                    <a:pt x="1093" y="122"/>
                  </a:lnTo>
                  <a:lnTo>
                    <a:pt x="1091" y="122"/>
                  </a:lnTo>
                  <a:lnTo>
                    <a:pt x="1089" y="123"/>
                  </a:lnTo>
                  <a:lnTo>
                    <a:pt x="1086" y="123"/>
                  </a:lnTo>
                  <a:lnTo>
                    <a:pt x="1078" y="128"/>
                  </a:lnTo>
                  <a:lnTo>
                    <a:pt x="1076" y="129"/>
                  </a:lnTo>
                  <a:lnTo>
                    <a:pt x="1072" y="129"/>
                  </a:lnTo>
                  <a:lnTo>
                    <a:pt x="1067" y="126"/>
                  </a:lnTo>
                  <a:lnTo>
                    <a:pt x="1059" y="125"/>
                  </a:lnTo>
                  <a:lnTo>
                    <a:pt x="1045" y="125"/>
                  </a:lnTo>
                  <a:lnTo>
                    <a:pt x="1039" y="128"/>
                  </a:lnTo>
                  <a:lnTo>
                    <a:pt x="1038" y="129"/>
                  </a:lnTo>
                  <a:lnTo>
                    <a:pt x="1039" y="132"/>
                  </a:lnTo>
                  <a:lnTo>
                    <a:pt x="1042" y="134"/>
                  </a:lnTo>
                  <a:lnTo>
                    <a:pt x="1052" y="134"/>
                  </a:lnTo>
                  <a:lnTo>
                    <a:pt x="1052" y="136"/>
                  </a:lnTo>
                  <a:lnTo>
                    <a:pt x="1053" y="136"/>
                  </a:lnTo>
                  <a:lnTo>
                    <a:pt x="1054" y="137"/>
                  </a:lnTo>
                  <a:lnTo>
                    <a:pt x="1057" y="137"/>
                  </a:lnTo>
                  <a:lnTo>
                    <a:pt x="1059" y="138"/>
                  </a:lnTo>
                  <a:lnTo>
                    <a:pt x="1067" y="136"/>
                  </a:lnTo>
                  <a:lnTo>
                    <a:pt x="1068" y="134"/>
                  </a:lnTo>
                  <a:lnTo>
                    <a:pt x="1072" y="134"/>
                  </a:lnTo>
                  <a:lnTo>
                    <a:pt x="1087" y="149"/>
                  </a:lnTo>
                  <a:lnTo>
                    <a:pt x="1098" y="154"/>
                  </a:lnTo>
                  <a:lnTo>
                    <a:pt x="1111" y="159"/>
                  </a:lnTo>
                  <a:lnTo>
                    <a:pt x="1115" y="162"/>
                  </a:lnTo>
                  <a:lnTo>
                    <a:pt x="1116" y="166"/>
                  </a:lnTo>
                  <a:lnTo>
                    <a:pt x="1116" y="169"/>
                  </a:lnTo>
                  <a:lnTo>
                    <a:pt x="1115" y="171"/>
                  </a:lnTo>
                  <a:lnTo>
                    <a:pt x="1112" y="173"/>
                  </a:lnTo>
                  <a:lnTo>
                    <a:pt x="1109" y="175"/>
                  </a:lnTo>
                  <a:lnTo>
                    <a:pt x="1104" y="178"/>
                  </a:lnTo>
                  <a:lnTo>
                    <a:pt x="1097" y="178"/>
                  </a:lnTo>
                  <a:lnTo>
                    <a:pt x="1095" y="175"/>
                  </a:lnTo>
                  <a:lnTo>
                    <a:pt x="1093" y="174"/>
                  </a:lnTo>
                  <a:lnTo>
                    <a:pt x="1091" y="171"/>
                  </a:lnTo>
                  <a:lnTo>
                    <a:pt x="1089" y="163"/>
                  </a:lnTo>
                  <a:lnTo>
                    <a:pt x="1085" y="160"/>
                  </a:lnTo>
                  <a:lnTo>
                    <a:pt x="1079" y="160"/>
                  </a:lnTo>
                  <a:lnTo>
                    <a:pt x="1068" y="163"/>
                  </a:lnTo>
                  <a:lnTo>
                    <a:pt x="1067" y="165"/>
                  </a:lnTo>
                  <a:lnTo>
                    <a:pt x="1065" y="165"/>
                  </a:lnTo>
                  <a:lnTo>
                    <a:pt x="1064" y="166"/>
                  </a:lnTo>
                  <a:lnTo>
                    <a:pt x="1061" y="167"/>
                  </a:lnTo>
                  <a:lnTo>
                    <a:pt x="1057" y="170"/>
                  </a:lnTo>
                  <a:lnTo>
                    <a:pt x="1049" y="173"/>
                  </a:lnTo>
                  <a:lnTo>
                    <a:pt x="1041" y="173"/>
                  </a:lnTo>
                  <a:lnTo>
                    <a:pt x="1038" y="171"/>
                  </a:lnTo>
                  <a:lnTo>
                    <a:pt x="1037" y="170"/>
                  </a:lnTo>
                  <a:lnTo>
                    <a:pt x="1037" y="169"/>
                  </a:lnTo>
                  <a:lnTo>
                    <a:pt x="1042" y="163"/>
                  </a:lnTo>
                  <a:lnTo>
                    <a:pt x="1045" y="158"/>
                  </a:lnTo>
                  <a:lnTo>
                    <a:pt x="1034" y="147"/>
                  </a:lnTo>
                  <a:lnTo>
                    <a:pt x="1031" y="140"/>
                  </a:lnTo>
                  <a:lnTo>
                    <a:pt x="1031" y="137"/>
                  </a:lnTo>
                  <a:lnTo>
                    <a:pt x="1030" y="140"/>
                  </a:lnTo>
                  <a:lnTo>
                    <a:pt x="1027" y="147"/>
                  </a:lnTo>
                  <a:lnTo>
                    <a:pt x="1024" y="163"/>
                  </a:lnTo>
                  <a:lnTo>
                    <a:pt x="1024" y="169"/>
                  </a:lnTo>
                  <a:lnTo>
                    <a:pt x="1023" y="170"/>
                  </a:lnTo>
                  <a:lnTo>
                    <a:pt x="1019" y="167"/>
                  </a:lnTo>
                  <a:lnTo>
                    <a:pt x="1011" y="163"/>
                  </a:lnTo>
                  <a:lnTo>
                    <a:pt x="1000" y="163"/>
                  </a:lnTo>
                  <a:lnTo>
                    <a:pt x="990" y="166"/>
                  </a:lnTo>
                  <a:lnTo>
                    <a:pt x="985" y="169"/>
                  </a:lnTo>
                  <a:lnTo>
                    <a:pt x="972" y="181"/>
                  </a:lnTo>
                  <a:lnTo>
                    <a:pt x="960" y="191"/>
                  </a:lnTo>
                  <a:lnTo>
                    <a:pt x="951" y="197"/>
                  </a:lnTo>
                  <a:lnTo>
                    <a:pt x="945" y="203"/>
                  </a:lnTo>
                  <a:lnTo>
                    <a:pt x="944" y="206"/>
                  </a:lnTo>
                  <a:lnTo>
                    <a:pt x="944" y="214"/>
                  </a:lnTo>
                  <a:lnTo>
                    <a:pt x="945" y="221"/>
                  </a:lnTo>
                  <a:lnTo>
                    <a:pt x="945" y="239"/>
                  </a:lnTo>
                  <a:lnTo>
                    <a:pt x="946" y="241"/>
                  </a:lnTo>
                  <a:lnTo>
                    <a:pt x="951" y="244"/>
                  </a:lnTo>
                  <a:lnTo>
                    <a:pt x="956" y="247"/>
                  </a:lnTo>
                  <a:lnTo>
                    <a:pt x="957" y="249"/>
                  </a:lnTo>
                  <a:lnTo>
                    <a:pt x="957" y="254"/>
                  </a:lnTo>
                  <a:lnTo>
                    <a:pt x="961" y="262"/>
                  </a:lnTo>
                  <a:lnTo>
                    <a:pt x="963" y="263"/>
                  </a:lnTo>
                  <a:lnTo>
                    <a:pt x="966" y="263"/>
                  </a:lnTo>
                  <a:lnTo>
                    <a:pt x="977" y="260"/>
                  </a:lnTo>
                  <a:lnTo>
                    <a:pt x="983" y="260"/>
                  </a:lnTo>
                  <a:lnTo>
                    <a:pt x="993" y="265"/>
                  </a:lnTo>
                  <a:lnTo>
                    <a:pt x="1007" y="273"/>
                  </a:lnTo>
                  <a:lnTo>
                    <a:pt x="1019" y="277"/>
                  </a:lnTo>
                  <a:lnTo>
                    <a:pt x="1049" y="282"/>
                  </a:lnTo>
                  <a:lnTo>
                    <a:pt x="1061" y="282"/>
                  </a:lnTo>
                  <a:lnTo>
                    <a:pt x="1071" y="280"/>
                  </a:lnTo>
                  <a:lnTo>
                    <a:pt x="1075" y="280"/>
                  </a:lnTo>
                  <a:lnTo>
                    <a:pt x="1080" y="281"/>
                  </a:lnTo>
                  <a:lnTo>
                    <a:pt x="1085" y="284"/>
                  </a:lnTo>
                  <a:lnTo>
                    <a:pt x="1087" y="289"/>
                  </a:lnTo>
                  <a:lnTo>
                    <a:pt x="1090" y="297"/>
                  </a:lnTo>
                  <a:lnTo>
                    <a:pt x="1093" y="308"/>
                  </a:lnTo>
                  <a:lnTo>
                    <a:pt x="1095" y="313"/>
                  </a:lnTo>
                  <a:lnTo>
                    <a:pt x="1095" y="323"/>
                  </a:lnTo>
                  <a:lnTo>
                    <a:pt x="1097" y="323"/>
                  </a:lnTo>
                  <a:lnTo>
                    <a:pt x="1100" y="321"/>
                  </a:lnTo>
                  <a:lnTo>
                    <a:pt x="1102" y="315"/>
                  </a:lnTo>
                  <a:lnTo>
                    <a:pt x="1104" y="314"/>
                  </a:lnTo>
                  <a:lnTo>
                    <a:pt x="1105" y="311"/>
                  </a:lnTo>
                  <a:lnTo>
                    <a:pt x="1106" y="310"/>
                  </a:lnTo>
                  <a:lnTo>
                    <a:pt x="1108" y="313"/>
                  </a:lnTo>
                  <a:lnTo>
                    <a:pt x="1109" y="319"/>
                  </a:lnTo>
                  <a:lnTo>
                    <a:pt x="1109" y="328"/>
                  </a:lnTo>
                  <a:lnTo>
                    <a:pt x="1108" y="332"/>
                  </a:lnTo>
                  <a:lnTo>
                    <a:pt x="1106" y="333"/>
                  </a:lnTo>
                  <a:lnTo>
                    <a:pt x="1106" y="339"/>
                  </a:lnTo>
                  <a:lnTo>
                    <a:pt x="1108" y="341"/>
                  </a:lnTo>
                  <a:lnTo>
                    <a:pt x="1111" y="343"/>
                  </a:lnTo>
                  <a:lnTo>
                    <a:pt x="1112" y="344"/>
                  </a:lnTo>
                  <a:lnTo>
                    <a:pt x="1124" y="344"/>
                  </a:lnTo>
                  <a:lnTo>
                    <a:pt x="1127" y="345"/>
                  </a:lnTo>
                  <a:lnTo>
                    <a:pt x="1131" y="344"/>
                  </a:lnTo>
                  <a:lnTo>
                    <a:pt x="1134" y="341"/>
                  </a:lnTo>
                  <a:lnTo>
                    <a:pt x="1136" y="334"/>
                  </a:lnTo>
                  <a:lnTo>
                    <a:pt x="1135" y="325"/>
                  </a:lnTo>
                  <a:lnTo>
                    <a:pt x="1132" y="317"/>
                  </a:lnTo>
                  <a:lnTo>
                    <a:pt x="1131" y="308"/>
                  </a:lnTo>
                  <a:lnTo>
                    <a:pt x="1131" y="304"/>
                  </a:lnTo>
                  <a:lnTo>
                    <a:pt x="1130" y="302"/>
                  </a:lnTo>
                  <a:lnTo>
                    <a:pt x="1127" y="299"/>
                  </a:lnTo>
                  <a:lnTo>
                    <a:pt x="1126" y="296"/>
                  </a:lnTo>
                  <a:lnTo>
                    <a:pt x="1123" y="293"/>
                  </a:lnTo>
                  <a:lnTo>
                    <a:pt x="1121" y="289"/>
                  </a:lnTo>
                  <a:lnTo>
                    <a:pt x="1120" y="286"/>
                  </a:lnTo>
                  <a:lnTo>
                    <a:pt x="1121" y="284"/>
                  </a:lnTo>
                  <a:lnTo>
                    <a:pt x="1123" y="282"/>
                  </a:lnTo>
                  <a:lnTo>
                    <a:pt x="1127" y="282"/>
                  </a:lnTo>
                  <a:lnTo>
                    <a:pt x="1132" y="285"/>
                  </a:lnTo>
                  <a:lnTo>
                    <a:pt x="1135" y="291"/>
                  </a:lnTo>
                  <a:lnTo>
                    <a:pt x="1138" y="292"/>
                  </a:lnTo>
                  <a:lnTo>
                    <a:pt x="1141" y="292"/>
                  </a:lnTo>
                  <a:lnTo>
                    <a:pt x="1143" y="291"/>
                  </a:lnTo>
                  <a:lnTo>
                    <a:pt x="1147" y="288"/>
                  </a:lnTo>
                  <a:lnTo>
                    <a:pt x="1153" y="282"/>
                  </a:lnTo>
                  <a:lnTo>
                    <a:pt x="1157" y="280"/>
                  </a:lnTo>
                  <a:lnTo>
                    <a:pt x="1161" y="267"/>
                  </a:lnTo>
                  <a:lnTo>
                    <a:pt x="1161" y="265"/>
                  </a:lnTo>
                  <a:lnTo>
                    <a:pt x="1160" y="262"/>
                  </a:lnTo>
                  <a:lnTo>
                    <a:pt x="1156" y="258"/>
                  </a:lnTo>
                  <a:lnTo>
                    <a:pt x="1150" y="251"/>
                  </a:lnTo>
                  <a:lnTo>
                    <a:pt x="1143" y="244"/>
                  </a:lnTo>
                  <a:lnTo>
                    <a:pt x="1138" y="240"/>
                  </a:lnTo>
                  <a:lnTo>
                    <a:pt x="1135" y="237"/>
                  </a:lnTo>
                  <a:lnTo>
                    <a:pt x="1132" y="236"/>
                  </a:lnTo>
                  <a:lnTo>
                    <a:pt x="1132" y="234"/>
                  </a:lnTo>
                  <a:lnTo>
                    <a:pt x="1134" y="233"/>
                  </a:lnTo>
                  <a:lnTo>
                    <a:pt x="1135" y="233"/>
                  </a:lnTo>
                  <a:lnTo>
                    <a:pt x="1138" y="232"/>
                  </a:lnTo>
                  <a:lnTo>
                    <a:pt x="1142" y="230"/>
                  </a:lnTo>
                  <a:lnTo>
                    <a:pt x="1145" y="229"/>
                  </a:lnTo>
                  <a:lnTo>
                    <a:pt x="1146" y="228"/>
                  </a:lnTo>
                  <a:lnTo>
                    <a:pt x="1146" y="225"/>
                  </a:lnTo>
                  <a:lnTo>
                    <a:pt x="1145" y="222"/>
                  </a:lnTo>
                  <a:lnTo>
                    <a:pt x="1145" y="210"/>
                  </a:lnTo>
                  <a:lnTo>
                    <a:pt x="1147" y="197"/>
                  </a:lnTo>
                  <a:lnTo>
                    <a:pt x="1149" y="191"/>
                  </a:lnTo>
                  <a:lnTo>
                    <a:pt x="1152" y="188"/>
                  </a:lnTo>
                  <a:lnTo>
                    <a:pt x="1158" y="188"/>
                  </a:lnTo>
                  <a:lnTo>
                    <a:pt x="1168" y="186"/>
                  </a:lnTo>
                  <a:lnTo>
                    <a:pt x="1180" y="185"/>
                  </a:lnTo>
                  <a:lnTo>
                    <a:pt x="1193" y="185"/>
                  </a:lnTo>
                  <a:lnTo>
                    <a:pt x="1203" y="188"/>
                  </a:lnTo>
                  <a:lnTo>
                    <a:pt x="1220" y="199"/>
                  </a:lnTo>
                  <a:lnTo>
                    <a:pt x="1228" y="202"/>
                  </a:lnTo>
                  <a:lnTo>
                    <a:pt x="1236" y="203"/>
                  </a:lnTo>
                  <a:lnTo>
                    <a:pt x="1246" y="204"/>
                  </a:lnTo>
                  <a:lnTo>
                    <a:pt x="1254" y="207"/>
                  </a:lnTo>
                  <a:lnTo>
                    <a:pt x="1258" y="211"/>
                  </a:lnTo>
                  <a:lnTo>
                    <a:pt x="1258" y="215"/>
                  </a:lnTo>
                  <a:lnTo>
                    <a:pt x="1255" y="217"/>
                  </a:lnTo>
                  <a:lnTo>
                    <a:pt x="1251" y="221"/>
                  </a:lnTo>
                  <a:lnTo>
                    <a:pt x="1249" y="222"/>
                  </a:lnTo>
                  <a:lnTo>
                    <a:pt x="1247" y="225"/>
                  </a:lnTo>
                  <a:lnTo>
                    <a:pt x="1246" y="226"/>
                  </a:lnTo>
                  <a:lnTo>
                    <a:pt x="1246" y="229"/>
                  </a:lnTo>
                  <a:lnTo>
                    <a:pt x="1247" y="232"/>
                  </a:lnTo>
                  <a:lnTo>
                    <a:pt x="1253" y="237"/>
                  </a:lnTo>
                  <a:lnTo>
                    <a:pt x="1258" y="240"/>
                  </a:lnTo>
                  <a:lnTo>
                    <a:pt x="1265" y="241"/>
                  </a:lnTo>
                  <a:lnTo>
                    <a:pt x="1270" y="243"/>
                  </a:lnTo>
                  <a:lnTo>
                    <a:pt x="1277" y="244"/>
                  </a:lnTo>
                  <a:lnTo>
                    <a:pt x="1283" y="243"/>
                  </a:lnTo>
                  <a:lnTo>
                    <a:pt x="1290" y="237"/>
                  </a:lnTo>
                  <a:lnTo>
                    <a:pt x="1296" y="228"/>
                  </a:lnTo>
                  <a:lnTo>
                    <a:pt x="1301" y="222"/>
                  </a:lnTo>
                  <a:lnTo>
                    <a:pt x="1303" y="218"/>
                  </a:lnTo>
                  <a:lnTo>
                    <a:pt x="1306" y="215"/>
                  </a:lnTo>
                  <a:lnTo>
                    <a:pt x="1309" y="214"/>
                  </a:lnTo>
                  <a:lnTo>
                    <a:pt x="1310" y="212"/>
                  </a:lnTo>
                  <a:lnTo>
                    <a:pt x="1313" y="212"/>
                  </a:lnTo>
                  <a:lnTo>
                    <a:pt x="1318" y="218"/>
                  </a:lnTo>
                  <a:lnTo>
                    <a:pt x="1324" y="226"/>
                  </a:lnTo>
                  <a:lnTo>
                    <a:pt x="1331" y="236"/>
                  </a:lnTo>
                  <a:lnTo>
                    <a:pt x="1337" y="244"/>
                  </a:lnTo>
                  <a:lnTo>
                    <a:pt x="1343" y="251"/>
                  </a:lnTo>
                  <a:lnTo>
                    <a:pt x="1347" y="258"/>
                  </a:lnTo>
                  <a:lnTo>
                    <a:pt x="1350" y="266"/>
                  </a:lnTo>
                  <a:lnTo>
                    <a:pt x="1353" y="276"/>
                  </a:lnTo>
                  <a:lnTo>
                    <a:pt x="1354" y="282"/>
                  </a:lnTo>
                  <a:lnTo>
                    <a:pt x="1357" y="285"/>
                  </a:lnTo>
                  <a:lnTo>
                    <a:pt x="1362" y="286"/>
                  </a:lnTo>
                  <a:lnTo>
                    <a:pt x="1376" y="284"/>
                  </a:lnTo>
                  <a:lnTo>
                    <a:pt x="1380" y="284"/>
                  </a:lnTo>
                  <a:lnTo>
                    <a:pt x="1385" y="286"/>
                  </a:lnTo>
                  <a:lnTo>
                    <a:pt x="1392" y="292"/>
                  </a:lnTo>
                  <a:lnTo>
                    <a:pt x="1399" y="299"/>
                  </a:lnTo>
                  <a:lnTo>
                    <a:pt x="1403" y="306"/>
                  </a:lnTo>
                  <a:lnTo>
                    <a:pt x="1404" y="310"/>
                  </a:lnTo>
                  <a:lnTo>
                    <a:pt x="1407" y="314"/>
                  </a:lnTo>
                  <a:lnTo>
                    <a:pt x="1411" y="315"/>
                  </a:lnTo>
                  <a:lnTo>
                    <a:pt x="1417" y="318"/>
                  </a:lnTo>
                  <a:lnTo>
                    <a:pt x="1424" y="319"/>
                  </a:lnTo>
                  <a:lnTo>
                    <a:pt x="1429" y="323"/>
                  </a:lnTo>
                  <a:lnTo>
                    <a:pt x="1429" y="328"/>
                  </a:lnTo>
                  <a:lnTo>
                    <a:pt x="1426" y="334"/>
                  </a:lnTo>
                  <a:lnTo>
                    <a:pt x="1422" y="340"/>
                  </a:lnTo>
                  <a:lnTo>
                    <a:pt x="1420" y="345"/>
                  </a:lnTo>
                  <a:lnTo>
                    <a:pt x="1418" y="350"/>
                  </a:lnTo>
                  <a:lnTo>
                    <a:pt x="1415" y="355"/>
                  </a:lnTo>
                  <a:lnTo>
                    <a:pt x="1413" y="359"/>
                  </a:lnTo>
                  <a:lnTo>
                    <a:pt x="1409" y="367"/>
                  </a:lnTo>
                  <a:lnTo>
                    <a:pt x="1409" y="369"/>
                  </a:lnTo>
                  <a:lnTo>
                    <a:pt x="1410" y="367"/>
                  </a:lnTo>
                  <a:lnTo>
                    <a:pt x="1414" y="367"/>
                  </a:lnTo>
                  <a:lnTo>
                    <a:pt x="1415" y="369"/>
                  </a:lnTo>
                  <a:lnTo>
                    <a:pt x="1421" y="371"/>
                  </a:lnTo>
                  <a:lnTo>
                    <a:pt x="1422" y="373"/>
                  </a:lnTo>
                  <a:lnTo>
                    <a:pt x="1428" y="376"/>
                  </a:lnTo>
                  <a:lnTo>
                    <a:pt x="1436" y="373"/>
                  </a:lnTo>
                  <a:lnTo>
                    <a:pt x="1444" y="376"/>
                  </a:lnTo>
                  <a:lnTo>
                    <a:pt x="1447" y="378"/>
                  </a:lnTo>
                  <a:lnTo>
                    <a:pt x="1448" y="382"/>
                  </a:lnTo>
                  <a:lnTo>
                    <a:pt x="1454" y="392"/>
                  </a:lnTo>
                  <a:lnTo>
                    <a:pt x="1461" y="406"/>
                  </a:lnTo>
                  <a:lnTo>
                    <a:pt x="1461" y="411"/>
                  </a:lnTo>
                  <a:lnTo>
                    <a:pt x="1459" y="414"/>
                  </a:lnTo>
                  <a:lnTo>
                    <a:pt x="1456" y="414"/>
                  </a:lnTo>
                  <a:lnTo>
                    <a:pt x="1455" y="413"/>
                  </a:lnTo>
                  <a:lnTo>
                    <a:pt x="1450" y="410"/>
                  </a:lnTo>
                  <a:lnTo>
                    <a:pt x="1436" y="410"/>
                  </a:lnTo>
                  <a:lnTo>
                    <a:pt x="1435" y="411"/>
                  </a:lnTo>
                  <a:lnTo>
                    <a:pt x="1433" y="414"/>
                  </a:lnTo>
                  <a:lnTo>
                    <a:pt x="1430" y="415"/>
                  </a:lnTo>
                  <a:lnTo>
                    <a:pt x="1429" y="415"/>
                  </a:lnTo>
                  <a:lnTo>
                    <a:pt x="1428" y="414"/>
                  </a:lnTo>
                  <a:lnTo>
                    <a:pt x="1426" y="411"/>
                  </a:lnTo>
                  <a:lnTo>
                    <a:pt x="1424" y="410"/>
                  </a:lnTo>
                  <a:lnTo>
                    <a:pt x="1421" y="407"/>
                  </a:lnTo>
                  <a:lnTo>
                    <a:pt x="1414" y="407"/>
                  </a:lnTo>
                  <a:lnTo>
                    <a:pt x="1402" y="408"/>
                  </a:lnTo>
                  <a:lnTo>
                    <a:pt x="1383" y="408"/>
                  </a:lnTo>
                  <a:lnTo>
                    <a:pt x="1381" y="406"/>
                  </a:lnTo>
                  <a:lnTo>
                    <a:pt x="1381" y="402"/>
                  </a:lnTo>
                  <a:lnTo>
                    <a:pt x="1384" y="399"/>
                  </a:lnTo>
                  <a:lnTo>
                    <a:pt x="1387" y="392"/>
                  </a:lnTo>
                  <a:lnTo>
                    <a:pt x="1389" y="384"/>
                  </a:lnTo>
                  <a:lnTo>
                    <a:pt x="1394" y="374"/>
                  </a:lnTo>
                  <a:lnTo>
                    <a:pt x="1407" y="360"/>
                  </a:lnTo>
                  <a:lnTo>
                    <a:pt x="1407" y="354"/>
                  </a:lnTo>
                  <a:lnTo>
                    <a:pt x="1406" y="351"/>
                  </a:lnTo>
                  <a:lnTo>
                    <a:pt x="1403" y="348"/>
                  </a:lnTo>
                  <a:lnTo>
                    <a:pt x="1400" y="348"/>
                  </a:lnTo>
                  <a:lnTo>
                    <a:pt x="1395" y="351"/>
                  </a:lnTo>
                  <a:lnTo>
                    <a:pt x="1392" y="354"/>
                  </a:lnTo>
                  <a:lnTo>
                    <a:pt x="1389" y="358"/>
                  </a:lnTo>
                  <a:lnTo>
                    <a:pt x="1388" y="360"/>
                  </a:lnTo>
                  <a:lnTo>
                    <a:pt x="1385" y="362"/>
                  </a:lnTo>
                  <a:lnTo>
                    <a:pt x="1373" y="362"/>
                  </a:lnTo>
                  <a:lnTo>
                    <a:pt x="1366" y="360"/>
                  </a:lnTo>
                  <a:lnTo>
                    <a:pt x="1359" y="363"/>
                  </a:lnTo>
                  <a:lnTo>
                    <a:pt x="1355" y="366"/>
                  </a:lnTo>
                  <a:lnTo>
                    <a:pt x="1353" y="369"/>
                  </a:lnTo>
                  <a:lnTo>
                    <a:pt x="1348" y="370"/>
                  </a:lnTo>
                  <a:lnTo>
                    <a:pt x="1344" y="374"/>
                  </a:lnTo>
                  <a:lnTo>
                    <a:pt x="1344" y="376"/>
                  </a:lnTo>
                  <a:lnTo>
                    <a:pt x="1347" y="377"/>
                  </a:lnTo>
                  <a:lnTo>
                    <a:pt x="1348" y="378"/>
                  </a:lnTo>
                  <a:lnTo>
                    <a:pt x="1348" y="380"/>
                  </a:lnTo>
                  <a:lnTo>
                    <a:pt x="1344" y="384"/>
                  </a:lnTo>
                  <a:lnTo>
                    <a:pt x="1339" y="386"/>
                  </a:lnTo>
                  <a:lnTo>
                    <a:pt x="1335" y="388"/>
                  </a:lnTo>
                  <a:lnTo>
                    <a:pt x="1332" y="389"/>
                  </a:lnTo>
                  <a:lnTo>
                    <a:pt x="1329" y="389"/>
                  </a:lnTo>
                  <a:lnTo>
                    <a:pt x="1327" y="386"/>
                  </a:lnTo>
                  <a:lnTo>
                    <a:pt x="1325" y="380"/>
                  </a:lnTo>
                  <a:lnTo>
                    <a:pt x="1325" y="366"/>
                  </a:lnTo>
                  <a:lnTo>
                    <a:pt x="1324" y="365"/>
                  </a:lnTo>
                  <a:lnTo>
                    <a:pt x="1317" y="371"/>
                  </a:lnTo>
                  <a:lnTo>
                    <a:pt x="1316" y="370"/>
                  </a:lnTo>
                  <a:lnTo>
                    <a:pt x="1305" y="365"/>
                  </a:lnTo>
                  <a:lnTo>
                    <a:pt x="1298" y="365"/>
                  </a:lnTo>
                  <a:lnTo>
                    <a:pt x="1294" y="367"/>
                  </a:lnTo>
                  <a:lnTo>
                    <a:pt x="1286" y="371"/>
                  </a:lnTo>
                  <a:lnTo>
                    <a:pt x="1264" y="374"/>
                  </a:lnTo>
                  <a:lnTo>
                    <a:pt x="1255" y="378"/>
                  </a:lnTo>
                  <a:lnTo>
                    <a:pt x="1251" y="386"/>
                  </a:lnTo>
                  <a:lnTo>
                    <a:pt x="1247" y="396"/>
                  </a:lnTo>
                  <a:lnTo>
                    <a:pt x="1246" y="404"/>
                  </a:lnTo>
                  <a:lnTo>
                    <a:pt x="1244" y="407"/>
                  </a:lnTo>
                  <a:lnTo>
                    <a:pt x="1246" y="407"/>
                  </a:lnTo>
                  <a:lnTo>
                    <a:pt x="1247" y="406"/>
                  </a:lnTo>
                  <a:lnTo>
                    <a:pt x="1251" y="403"/>
                  </a:lnTo>
                  <a:lnTo>
                    <a:pt x="1257" y="402"/>
                  </a:lnTo>
                  <a:lnTo>
                    <a:pt x="1264" y="399"/>
                  </a:lnTo>
                  <a:lnTo>
                    <a:pt x="1280" y="393"/>
                  </a:lnTo>
                  <a:lnTo>
                    <a:pt x="1287" y="389"/>
                  </a:lnTo>
                  <a:lnTo>
                    <a:pt x="1295" y="385"/>
                  </a:lnTo>
                  <a:lnTo>
                    <a:pt x="1303" y="384"/>
                  </a:lnTo>
                  <a:lnTo>
                    <a:pt x="1310" y="386"/>
                  </a:lnTo>
                  <a:lnTo>
                    <a:pt x="1316" y="392"/>
                  </a:lnTo>
                  <a:lnTo>
                    <a:pt x="1318" y="396"/>
                  </a:lnTo>
                  <a:lnTo>
                    <a:pt x="1318" y="403"/>
                  </a:lnTo>
                  <a:lnTo>
                    <a:pt x="1317" y="406"/>
                  </a:lnTo>
                  <a:lnTo>
                    <a:pt x="1313" y="410"/>
                  </a:lnTo>
                  <a:lnTo>
                    <a:pt x="1313" y="411"/>
                  </a:lnTo>
                  <a:lnTo>
                    <a:pt x="1314" y="413"/>
                  </a:lnTo>
                  <a:lnTo>
                    <a:pt x="1317" y="418"/>
                  </a:lnTo>
                  <a:lnTo>
                    <a:pt x="1321" y="422"/>
                  </a:lnTo>
                  <a:lnTo>
                    <a:pt x="1324" y="423"/>
                  </a:lnTo>
                  <a:lnTo>
                    <a:pt x="1328" y="419"/>
                  </a:lnTo>
                  <a:lnTo>
                    <a:pt x="1329" y="417"/>
                  </a:lnTo>
                  <a:lnTo>
                    <a:pt x="1333" y="414"/>
                  </a:lnTo>
                  <a:lnTo>
                    <a:pt x="1336" y="413"/>
                  </a:lnTo>
                  <a:lnTo>
                    <a:pt x="1337" y="413"/>
                  </a:lnTo>
                  <a:lnTo>
                    <a:pt x="1339" y="414"/>
                  </a:lnTo>
                  <a:lnTo>
                    <a:pt x="1339" y="419"/>
                  </a:lnTo>
                  <a:lnTo>
                    <a:pt x="1340" y="422"/>
                  </a:lnTo>
                  <a:lnTo>
                    <a:pt x="1340" y="429"/>
                  </a:lnTo>
                  <a:lnTo>
                    <a:pt x="1343" y="432"/>
                  </a:lnTo>
                  <a:lnTo>
                    <a:pt x="1346" y="433"/>
                  </a:lnTo>
                  <a:lnTo>
                    <a:pt x="1348" y="433"/>
                  </a:lnTo>
                  <a:lnTo>
                    <a:pt x="1359" y="422"/>
                  </a:lnTo>
                  <a:lnTo>
                    <a:pt x="1361" y="419"/>
                  </a:lnTo>
                  <a:lnTo>
                    <a:pt x="1363" y="419"/>
                  </a:lnTo>
                  <a:lnTo>
                    <a:pt x="1365" y="421"/>
                  </a:lnTo>
                  <a:lnTo>
                    <a:pt x="1370" y="429"/>
                  </a:lnTo>
                  <a:lnTo>
                    <a:pt x="1374" y="443"/>
                  </a:lnTo>
                  <a:lnTo>
                    <a:pt x="1373" y="447"/>
                  </a:lnTo>
                  <a:lnTo>
                    <a:pt x="1368" y="450"/>
                  </a:lnTo>
                  <a:lnTo>
                    <a:pt x="1361" y="452"/>
                  </a:lnTo>
                  <a:lnTo>
                    <a:pt x="1353" y="454"/>
                  </a:lnTo>
                  <a:lnTo>
                    <a:pt x="1348" y="455"/>
                  </a:lnTo>
                  <a:lnTo>
                    <a:pt x="1343" y="456"/>
                  </a:lnTo>
                  <a:lnTo>
                    <a:pt x="1333" y="459"/>
                  </a:lnTo>
                  <a:lnTo>
                    <a:pt x="1325" y="460"/>
                  </a:lnTo>
                  <a:lnTo>
                    <a:pt x="1320" y="462"/>
                  </a:lnTo>
                  <a:lnTo>
                    <a:pt x="1316" y="465"/>
                  </a:lnTo>
                  <a:lnTo>
                    <a:pt x="1310" y="469"/>
                  </a:lnTo>
                  <a:lnTo>
                    <a:pt x="1305" y="474"/>
                  </a:lnTo>
                  <a:lnTo>
                    <a:pt x="1298" y="476"/>
                  </a:lnTo>
                  <a:lnTo>
                    <a:pt x="1292" y="473"/>
                  </a:lnTo>
                  <a:lnTo>
                    <a:pt x="1290" y="467"/>
                  </a:lnTo>
                  <a:lnTo>
                    <a:pt x="1290" y="459"/>
                  </a:lnTo>
                  <a:lnTo>
                    <a:pt x="1288" y="451"/>
                  </a:lnTo>
                  <a:lnTo>
                    <a:pt x="1288" y="448"/>
                  </a:lnTo>
                  <a:lnTo>
                    <a:pt x="1284" y="448"/>
                  </a:lnTo>
                  <a:lnTo>
                    <a:pt x="1283" y="450"/>
                  </a:lnTo>
                  <a:lnTo>
                    <a:pt x="1280" y="451"/>
                  </a:lnTo>
                  <a:lnTo>
                    <a:pt x="1279" y="452"/>
                  </a:lnTo>
                  <a:lnTo>
                    <a:pt x="1277" y="455"/>
                  </a:lnTo>
                  <a:lnTo>
                    <a:pt x="1275" y="458"/>
                  </a:lnTo>
                  <a:lnTo>
                    <a:pt x="1272" y="459"/>
                  </a:lnTo>
                  <a:lnTo>
                    <a:pt x="1265" y="459"/>
                  </a:lnTo>
                  <a:lnTo>
                    <a:pt x="1262" y="460"/>
                  </a:lnTo>
                  <a:lnTo>
                    <a:pt x="1258" y="460"/>
                  </a:lnTo>
                  <a:lnTo>
                    <a:pt x="1254" y="462"/>
                  </a:lnTo>
                  <a:lnTo>
                    <a:pt x="1249" y="465"/>
                  </a:lnTo>
                  <a:lnTo>
                    <a:pt x="1244" y="467"/>
                  </a:lnTo>
                  <a:lnTo>
                    <a:pt x="1242" y="470"/>
                  </a:lnTo>
                  <a:lnTo>
                    <a:pt x="1239" y="476"/>
                  </a:lnTo>
                  <a:lnTo>
                    <a:pt x="1238" y="480"/>
                  </a:lnTo>
                  <a:lnTo>
                    <a:pt x="1240" y="488"/>
                  </a:lnTo>
                  <a:lnTo>
                    <a:pt x="1249" y="502"/>
                  </a:lnTo>
                  <a:lnTo>
                    <a:pt x="1249" y="507"/>
                  </a:lnTo>
                  <a:lnTo>
                    <a:pt x="1243" y="510"/>
                  </a:lnTo>
                  <a:lnTo>
                    <a:pt x="1232" y="510"/>
                  </a:lnTo>
                  <a:lnTo>
                    <a:pt x="1221" y="508"/>
                  </a:lnTo>
                  <a:lnTo>
                    <a:pt x="1213" y="507"/>
                  </a:lnTo>
                  <a:lnTo>
                    <a:pt x="1205" y="507"/>
                  </a:lnTo>
                  <a:lnTo>
                    <a:pt x="1202" y="508"/>
                  </a:lnTo>
                  <a:lnTo>
                    <a:pt x="1199" y="511"/>
                  </a:lnTo>
                  <a:lnTo>
                    <a:pt x="1198" y="514"/>
                  </a:lnTo>
                  <a:lnTo>
                    <a:pt x="1198" y="517"/>
                  </a:lnTo>
                  <a:lnTo>
                    <a:pt x="1199" y="519"/>
                  </a:lnTo>
                  <a:lnTo>
                    <a:pt x="1199" y="524"/>
                  </a:lnTo>
                  <a:lnTo>
                    <a:pt x="1198" y="526"/>
                  </a:lnTo>
                  <a:lnTo>
                    <a:pt x="1195" y="528"/>
                  </a:lnTo>
                  <a:lnTo>
                    <a:pt x="1190" y="528"/>
                  </a:lnTo>
                  <a:lnTo>
                    <a:pt x="1187" y="529"/>
                  </a:lnTo>
                  <a:lnTo>
                    <a:pt x="1186" y="530"/>
                  </a:lnTo>
                  <a:lnTo>
                    <a:pt x="1184" y="533"/>
                  </a:lnTo>
                  <a:lnTo>
                    <a:pt x="1184" y="536"/>
                  </a:lnTo>
                  <a:lnTo>
                    <a:pt x="1187" y="541"/>
                  </a:lnTo>
                  <a:lnTo>
                    <a:pt x="1187" y="547"/>
                  </a:lnTo>
                  <a:lnTo>
                    <a:pt x="1186" y="550"/>
                  </a:lnTo>
                  <a:lnTo>
                    <a:pt x="1180" y="555"/>
                  </a:lnTo>
                  <a:lnTo>
                    <a:pt x="1177" y="556"/>
                  </a:lnTo>
                  <a:lnTo>
                    <a:pt x="1175" y="556"/>
                  </a:lnTo>
                  <a:lnTo>
                    <a:pt x="1171" y="552"/>
                  </a:lnTo>
                  <a:lnTo>
                    <a:pt x="1168" y="551"/>
                  </a:lnTo>
                  <a:lnTo>
                    <a:pt x="1165" y="551"/>
                  </a:lnTo>
                  <a:lnTo>
                    <a:pt x="1164" y="552"/>
                  </a:lnTo>
                  <a:lnTo>
                    <a:pt x="1164" y="555"/>
                  </a:lnTo>
                  <a:lnTo>
                    <a:pt x="1165" y="565"/>
                  </a:lnTo>
                  <a:lnTo>
                    <a:pt x="1176" y="584"/>
                  </a:lnTo>
                  <a:lnTo>
                    <a:pt x="1177" y="589"/>
                  </a:lnTo>
                  <a:lnTo>
                    <a:pt x="1172" y="593"/>
                  </a:lnTo>
                  <a:lnTo>
                    <a:pt x="1165" y="596"/>
                  </a:lnTo>
                  <a:lnTo>
                    <a:pt x="1157" y="600"/>
                  </a:lnTo>
                  <a:lnTo>
                    <a:pt x="1152" y="604"/>
                  </a:lnTo>
                  <a:lnTo>
                    <a:pt x="1145" y="613"/>
                  </a:lnTo>
                  <a:lnTo>
                    <a:pt x="1135" y="624"/>
                  </a:lnTo>
                  <a:lnTo>
                    <a:pt x="1126" y="636"/>
                  </a:lnTo>
                  <a:lnTo>
                    <a:pt x="1116" y="643"/>
                  </a:lnTo>
                  <a:lnTo>
                    <a:pt x="1108" y="648"/>
                  </a:lnTo>
                  <a:lnTo>
                    <a:pt x="1102" y="656"/>
                  </a:lnTo>
                  <a:lnTo>
                    <a:pt x="1100" y="663"/>
                  </a:lnTo>
                  <a:lnTo>
                    <a:pt x="1101" y="670"/>
                  </a:lnTo>
                  <a:lnTo>
                    <a:pt x="1105" y="678"/>
                  </a:lnTo>
                  <a:lnTo>
                    <a:pt x="1113" y="703"/>
                  </a:lnTo>
                  <a:lnTo>
                    <a:pt x="1116" y="713"/>
                  </a:lnTo>
                  <a:lnTo>
                    <a:pt x="1117" y="719"/>
                  </a:lnTo>
                  <a:lnTo>
                    <a:pt x="1117" y="728"/>
                  </a:lnTo>
                  <a:lnTo>
                    <a:pt x="1115" y="737"/>
                  </a:lnTo>
                  <a:lnTo>
                    <a:pt x="1112" y="743"/>
                  </a:lnTo>
                  <a:lnTo>
                    <a:pt x="1106" y="745"/>
                  </a:lnTo>
                  <a:lnTo>
                    <a:pt x="1101" y="743"/>
                  </a:lnTo>
                  <a:lnTo>
                    <a:pt x="1100" y="740"/>
                  </a:lnTo>
                  <a:lnTo>
                    <a:pt x="1098" y="736"/>
                  </a:lnTo>
                  <a:lnTo>
                    <a:pt x="1098" y="733"/>
                  </a:lnTo>
                  <a:lnTo>
                    <a:pt x="1097" y="729"/>
                  </a:lnTo>
                  <a:lnTo>
                    <a:pt x="1094" y="726"/>
                  </a:lnTo>
                  <a:lnTo>
                    <a:pt x="1091" y="725"/>
                  </a:lnTo>
                  <a:lnTo>
                    <a:pt x="1085" y="719"/>
                  </a:lnTo>
                  <a:lnTo>
                    <a:pt x="1080" y="708"/>
                  </a:lnTo>
                  <a:lnTo>
                    <a:pt x="1076" y="695"/>
                  </a:lnTo>
                  <a:lnTo>
                    <a:pt x="1075" y="682"/>
                  </a:lnTo>
                  <a:lnTo>
                    <a:pt x="1074" y="678"/>
                  </a:lnTo>
                  <a:lnTo>
                    <a:pt x="1074" y="676"/>
                  </a:lnTo>
                  <a:lnTo>
                    <a:pt x="1072" y="674"/>
                  </a:lnTo>
                  <a:lnTo>
                    <a:pt x="1071" y="674"/>
                  </a:lnTo>
                  <a:lnTo>
                    <a:pt x="1068" y="677"/>
                  </a:lnTo>
                  <a:lnTo>
                    <a:pt x="1067" y="680"/>
                  </a:lnTo>
                  <a:lnTo>
                    <a:pt x="1061" y="682"/>
                  </a:lnTo>
                  <a:lnTo>
                    <a:pt x="1056" y="680"/>
                  </a:lnTo>
                  <a:lnTo>
                    <a:pt x="1053" y="676"/>
                  </a:lnTo>
                  <a:lnTo>
                    <a:pt x="1050" y="673"/>
                  </a:lnTo>
                  <a:lnTo>
                    <a:pt x="1048" y="667"/>
                  </a:lnTo>
                  <a:lnTo>
                    <a:pt x="1045" y="666"/>
                  </a:lnTo>
                  <a:lnTo>
                    <a:pt x="1039" y="669"/>
                  </a:lnTo>
                  <a:lnTo>
                    <a:pt x="1031" y="671"/>
                  </a:lnTo>
                  <a:lnTo>
                    <a:pt x="1024" y="674"/>
                  </a:lnTo>
                  <a:lnTo>
                    <a:pt x="1002" y="674"/>
                  </a:lnTo>
                  <a:lnTo>
                    <a:pt x="998" y="676"/>
                  </a:lnTo>
                  <a:lnTo>
                    <a:pt x="997" y="677"/>
                  </a:lnTo>
                  <a:lnTo>
                    <a:pt x="996" y="680"/>
                  </a:lnTo>
                  <a:lnTo>
                    <a:pt x="996" y="682"/>
                  </a:lnTo>
                  <a:lnTo>
                    <a:pt x="994" y="685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89" y="689"/>
                  </a:lnTo>
                  <a:lnTo>
                    <a:pt x="986" y="688"/>
                  </a:lnTo>
                  <a:lnTo>
                    <a:pt x="982" y="687"/>
                  </a:lnTo>
                  <a:lnTo>
                    <a:pt x="974" y="682"/>
                  </a:lnTo>
                  <a:lnTo>
                    <a:pt x="963" y="680"/>
                  </a:lnTo>
                  <a:lnTo>
                    <a:pt x="937" y="680"/>
                  </a:lnTo>
                  <a:lnTo>
                    <a:pt x="931" y="682"/>
                  </a:lnTo>
                  <a:lnTo>
                    <a:pt x="929" y="688"/>
                  </a:lnTo>
                  <a:lnTo>
                    <a:pt x="923" y="693"/>
                  </a:lnTo>
                  <a:lnTo>
                    <a:pt x="916" y="699"/>
                  </a:lnTo>
                  <a:lnTo>
                    <a:pt x="910" y="702"/>
                  </a:lnTo>
                  <a:lnTo>
                    <a:pt x="907" y="703"/>
                  </a:lnTo>
                  <a:lnTo>
                    <a:pt x="904" y="706"/>
                  </a:lnTo>
                  <a:lnTo>
                    <a:pt x="900" y="707"/>
                  </a:lnTo>
                  <a:lnTo>
                    <a:pt x="897" y="710"/>
                  </a:lnTo>
                  <a:lnTo>
                    <a:pt x="894" y="714"/>
                  </a:lnTo>
                  <a:lnTo>
                    <a:pt x="893" y="715"/>
                  </a:lnTo>
                  <a:lnTo>
                    <a:pt x="893" y="718"/>
                  </a:lnTo>
                  <a:lnTo>
                    <a:pt x="899" y="724"/>
                  </a:lnTo>
                  <a:lnTo>
                    <a:pt x="900" y="732"/>
                  </a:lnTo>
                  <a:lnTo>
                    <a:pt x="900" y="741"/>
                  </a:lnTo>
                  <a:lnTo>
                    <a:pt x="897" y="751"/>
                  </a:lnTo>
                  <a:lnTo>
                    <a:pt x="894" y="763"/>
                  </a:lnTo>
                  <a:lnTo>
                    <a:pt x="894" y="778"/>
                  </a:lnTo>
                  <a:lnTo>
                    <a:pt x="896" y="796"/>
                  </a:lnTo>
                  <a:lnTo>
                    <a:pt x="900" y="809"/>
                  </a:lnTo>
                  <a:lnTo>
                    <a:pt x="905" y="818"/>
                  </a:lnTo>
                  <a:lnTo>
                    <a:pt x="914" y="828"/>
                  </a:lnTo>
                  <a:lnTo>
                    <a:pt x="930" y="844"/>
                  </a:lnTo>
                  <a:lnTo>
                    <a:pt x="937" y="848"/>
                  </a:lnTo>
                  <a:lnTo>
                    <a:pt x="944" y="847"/>
                  </a:lnTo>
                  <a:lnTo>
                    <a:pt x="951" y="843"/>
                  </a:lnTo>
                  <a:lnTo>
                    <a:pt x="959" y="837"/>
                  </a:lnTo>
                  <a:lnTo>
                    <a:pt x="966" y="837"/>
                  </a:lnTo>
                  <a:lnTo>
                    <a:pt x="967" y="839"/>
                  </a:lnTo>
                  <a:lnTo>
                    <a:pt x="968" y="839"/>
                  </a:lnTo>
                  <a:lnTo>
                    <a:pt x="970" y="840"/>
                  </a:lnTo>
                  <a:lnTo>
                    <a:pt x="972" y="840"/>
                  </a:lnTo>
                  <a:lnTo>
                    <a:pt x="975" y="839"/>
                  </a:lnTo>
                  <a:lnTo>
                    <a:pt x="977" y="836"/>
                  </a:lnTo>
                  <a:lnTo>
                    <a:pt x="979" y="832"/>
                  </a:lnTo>
                  <a:lnTo>
                    <a:pt x="979" y="822"/>
                  </a:lnTo>
                  <a:lnTo>
                    <a:pt x="978" y="817"/>
                  </a:lnTo>
                  <a:lnTo>
                    <a:pt x="979" y="811"/>
                  </a:lnTo>
                  <a:lnTo>
                    <a:pt x="981" y="807"/>
                  </a:lnTo>
                  <a:lnTo>
                    <a:pt x="985" y="803"/>
                  </a:lnTo>
                  <a:lnTo>
                    <a:pt x="989" y="802"/>
                  </a:lnTo>
                  <a:lnTo>
                    <a:pt x="1004" y="802"/>
                  </a:lnTo>
                  <a:lnTo>
                    <a:pt x="1015" y="799"/>
                  </a:lnTo>
                  <a:lnTo>
                    <a:pt x="1024" y="799"/>
                  </a:lnTo>
                  <a:lnTo>
                    <a:pt x="1028" y="802"/>
                  </a:lnTo>
                  <a:lnTo>
                    <a:pt x="1031" y="818"/>
                  </a:lnTo>
                  <a:lnTo>
                    <a:pt x="1030" y="828"/>
                  </a:lnTo>
                  <a:lnTo>
                    <a:pt x="1024" y="835"/>
                  </a:lnTo>
                  <a:lnTo>
                    <a:pt x="1019" y="843"/>
                  </a:lnTo>
                  <a:lnTo>
                    <a:pt x="1016" y="852"/>
                  </a:lnTo>
                  <a:lnTo>
                    <a:pt x="1018" y="862"/>
                  </a:lnTo>
                  <a:lnTo>
                    <a:pt x="1016" y="872"/>
                  </a:lnTo>
                  <a:lnTo>
                    <a:pt x="1015" y="876"/>
                  </a:lnTo>
                  <a:lnTo>
                    <a:pt x="1012" y="881"/>
                  </a:lnTo>
                  <a:lnTo>
                    <a:pt x="1012" y="883"/>
                  </a:lnTo>
                  <a:lnTo>
                    <a:pt x="1011" y="884"/>
                  </a:lnTo>
                  <a:lnTo>
                    <a:pt x="1011" y="885"/>
                  </a:lnTo>
                  <a:lnTo>
                    <a:pt x="1023" y="885"/>
                  </a:lnTo>
                  <a:lnTo>
                    <a:pt x="1026" y="887"/>
                  </a:lnTo>
                  <a:lnTo>
                    <a:pt x="1027" y="887"/>
                  </a:lnTo>
                  <a:lnTo>
                    <a:pt x="1030" y="889"/>
                  </a:lnTo>
                  <a:lnTo>
                    <a:pt x="1033" y="889"/>
                  </a:lnTo>
                  <a:lnTo>
                    <a:pt x="1041" y="888"/>
                  </a:lnTo>
                  <a:lnTo>
                    <a:pt x="1048" y="883"/>
                  </a:lnTo>
                  <a:lnTo>
                    <a:pt x="1056" y="880"/>
                  </a:lnTo>
                  <a:lnTo>
                    <a:pt x="1061" y="883"/>
                  </a:lnTo>
                  <a:lnTo>
                    <a:pt x="1068" y="887"/>
                  </a:lnTo>
                  <a:lnTo>
                    <a:pt x="1074" y="895"/>
                  </a:lnTo>
                  <a:lnTo>
                    <a:pt x="1078" y="903"/>
                  </a:lnTo>
                  <a:lnTo>
                    <a:pt x="1079" y="910"/>
                  </a:lnTo>
                  <a:lnTo>
                    <a:pt x="1076" y="922"/>
                  </a:lnTo>
                  <a:lnTo>
                    <a:pt x="1074" y="937"/>
                  </a:lnTo>
                  <a:lnTo>
                    <a:pt x="1074" y="954"/>
                  </a:lnTo>
                  <a:lnTo>
                    <a:pt x="1075" y="965"/>
                  </a:lnTo>
                  <a:lnTo>
                    <a:pt x="1079" y="973"/>
                  </a:lnTo>
                  <a:lnTo>
                    <a:pt x="1082" y="977"/>
                  </a:lnTo>
                  <a:lnTo>
                    <a:pt x="1085" y="983"/>
                  </a:lnTo>
                  <a:lnTo>
                    <a:pt x="1090" y="988"/>
                  </a:lnTo>
                  <a:lnTo>
                    <a:pt x="1093" y="989"/>
                  </a:lnTo>
                  <a:lnTo>
                    <a:pt x="1097" y="991"/>
                  </a:lnTo>
                  <a:lnTo>
                    <a:pt x="1101" y="989"/>
                  </a:lnTo>
                  <a:lnTo>
                    <a:pt x="1112" y="984"/>
                  </a:lnTo>
                  <a:lnTo>
                    <a:pt x="1119" y="980"/>
                  </a:lnTo>
                  <a:lnTo>
                    <a:pt x="1124" y="974"/>
                  </a:lnTo>
                  <a:lnTo>
                    <a:pt x="1128" y="974"/>
                  </a:lnTo>
                  <a:lnTo>
                    <a:pt x="1134" y="976"/>
                  </a:lnTo>
                  <a:lnTo>
                    <a:pt x="1139" y="980"/>
                  </a:lnTo>
                  <a:lnTo>
                    <a:pt x="1145" y="985"/>
                  </a:lnTo>
                  <a:lnTo>
                    <a:pt x="1146" y="988"/>
                  </a:lnTo>
                  <a:lnTo>
                    <a:pt x="1146" y="989"/>
                  </a:lnTo>
                  <a:lnTo>
                    <a:pt x="1149" y="992"/>
                  </a:lnTo>
                  <a:lnTo>
                    <a:pt x="1156" y="992"/>
                  </a:lnTo>
                  <a:lnTo>
                    <a:pt x="1160" y="991"/>
                  </a:lnTo>
                  <a:lnTo>
                    <a:pt x="1164" y="988"/>
                  </a:lnTo>
                  <a:lnTo>
                    <a:pt x="1167" y="985"/>
                  </a:lnTo>
                  <a:lnTo>
                    <a:pt x="1172" y="977"/>
                  </a:lnTo>
                  <a:lnTo>
                    <a:pt x="1176" y="972"/>
                  </a:lnTo>
                  <a:lnTo>
                    <a:pt x="1183" y="962"/>
                  </a:lnTo>
                  <a:lnTo>
                    <a:pt x="1191" y="955"/>
                  </a:lnTo>
                  <a:lnTo>
                    <a:pt x="1198" y="951"/>
                  </a:lnTo>
                  <a:lnTo>
                    <a:pt x="1203" y="948"/>
                  </a:lnTo>
                  <a:lnTo>
                    <a:pt x="1210" y="943"/>
                  </a:lnTo>
                  <a:lnTo>
                    <a:pt x="1219" y="937"/>
                  </a:lnTo>
                  <a:lnTo>
                    <a:pt x="1225" y="936"/>
                  </a:lnTo>
                  <a:lnTo>
                    <a:pt x="1228" y="939"/>
                  </a:lnTo>
                  <a:lnTo>
                    <a:pt x="1228" y="943"/>
                  </a:lnTo>
                  <a:lnTo>
                    <a:pt x="1225" y="948"/>
                  </a:lnTo>
                  <a:lnTo>
                    <a:pt x="1223" y="955"/>
                  </a:lnTo>
                  <a:lnTo>
                    <a:pt x="1221" y="959"/>
                  </a:lnTo>
                  <a:lnTo>
                    <a:pt x="1221" y="977"/>
                  </a:lnTo>
                  <a:lnTo>
                    <a:pt x="1223" y="985"/>
                  </a:lnTo>
                  <a:lnTo>
                    <a:pt x="1225" y="989"/>
                  </a:lnTo>
                  <a:lnTo>
                    <a:pt x="1228" y="988"/>
                  </a:lnTo>
                  <a:lnTo>
                    <a:pt x="1228" y="981"/>
                  </a:lnTo>
                  <a:lnTo>
                    <a:pt x="1229" y="972"/>
                  </a:lnTo>
                  <a:lnTo>
                    <a:pt x="1232" y="963"/>
                  </a:lnTo>
                  <a:lnTo>
                    <a:pt x="1239" y="954"/>
                  </a:lnTo>
                  <a:lnTo>
                    <a:pt x="1247" y="948"/>
                  </a:lnTo>
                  <a:lnTo>
                    <a:pt x="1254" y="946"/>
                  </a:lnTo>
                  <a:lnTo>
                    <a:pt x="1257" y="948"/>
                  </a:lnTo>
                  <a:lnTo>
                    <a:pt x="1258" y="951"/>
                  </a:lnTo>
                  <a:lnTo>
                    <a:pt x="1261" y="954"/>
                  </a:lnTo>
                  <a:lnTo>
                    <a:pt x="1262" y="958"/>
                  </a:lnTo>
                  <a:lnTo>
                    <a:pt x="1265" y="963"/>
                  </a:lnTo>
                  <a:lnTo>
                    <a:pt x="1268" y="965"/>
                  </a:lnTo>
                  <a:lnTo>
                    <a:pt x="1269" y="966"/>
                  </a:lnTo>
                  <a:lnTo>
                    <a:pt x="1272" y="965"/>
                  </a:lnTo>
                  <a:lnTo>
                    <a:pt x="1279" y="961"/>
                  </a:lnTo>
                  <a:lnTo>
                    <a:pt x="1286" y="959"/>
                  </a:lnTo>
                  <a:lnTo>
                    <a:pt x="1292" y="961"/>
                  </a:lnTo>
                  <a:lnTo>
                    <a:pt x="1298" y="966"/>
                  </a:lnTo>
                  <a:lnTo>
                    <a:pt x="1299" y="970"/>
                  </a:lnTo>
                  <a:lnTo>
                    <a:pt x="1302" y="974"/>
                  </a:lnTo>
                  <a:lnTo>
                    <a:pt x="1303" y="976"/>
                  </a:lnTo>
                  <a:lnTo>
                    <a:pt x="1303" y="977"/>
                  </a:lnTo>
                  <a:lnTo>
                    <a:pt x="1305" y="974"/>
                  </a:lnTo>
                  <a:lnTo>
                    <a:pt x="1307" y="973"/>
                  </a:lnTo>
                  <a:lnTo>
                    <a:pt x="1309" y="969"/>
                  </a:lnTo>
                  <a:lnTo>
                    <a:pt x="1309" y="966"/>
                  </a:lnTo>
                  <a:lnTo>
                    <a:pt x="1311" y="961"/>
                  </a:lnTo>
                  <a:lnTo>
                    <a:pt x="1318" y="958"/>
                  </a:lnTo>
                  <a:lnTo>
                    <a:pt x="1328" y="956"/>
                  </a:lnTo>
                  <a:lnTo>
                    <a:pt x="1337" y="961"/>
                  </a:lnTo>
                  <a:lnTo>
                    <a:pt x="1342" y="963"/>
                  </a:lnTo>
                  <a:lnTo>
                    <a:pt x="1344" y="966"/>
                  </a:lnTo>
                  <a:lnTo>
                    <a:pt x="1346" y="969"/>
                  </a:lnTo>
                  <a:lnTo>
                    <a:pt x="1346" y="970"/>
                  </a:lnTo>
                  <a:lnTo>
                    <a:pt x="1347" y="970"/>
                  </a:lnTo>
                  <a:lnTo>
                    <a:pt x="1347" y="972"/>
                  </a:lnTo>
                  <a:lnTo>
                    <a:pt x="1351" y="972"/>
                  </a:lnTo>
                  <a:lnTo>
                    <a:pt x="1353" y="969"/>
                  </a:lnTo>
                  <a:lnTo>
                    <a:pt x="1355" y="966"/>
                  </a:lnTo>
                  <a:lnTo>
                    <a:pt x="1358" y="962"/>
                  </a:lnTo>
                  <a:lnTo>
                    <a:pt x="1359" y="958"/>
                  </a:lnTo>
                  <a:lnTo>
                    <a:pt x="1363" y="954"/>
                  </a:lnTo>
                  <a:lnTo>
                    <a:pt x="1365" y="956"/>
                  </a:lnTo>
                  <a:lnTo>
                    <a:pt x="1363" y="965"/>
                  </a:lnTo>
                  <a:lnTo>
                    <a:pt x="1361" y="976"/>
                  </a:lnTo>
                  <a:lnTo>
                    <a:pt x="1354" y="989"/>
                  </a:lnTo>
                  <a:lnTo>
                    <a:pt x="1354" y="993"/>
                  </a:lnTo>
                  <a:lnTo>
                    <a:pt x="1355" y="993"/>
                  </a:lnTo>
                  <a:lnTo>
                    <a:pt x="1357" y="995"/>
                  </a:lnTo>
                  <a:lnTo>
                    <a:pt x="1359" y="993"/>
                  </a:lnTo>
                  <a:lnTo>
                    <a:pt x="1362" y="993"/>
                  </a:lnTo>
                  <a:lnTo>
                    <a:pt x="1363" y="995"/>
                  </a:lnTo>
                  <a:lnTo>
                    <a:pt x="1365" y="998"/>
                  </a:lnTo>
                  <a:lnTo>
                    <a:pt x="1366" y="999"/>
                  </a:lnTo>
                  <a:lnTo>
                    <a:pt x="1372" y="999"/>
                  </a:lnTo>
                  <a:lnTo>
                    <a:pt x="1374" y="998"/>
                  </a:lnTo>
                  <a:lnTo>
                    <a:pt x="1380" y="998"/>
                  </a:lnTo>
                  <a:lnTo>
                    <a:pt x="1383" y="999"/>
                  </a:lnTo>
                  <a:lnTo>
                    <a:pt x="1384" y="1002"/>
                  </a:lnTo>
                  <a:lnTo>
                    <a:pt x="1389" y="1007"/>
                  </a:lnTo>
                  <a:lnTo>
                    <a:pt x="1395" y="1015"/>
                  </a:lnTo>
                  <a:lnTo>
                    <a:pt x="1402" y="1026"/>
                  </a:lnTo>
                  <a:lnTo>
                    <a:pt x="1407" y="1032"/>
                  </a:lnTo>
                  <a:lnTo>
                    <a:pt x="1413" y="1032"/>
                  </a:lnTo>
                  <a:lnTo>
                    <a:pt x="1420" y="1028"/>
                  </a:lnTo>
                  <a:lnTo>
                    <a:pt x="1429" y="1025"/>
                  </a:lnTo>
                  <a:lnTo>
                    <a:pt x="1440" y="1026"/>
                  </a:lnTo>
                  <a:lnTo>
                    <a:pt x="1451" y="1035"/>
                  </a:lnTo>
                  <a:lnTo>
                    <a:pt x="1462" y="1046"/>
                  </a:lnTo>
                  <a:lnTo>
                    <a:pt x="1473" y="1058"/>
                  </a:lnTo>
                  <a:lnTo>
                    <a:pt x="1480" y="1069"/>
                  </a:lnTo>
                  <a:lnTo>
                    <a:pt x="1484" y="1078"/>
                  </a:lnTo>
                  <a:lnTo>
                    <a:pt x="1488" y="1084"/>
                  </a:lnTo>
                  <a:lnTo>
                    <a:pt x="1492" y="1087"/>
                  </a:lnTo>
                  <a:lnTo>
                    <a:pt x="1497" y="1089"/>
                  </a:lnTo>
                  <a:lnTo>
                    <a:pt x="1500" y="1092"/>
                  </a:lnTo>
                  <a:lnTo>
                    <a:pt x="1502" y="1096"/>
                  </a:lnTo>
                  <a:lnTo>
                    <a:pt x="1502" y="1099"/>
                  </a:lnTo>
                  <a:lnTo>
                    <a:pt x="1503" y="1103"/>
                  </a:lnTo>
                  <a:lnTo>
                    <a:pt x="1503" y="1106"/>
                  </a:lnTo>
                  <a:lnTo>
                    <a:pt x="1500" y="1111"/>
                  </a:lnTo>
                  <a:lnTo>
                    <a:pt x="1492" y="1117"/>
                  </a:lnTo>
                  <a:lnTo>
                    <a:pt x="1482" y="1122"/>
                  </a:lnTo>
                  <a:lnTo>
                    <a:pt x="1473" y="1125"/>
                  </a:lnTo>
                  <a:lnTo>
                    <a:pt x="1467" y="1128"/>
                  </a:lnTo>
                  <a:lnTo>
                    <a:pt x="1466" y="1131"/>
                  </a:lnTo>
                  <a:lnTo>
                    <a:pt x="1466" y="1135"/>
                  </a:lnTo>
                  <a:lnTo>
                    <a:pt x="1467" y="1136"/>
                  </a:lnTo>
                  <a:lnTo>
                    <a:pt x="1470" y="1136"/>
                  </a:lnTo>
                  <a:lnTo>
                    <a:pt x="1474" y="1137"/>
                  </a:lnTo>
                  <a:lnTo>
                    <a:pt x="1485" y="1135"/>
                  </a:lnTo>
                  <a:lnTo>
                    <a:pt x="1488" y="1133"/>
                  </a:lnTo>
                  <a:lnTo>
                    <a:pt x="1492" y="1129"/>
                  </a:lnTo>
                  <a:lnTo>
                    <a:pt x="1493" y="1126"/>
                  </a:lnTo>
                  <a:lnTo>
                    <a:pt x="1497" y="1122"/>
                  </a:lnTo>
                  <a:lnTo>
                    <a:pt x="1500" y="1121"/>
                  </a:lnTo>
                  <a:lnTo>
                    <a:pt x="1504" y="1120"/>
                  </a:lnTo>
                  <a:lnTo>
                    <a:pt x="1508" y="1121"/>
                  </a:lnTo>
                  <a:lnTo>
                    <a:pt x="1514" y="1124"/>
                  </a:lnTo>
                  <a:lnTo>
                    <a:pt x="1515" y="1128"/>
                  </a:lnTo>
                  <a:lnTo>
                    <a:pt x="1515" y="1132"/>
                  </a:lnTo>
                  <a:lnTo>
                    <a:pt x="1514" y="1136"/>
                  </a:lnTo>
                  <a:lnTo>
                    <a:pt x="1511" y="1141"/>
                  </a:lnTo>
                  <a:lnTo>
                    <a:pt x="1508" y="1146"/>
                  </a:lnTo>
                  <a:lnTo>
                    <a:pt x="1504" y="1148"/>
                  </a:lnTo>
                  <a:lnTo>
                    <a:pt x="1502" y="1151"/>
                  </a:lnTo>
                  <a:lnTo>
                    <a:pt x="1497" y="1154"/>
                  </a:lnTo>
                  <a:lnTo>
                    <a:pt x="1495" y="1155"/>
                  </a:lnTo>
                  <a:lnTo>
                    <a:pt x="1493" y="1157"/>
                  </a:lnTo>
                  <a:lnTo>
                    <a:pt x="1493" y="1159"/>
                  </a:lnTo>
                  <a:lnTo>
                    <a:pt x="1496" y="1159"/>
                  </a:lnTo>
                  <a:lnTo>
                    <a:pt x="1500" y="1161"/>
                  </a:lnTo>
                  <a:lnTo>
                    <a:pt x="1510" y="1161"/>
                  </a:lnTo>
                  <a:lnTo>
                    <a:pt x="1511" y="1159"/>
                  </a:lnTo>
                  <a:lnTo>
                    <a:pt x="1511" y="1155"/>
                  </a:lnTo>
                  <a:lnTo>
                    <a:pt x="1514" y="1147"/>
                  </a:lnTo>
                  <a:lnTo>
                    <a:pt x="1519" y="1139"/>
                  </a:lnTo>
                  <a:lnTo>
                    <a:pt x="1522" y="1136"/>
                  </a:lnTo>
                  <a:lnTo>
                    <a:pt x="1523" y="1133"/>
                  </a:lnTo>
                  <a:lnTo>
                    <a:pt x="1525" y="1133"/>
                  </a:lnTo>
                  <a:lnTo>
                    <a:pt x="1526" y="1132"/>
                  </a:lnTo>
                  <a:lnTo>
                    <a:pt x="1528" y="1132"/>
                  </a:lnTo>
                  <a:lnTo>
                    <a:pt x="1529" y="1133"/>
                  </a:lnTo>
                  <a:lnTo>
                    <a:pt x="1532" y="1133"/>
                  </a:lnTo>
                  <a:lnTo>
                    <a:pt x="1540" y="1135"/>
                  </a:lnTo>
                  <a:lnTo>
                    <a:pt x="1549" y="1137"/>
                  </a:lnTo>
                  <a:lnTo>
                    <a:pt x="1558" y="1141"/>
                  </a:lnTo>
                  <a:lnTo>
                    <a:pt x="1566" y="1147"/>
                  </a:lnTo>
                  <a:lnTo>
                    <a:pt x="1575" y="1154"/>
                  </a:lnTo>
                  <a:lnTo>
                    <a:pt x="1586" y="1161"/>
                  </a:lnTo>
                  <a:lnTo>
                    <a:pt x="1595" y="1165"/>
                  </a:lnTo>
                  <a:lnTo>
                    <a:pt x="1604" y="1165"/>
                  </a:lnTo>
                  <a:lnTo>
                    <a:pt x="1612" y="1162"/>
                  </a:lnTo>
                  <a:lnTo>
                    <a:pt x="1619" y="1162"/>
                  </a:lnTo>
                  <a:lnTo>
                    <a:pt x="1627" y="1166"/>
                  </a:lnTo>
                  <a:lnTo>
                    <a:pt x="1636" y="1173"/>
                  </a:lnTo>
                  <a:lnTo>
                    <a:pt x="1642" y="1180"/>
                  </a:lnTo>
                  <a:lnTo>
                    <a:pt x="1649" y="1185"/>
                  </a:lnTo>
                  <a:lnTo>
                    <a:pt x="1657" y="1189"/>
                  </a:lnTo>
                  <a:lnTo>
                    <a:pt x="1666" y="1192"/>
                  </a:lnTo>
                  <a:lnTo>
                    <a:pt x="1672" y="1195"/>
                  </a:lnTo>
                  <a:lnTo>
                    <a:pt x="1682" y="1202"/>
                  </a:lnTo>
                  <a:lnTo>
                    <a:pt x="1689" y="1214"/>
                  </a:lnTo>
                  <a:lnTo>
                    <a:pt x="1693" y="1226"/>
                  </a:lnTo>
                  <a:lnTo>
                    <a:pt x="1693" y="1236"/>
                  </a:lnTo>
                  <a:lnTo>
                    <a:pt x="1690" y="1247"/>
                  </a:lnTo>
                  <a:lnTo>
                    <a:pt x="1686" y="1258"/>
                  </a:lnTo>
                  <a:lnTo>
                    <a:pt x="1682" y="1268"/>
                  </a:lnTo>
                  <a:lnTo>
                    <a:pt x="1681" y="1273"/>
                  </a:lnTo>
                  <a:lnTo>
                    <a:pt x="1678" y="1278"/>
                  </a:lnTo>
                  <a:lnTo>
                    <a:pt x="1672" y="1287"/>
                  </a:lnTo>
                  <a:lnTo>
                    <a:pt x="1666" y="1296"/>
                  </a:lnTo>
                  <a:lnTo>
                    <a:pt x="1656" y="1307"/>
                  </a:lnTo>
                  <a:lnTo>
                    <a:pt x="1646" y="1317"/>
                  </a:lnTo>
                  <a:lnTo>
                    <a:pt x="1638" y="1329"/>
                  </a:lnTo>
                  <a:lnTo>
                    <a:pt x="1637" y="1342"/>
                  </a:lnTo>
                  <a:lnTo>
                    <a:pt x="1640" y="1351"/>
                  </a:lnTo>
                  <a:lnTo>
                    <a:pt x="1641" y="1358"/>
                  </a:lnTo>
                  <a:lnTo>
                    <a:pt x="1641" y="1365"/>
                  </a:lnTo>
                  <a:lnTo>
                    <a:pt x="1638" y="1374"/>
                  </a:lnTo>
                  <a:lnTo>
                    <a:pt x="1636" y="1385"/>
                  </a:lnTo>
                  <a:lnTo>
                    <a:pt x="1633" y="1394"/>
                  </a:lnTo>
                  <a:lnTo>
                    <a:pt x="1633" y="1400"/>
                  </a:lnTo>
                  <a:lnTo>
                    <a:pt x="1634" y="1407"/>
                  </a:lnTo>
                  <a:lnTo>
                    <a:pt x="1631" y="1414"/>
                  </a:lnTo>
                  <a:lnTo>
                    <a:pt x="1627" y="1422"/>
                  </a:lnTo>
                  <a:lnTo>
                    <a:pt x="1622" y="1429"/>
                  </a:lnTo>
                  <a:lnTo>
                    <a:pt x="1616" y="1440"/>
                  </a:lnTo>
                  <a:lnTo>
                    <a:pt x="1612" y="1453"/>
                  </a:lnTo>
                  <a:lnTo>
                    <a:pt x="1607" y="1462"/>
                  </a:lnTo>
                  <a:lnTo>
                    <a:pt x="1603" y="1466"/>
                  </a:lnTo>
                  <a:lnTo>
                    <a:pt x="1595" y="1469"/>
                  </a:lnTo>
                  <a:lnTo>
                    <a:pt x="1586" y="1469"/>
                  </a:lnTo>
                  <a:lnTo>
                    <a:pt x="1577" y="1472"/>
                  </a:lnTo>
                  <a:lnTo>
                    <a:pt x="1570" y="1474"/>
                  </a:lnTo>
                  <a:lnTo>
                    <a:pt x="1563" y="1476"/>
                  </a:lnTo>
                  <a:lnTo>
                    <a:pt x="1559" y="1479"/>
                  </a:lnTo>
                  <a:lnTo>
                    <a:pt x="1558" y="1480"/>
                  </a:lnTo>
                  <a:lnTo>
                    <a:pt x="1556" y="1480"/>
                  </a:lnTo>
                  <a:lnTo>
                    <a:pt x="1554" y="1481"/>
                  </a:lnTo>
                  <a:lnTo>
                    <a:pt x="1548" y="1485"/>
                  </a:lnTo>
                  <a:lnTo>
                    <a:pt x="1538" y="1489"/>
                  </a:lnTo>
                  <a:lnTo>
                    <a:pt x="1530" y="1496"/>
                  </a:lnTo>
                  <a:lnTo>
                    <a:pt x="1521" y="1502"/>
                  </a:lnTo>
                  <a:lnTo>
                    <a:pt x="1517" y="1509"/>
                  </a:lnTo>
                  <a:lnTo>
                    <a:pt x="1517" y="1517"/>
                  </a:lnTo>
                  <a:lnTo>
                    <a:pt x="1519" y="1526"/>
                  </a:lnTo>
                  <a:lnTo>
                    <a:pt x="1521" y="1536"/>
                  </a:lnTo>
                  <a:lnTo>
                    <a:pt x="1519" y="1544"/>
                  </a:lnTo>
                  <a:lnTo>
                    <a:pt x="1517" y="1548"/>
                  </a:lnTo>
                  <a:lnTo>
                    <a:pt x="1514" y="1551"/>
                  </a:lnTo>
                  <a:lnTo>
                    <a:pt x="1512" y="1551"/>
                  </a:lnTo>
                  <a:lnTo>
                    <a:pt x="1510" y="1553"/>
                  </a:lnTo>
                  <a:lnTo>
                    <a:pt x="1508" y="1553"/>
                  </a:lnTo>
                  <a:lnTo>
                    <a:pt x="1506" y="1554"/>
                  </a:lnTo>
                  <a:lnTo>
                    <a:pt x="1499" y="1568"/>
                  </a:lnTo>
                  <a:lnTo>
                    <a:pt x="1496" y="1572"/>
                  </a:lnTo>
                  <a:lnTo>
                    <a:pt x="1492" y="1576"/>
                  </a:lnTo>
                  <a:lnTo>
                    <a:pt x="1489" y="1577"/>
                  </a:lnTo>
                  <a:lnTo>
                    <a:pt x="1488" y="1579"/>
                  </a:lnTo>
                  <a:lnTo>
                    <a:pt x="1485" y="1580"/>
                  </a:lnTo>
                  <a:lnTo>
                    <a:pt x="1478" y="1590"/>
                  </a:lnTo>
                  <a:lnTo>
                    <a:pt x="1476" y="1605"/>
                  </a:lnTo>
                  <a:lnTo>
                    <a:pt x="1471" y="1614"/>
                  </a:lnTo>
                  <a:lnTo>
                    <a:pt x="1462" y="1627"/>
                  </a:lnTo>
                  <a:lnTo>
                    <a:pt x="1450" y="1640"/>
                  </a:lnTo>
                  <a:lnTo>
                    <a:pt x="1440" y="1648"/>
                  </a:lnTo>
                  <a:lnTo>
                    <a:pt x="1430" y="1651"/>
                  </a:lnTo>
                  <a:lnTo>
                    <a:pt x="1421" y="1650"/>
                  </a:lnTo>
                  <a:lnTo>
                    <a:pt x="1411" y="1647"/>
                  </a:lnTo>
                  <a:lnTo>
                    <a:pt x="1406" y="1642"/>
                  </a:lnTo>
                  <a:lnTo>
                    <a:pt x="1402" y="1633"/>
                  </a:lnTo>
                  <a:lnTo>
                    <a:pt x="1399" y="1622"/>
                  </a:lnTo>
                  <a:lnTo>
                    <a:pt x="1398" y="1613"/>
                  </a:lnTo>
                  <a:lnTo>
                    <a:pt x="1398" y="1606"/>
                  </a:lnTo>
                  <a:lnTo>
                    <a:pt x="1396" y="1606"/>
                  </a:lnTo>
                  <a:lnTo>
                    <a:pt x="1395" y="1613"/>
                  </a:lnTo>
                  <a:lnTo>
                    <a:pt x="1391" y="1622"/>
                  </a:lnTo>
                  <a:lnTo>
                    <a:pt x="1389" y="1632"/>
                  </a:lnTo>
                  <a:lnTo>
                    <a:pt x="1389" y="1637"/>
                  </a:lnTo>
                  <a:lnTo>
                    <a:pt x="1392" y="1643"/>
                  </a:lnTo>
                  <a:lnTo>
                    <a:pt x="1406" y="1657"/>
                  </a:lnTo>
                  <a:lnTo>
                    <a:pt x="1411" y="1661"/>
                  </a:lnTo>
                  <a:lnTo>
                    <a:pt x="1414" y="1664"/>
                  </a:lnTo>
                  <a:lnTo>
                    <a:pt x="1415" y="1666"/>
                  </a:lnTo>
                  <a:lnTo>
                    <a:pt x="1414" y="1669"/>
                  </a:lnTo>
                  <a:lnTo>
                    <a:pt x="1414" y="1673"/>
                  </a:lnTo>
                  <a:lnTo>
                    <a:pt x="1411" y="1677"/>
                  </a:lnTo>
                  <a:lnTo>
                    <a:pt x="1409" y="1683"/>
                  </a:lnTo>
                  <a:lnTo>
                    <a:pt x="1403" y="1690"/>
                  </a:lnTo>
                  <a:lnTo>
                    <a:pt x="1399" y="1698"/>
                  </a:lnTo>
                  <a:lnTo>
                    <a:pt x="1394" y="1705"/>
                  </a:lnTo>
                  <a:lnTo>
                    <a:pt x="1391" y="1707"/>
                  </a:lnTo>
                  <a:lnTo>
                    <a:pt x="1385" y="1709"/>
                  </a:lnTo>
                  <a:lnTo>
                    <a:pt x="1376" y="1710"/>
                  </a:lnTo>
                  <a:lnTo>
                    <a:pt x="1365" y="1711"/>
                  </a:lnTo>
                  <a:lnTo>
                    <a:pt x="1354" y="1711"/>
                  </a:lnTo>
                  <a:lnTo>
                    <a:pt x="1347" y="1710"/>
                  </a:lnTo>
                  <a:lnTo>
                    <a:pt x="1344" y="1709"/>
                  </a:lnTo>
                  <a:lnTo>
                    <a:pt x="1342" y="1710"/>
                  </a:lnTo>
                  <a:lnTo>
                    <a:pt x="1339" y="1716"/>
                  </a:lnTo>
                  <a:lnTo>
                    <a:pt x="1339" y="1732"/>
                  </a:lnTo>
                  <a:lnTo>
                    <a:pt x="1340" y="1735"/>
                  </a:lnTo>
                  <a:lnTo>
                    <a:pt x="1340" y="1739"/>
                  </a:lnTo>
                  <a:lnTo>
                    <a:pt x="1339" y="1740"/>
                  </a:lnTo>
                  <a:lnTo>
                    <a:pt x="1333" y="1740"/>
                  </a:lnTo>
                  <a:lnTo>
                    <a:pt x="1325" y="1737"/>
                  </a:lnTo>
                  <a:lnTo>
                    <a:pt x="1318" y="1736"/>
                  </a:lnTo>
                  <a:lnTo>
                    <a:pt x="1311" y="1733"/>
                  </a:lnTo>
                  <a:lnTo>
                    <a:pt x="1306" y="1733"/>
                  </a:lnTo>
                  <a:lnTo>
                    <a:pt x="1305" y="1735"/>
                  </a:lnTo>
                  <a:lnTo>
                    <a:pt x="1305" y="1739"/>
                  </a:lnTo>
                  <a:lnTo>
                    <a:pt x="1309" y="1751"/>
                  </a:lnTo>
                  <a:lnTo>
                    <a:pt x="1311" y="1754"/>
                  </a:lnTo>
                  <a:lnTo>
                    <a:pt x="1314" y="1755"/>
                  </a:lnTo>
                  <a:lnTo>
                    <a:pt x="1320" y="1755"/>
                  </a:lnTo>
                  <a:lnTo>
                    <a:pt x="1321" y="1754"/>
                  </a:lnTo>
                  <a:lnTo>
                    <a:pt x="1324" y="1754"/>
                  </a:lnTo>
                  <a:lnTo>
                    <a:pt x="1325" y="1755"/>
                  </a:lnTo>
                  <a:lnTo>
                    <a:pt x="1325" y="1757"/>
                  </a:lnTo>
                  <a:lnTo>
                    <a:pt x="1321" y="1765"/>
                  </a:lnTo>
                  <a:lnTo>
                    <a:pt x="1316" y="1773"/>
                  </a:lnTo>
                  <a:lnTo>
                    <a:pt x="1309" y="1780"/>
                  </a:lnTo>
                  <a:lnTo>
                    <a:pt x="1303" y="1787"/>
                  </a:lnTo>
                  <a:lnTo>
                    <a:pt x="1298" y="1796"/>
                  </a:lnTo>
                  <a:lnTo>
                    <a:pt x="1284" y="1810"/>
                  </a:lnTo>
                  <a:lnTo>
                    <a:pt x="1280" y="1813"/>
                  </a:lnTo>
                  <a:lnTo>
                    <a:pt x="1279" y="1817"/>
                  </a:lnTo>
                  <a:lnTo>
                    <a:pt x="1279" y="1824"/>
                  </a:lnTo>
                  <a:lnTo>
                    <a:pt x="1283" y="1825"/>
                  </a:lnTo>
                  <a:lnTo>
                    <a:pt x="1290" y="1825"/>
                  </a:lnTo>
                  <a:lnTo>
                    <a:pt x="1296" y="1827"/>
                  </a:lnTo>
                  <a:lnTo>
                    <a:pt x="1301" y="1827"/>
                  </a:lnTo>
                  <a:lnTo>
                    <a:pt x="1301" y="1831"/>
                  </a:lnTo>
                  <a:lnTo>
                    <a:pt x="1299" y="1839"/>
                  </a:lnTo>
                  <a:lnTo>
                    <a:pt x="1296" y="1846"/>
                  </a:lnTo>
                  <a:lnTo>
                    <a:pt x="1294" y="1851"/>
                  </a:lnTo>
                  <a:lnTo>
                    <a:pt x="1288" y="1857"/>
                  </a:lnTo>
                  <a:lnTo>
                    <a:pt x="1279" y="1865"/>
                  </a:lnTo>
                  <a:lnTo>
                    <a:pt x="1270" y="1873"/>
                  </a:lnTo>
                  <a:lnTo>
                    <a:pt x="1264" y="1879"/>
                  </a:lnTo>
                  <a:lnTo>
                    <a:pt x="1260" y="1884"/>
                  </a:lnTo>
                  <a:lnTo>
                    <a:pt x="1257" y="1891"/>
                  </a:lnTo>
                  <a:lnTo>
                    <a:pt x="1257" y="1899"/>
                  </a:lnTo>
                  <a:lnTo>
                    <a:pt x="1258" y="1906"/>
                  </a:lnTo>
                  <a:lnTo>
                    <a:pt x="1262" y="1914"/>
                  </a:lnTo>
                  <a:lnTo>
                    <a:pt x="1269" y="1924"/>
                  </a:lnTo>
                  <a:lnTo>
                    <a:pt x="1279" y="1932"/>
                  </a:lnTo>
                  <a:lnTo>
                    <a:pt x="1287" y="1936"/>
                  </a:lnTo>
                  <a:lnTo>
                    <a:pt x="1295" y="1939"/>
                  </a:lnTo>
                  <a:lnTo>
                    <a:pt x="1305" y="1940"/>
                  </a:lnTo>
                  <a:lnTo>
                    <a:pt x="1313" y="1940"/>
                  </a:lnTo>
                  <a:lnTo>
                    <a:pt x="1314" y="1943"/>
                  </a:lnTo>
                  <a:lnTo>
                    <a:pt x="1310" y="1946"/>
                  </a:lnTo>
                  <a:lnTo>
                    <a:pt x="1291" y="1951"/>
                  </a:lnTo>
                  <a:lnTo>
                    <a:pt x="1286" y="1953"/>
                  </a:lnTo>
                  <a:lnTo>
                    <a:pt x="1281" y="1954"/>
                  </a:lnTo>
                  <a:lnTo>
                    <a:pt x="1273" y="1955"/>
                  </a:lnTo>
                  <a:lnTo>
                    <a:pt x="1265" y="1958"/>
                  </a:lnTo>
                  <a:lnTo>
                    <a:pt x="1257" y="1958"/>
                  </a:lnTo>
                  <a:lnTo>
                    <a:pt x="1250" y="1957"/>
                  </a:lnTo>
                  <a:lnTo>
                    <a:pt x="1240" y="1954"/>
                  </a:lnTo>
                  <a:lnTo>
                    <a:pt x="1234" y="1950"/>
                  </a:lnTo>
                  <a:lnTo>
                    <a:pt x="1228" y="1949"/>
                  </a:lnTo>
                  <a:lnTo>
                    <a:pt x="1227" y="1949"/>
                  </a:lnTo>
                  <a:lnTo>
                    <a:pt x="1228" y="1947"/>
                  </a:lnTo>
                  <a:lnTo>
                    <a:pt x="1229" y="1944"/>
                  </a:lnTo>
                  <a:lnTo>
                    <a:pt x="1236" y="1938"/>
                  </a:lnTo>
                  <a:lnTo>
                    <a:pt x="1242" y="1933"/>
                  </a:lnTo>
                  <a:lnTo>
                    <a:pt x="1244" y="1931"/>
                  </a:lnTo>
                  <a:lnTo>
                    <a:pt x="1246" y="1927"/>
                  </a:lnTo>
                  <a:lnTo>
                    <a:pt x="1246" y="1924"/>
                  </a:lnTo>
                  <a:lnTo>
                    <a:pt x="1244" y="1922"/>
                  </a:lnTo>
                  <a:lnTo>
                    <a:pt x="1243" y="1920"/>
                  </a:lnTo>
                  <a:lnTo>
                    <a:pt x="1242" y="1918"/>
                  </a:lnTo>
                  <a:lnTo>
                    <a:pt x="1239" y="1918"/>
                  </a:lnTo>
                  <a:lnTo>
                    <a:pt x="1238" y="1920"/>
                  </a:lnTo>
                  <a:lnTo>
                    <a:pt x="1235" y="1925"/>
                  </a:lnTo>
                  <a:lnTo>
                    <a:pt x="1234" y="1932"/>
                  </a:lnTo>
                  <a:lnTo>
                    <a:pt x="1231" y="1938"/>
                  </a:lnTo>
                  <a:lnTo>
                    <a:pt x="1225" y="1943"/>
                  </a:lnTo>
                  <a:lnTo>
                    <a:pt x="1223" y="1943"/>
                  </a:lnTo>
                  <a:lnTo>
                    <a:pt x="1220" y="1942"/>
                  </a:lnTo>
                  <a:lnTo>
                    <a:pt x="1216" y="1940"/>
                  </a:lnTo>
                  <a:lnTo>
                    <a:pt x="1213" y="1936"/>
                  </a:lnTo>
                  <a:lnTo>
                    <a:pt x="1208" y="1931"/>
                  </a:lnTo>
                  <a:lnTo>
                    <a:pt x="1203" y="1928"/>
                  </a:lnTo>
                  <a:lnTo>
                    <a:pt x="1198" y="1924"/>
                  </a:lnTo>
                  <a:lnTo>
                    <a:pt x="1194" y="1917"/>
                  </a:lnTo>
                  <a:lnTo>
                    <a:pt x="1193" y="1907"/>
                  </a:lnTo>
                  <a:lnTo>
                    <a:pt x="1193" y="1899"/>
                  </a:lnTo>
                  <a:lnTo>
                    <a:pt x="1190" y="1894"/>
                  </a:lnTo>
                  <a:lnTo>
                    <a:pt x="1188" y="1892"/>
                  </a:lnTo>
                  <a:lnTo>
                    <a:pt x="1183" y="1890"/>
                  </a:lnTo>
                  <a:lnTo>
                    <a:pt x="1180" y="1887"/>
                  </a:lnTo>
                  <a:lnTo>
                    <a:pt x="1179" y="1884"/>
                  </a:lnTo>
                  <a:lnTo>
                    <a:pt x="1179" y="1883"/>
                  </a:lnTo>
                  <a:lnTo>
                    <a:pt x="1180" y="1880"/>
                  </a:lnTo>
                  <a:lnTo>
                    <a:pt x="1186" y="1875"/>
                  </a:lnTo>
                  <a:lnTo>
                    <a:pt x="1187" y="1872"/>
                  </a:lnTo>
                  <a:lnTo>
                    <a:pt x="1187" y="1869"/>
                  </a:lnTo>
                  <a:lnTo>
                    <a:pt x="1186" y="1866"/>
                  </a:lnTo>
                  <a:lnTo>
                    <a:pt x="1183" y="1865"/>
                  </a:lnTo>
                  <a:lnTo>
                    <a:pt x="1182" y="1865"/>
                  </a:lnTo>
                  <a:lnTo>
                    <a:pt x="1176" y="1862"/>
                  </a:lnTo>
                  <a:lnTo>
                    <a:pt x="1175" y="1861"/>
                  </a:lnTo>
                  <a:lnTo>
                    <a:pt x="1173" y="1858"/>
                  </a:lnTo>
                  <a:lnTo>
                    <a:pt x="1175" y="1851"/>
                  </a:lnTo>
                  <a:lnTo>
                    <a:pt x="1177" y="1843"/>
                  </a:lnTo>
                  <a:lnTo>
                    <a:pt x="1180" y="1836"/>
                  </a:lnTo>
                  <a:lnTo>
                    <a:pt x="1183" y="1832"/>
                  </a:lnTo>
                  <a:lnTo>
                    <a:pt x="1183" y="1829"/>
                  </a:lnTo>
                  <a:lnTo>
                    <a:pt x="1182" y="1827"/>
                  </a:lnTo>
                  <a:lnTo>
                    <a:pt x="1179" y="1822"/>
                  </a:lnTo>
                  <a:lnTo>
                    <a:pt x="1176" y="1814"/>
                  </a:lnTo>
                  <a:lnTo>
                    <a:pt x="1177" y="1807"/>
                  </a:lnTo>
                  <a:lnTo>
                    <a:pt x="1180" y="1801"/>
                  </a:lnTo>
                  <a:lnTo>
                    <a:pt x="1194" y="1781"/>
                  </a:lnTo>
                  <a:lnTo>
                    <a:pt x="1199" y="1772"/>
                  </a:lnTo>
                  <a:lnTo>
                    <a:pt x="1201" y="1765"/>
                  </a:lnTo>
                  <a:lnTo>
                    <a:pt x="1199" y="1758"/>
                  </a:lnTo>
                  <a:lnTo>
                    <a:pt x="1197" y="1747"/>
                  </a:lnTo>
                  <a:lnTo>
                    <a:pt x="1195" y="1736"/>
                  </a:lnTo>
                  <a:lnTo>
                    <a:pt x="1197" y="1728"/>
                  </a:lnTo>
                  <a:lnTo>
                    <a:pt x="1199" y="1720"/>
                  </a:lnTo>
                  <a:lnTo>
                    <a:pt x="1202" y="1709"/>
                  </a:lnTo>
                  <a:lnTo>
                    <a:pt x="1202" y="1699"/>
                  </a:lnTo>
                  <a:lnTo>
                    <a:pt x="1197" y="1694"/>
                  </a:lnTo>
                  <a:lnTo>
                    <a:pt x="1195" y="1691"/>
                  </a:lnTo>
                  <a:lnTo>
                    <a:pt x="1195" y="1684"/>
                  </a:lnTo>
                  <a:lnTo>
                    <a:pt x="1197" y="1683"/>
                  </a:lnTo>
                  <a:lnTo>
                    <a:pt x="1198" y="1680"/>
                  </a:lnTo>
                  <a:lnTo>
                    <a:pt x="1201" y="1679"/>
                  </a:lnTo>
                  <a:lnTo>
                    <a:pt x="1202" y="1677"/>
                  </a:lnTo>
                  <a:lnTo>
                    <a:pt x="1203" y="1674"/>
                  </a:lnTo>
                  <a:lnTo>
                    <a:pt x="1203" y="1669"/>
                  </a:lnTo>
                  <a:lnTo>
                    <a:pt x="1205" y="1659"/>
                  </a:lnTo>
                  <a:lnTo>
                    <a:pt x="1209" y="1650"/>
                  </a:lnTo>
                  <a:lnTo>
                    <a:pt x="1213" y="1643"/>
                  </a:lnTo>
                  <a:lnTo>
                    <a:pt x="1217" y="1628"/>
                  </a:lnTo>
                  <a:lnTo>
                    <a:pt x="1223" y="1613"/>
                  </a:lnTo>
                  <a:lnTo>
                    <a:pt x="1224" y="1605"/>
                  </a:lnTo>
                  <a:lnTo>
                    <a:pt x="1223" y="1595"/>
                  </a:lnTo>
                  <a:lnTo>
                    <a:pt x="1220" y="1585"/>
                  </a:lnTo>
                  <a:lnTo>
                    <a:pt x="1219" y="1580"/>
                  </a:lnTo>
                  <a:lnTo>
                    <a:pt x="1219" y="1579"/>
                  </a:lnTo>
                  <a:lnTo>
                    <a:pt x="1224" y="1573"/>
                  </a:lnTo>
                  <a:lnTo>
                    <a:pt x="1227" y="1572"/>
                  </a:lnTo>
                  <a:lnTo>
                    <a:pt x="1228" y="1569"/>
                  </a:lnTo>
                  <a:lnTo>
                    <a:pt x="1228" y="1566"/>
                  </a:lnTo>
                  <a:lnTo>
                    <a:pt x="1225" y="1561"/>
                  </a:lnTo>
                  <a:lnTo>
                    <a:pt x="1225" y="1557"/>
                  </a:lnTo>
                  <a:lnTo>
                    <a:pt x="1228" y="1555"/>
                  </a:lnTo>
                  <a:lnTo>
                    <a:pt x="1231" y="1553"/>
                  </a:lnTo>
                  <a:lnTo>
                    <a:pt x="1236" y="1550"/>
                  </a:lnTo>
                  <a:lnTo>
                    <a:pt x="1239" y="1547"/>
                  </a:lnTo>
                  <a:lnTo>
                    <a:pt x="1240" y="1542"/>
                  </a:lnTo>
                  <a:lnTo>
                    <a:pt x="1240" y="1532"/>
                  </a:lnTo>
                  <a:lnTo>
                    <a:pt x="1238" y="1521"/>
                  </a:lnTo>
                  <a:lnTo>
                    <a:pt x="1236" y="1510"/>
                  </a:lnTo>
                  <a:lnTo>
                    <a:pt x="1238" y="1496"/>
                  </a:lnTo>
                  <a:lnTo>
                    <a:pt x="1239" y="1481"/>
                  </a:lnTo>
                  <a:lnTo>
                    <a:pt x="1240" y="1463"/>
                  </a:lnTo>
                  <a:lnTo>
                    <a:pt x="1242" y="1448"/>
                  </a:lnTo>
                  <a:lnTo>
                    <a:pt x="1243" y="1436"/>
                  </a:lnTo>
                  <a:lnTo>
                    <a:pt x="1243" y="1411"/>
                  </a:lnTo>
                  <a:lnTo>
                    <a:pt x="1239" y="1400"/>
                  </a:lnTo>
                  <a:lnTo>
                    <a:pt x="1231" y="1387"/>
                  </a:lnTo>
                  <a:lnTo>
                    <a:pt x="1214" y="1374"/>
                  </a:lnTo>
                  <a:lnTo>
                    <a:pt x="1208" y="1369"/>
                  </a:lnTo>
                  <a:lnTo>
                    <a:pt x="1202" y="1365"/>
                  </a:lnTo>
                  <a:lnTo>
                    <a:pt x="1198" y="1362"/>
                  </a:lnTo>
                  <a:lnTo>
                    <a:pt x="1193" y="1361"/>
                  </a:lnTo>
                  <a:lnTo>
                    <a:pt x="1182" y="1357"/>
                  </a:lnTo>
                  <a:lnTo>
                    <a:pt x="1172" y="1350"/>
                  </a:lnTo>
                  <a:lnTo>
                    <a:pt x="1164" y="1342"/>
                  </a:lnTo>
                  <a:lnTo>
                    <a:pt x="1160" y="1332"/>
                  </a:lnTo>
                  <a:lnTo>
                    <a:pt x="1157" y="1315"/>
                  </a:lnTo>
                  <a:lnTo>
                    <a:pt x="1150" y="1300"/>
                  </a:lnTo>
                  <a:lnTo>
                    <a:pt x="1146" y="1287"/>
                  </a:lnTo>
                  <a:lnTo>
                    <a:pt x="1143" y="1277"/>
                  </a:lnTo>
                  <a:lnTo>
                    <a:pt x="1138" y="1266"/>
                  </a:lnTo>
                  <a:lnTo>
                    <a:pt x="1132" y="1254"/>
                  </a:lnTo>
                  <a:lnTo>
                    <a:pt x="1128" y="1243"/>
                  </a:lnTo>
                  <a:lnTo>
                    <a:pt x="1127" y="1233"/>
                  </a:lnTo>
                  <a:lnTo>
                    <a:pt x="1124" y="1226"/>
                  </a:lnTo>
                  <a:lnTo>
                    <a:pt x="1104" y="1210"/>
                  </a:lnTo>
                  <a:lnTo>
                    <a:pt x="1100" y="1203"/>
                  </a:lnTo>
                  <a:lnTo>
                    <a:pt x="1100" y="1191"/>
                  </a:lnTo>
                  <a:lnTo>
                    <a:pt x="1102" y="1180"/>
                  </a:lnTo>
                  <a:lnTo>
                    <a:pt x="1106" y="1170"/>
                  </a:lnTo>
                  <a:lnTo>
                    <a:pt x="1108" y="1162"/>
                  </a:lnTo>
                  <a:lnTo>
                    <a:pt x="1106" y="1152"/>
                  </a:lnTo>
                  <a:lnTo>
                    <a:pt x="1105" y="1141"/>
                  </a:lnTo>
                  <a:lnTo>
                    <a:pt x="1104" y="1135"/>
                  </a:lnTo>
                  <a:lnTo>
                    <a:pt x="1105" y="1128"/>
                  </a:lnTo>
                  <a:lnTo>
                    <a:pt x="1109" y="1118"/>
                  </a:lnTo>
                  <a:lnTo>
                    <a:pt x="1115" y="1110"/>
                  </a:lnTo>
                  <a:lnTo>
                    <a:pt x="1120" y="1104"/>
                  </a:lnTo>
                  <a:lnTo>
                    <a:pt x="1126" y="1100"/>
                  </a:lnTo>
                  <a:lnTo>
                    <a:pt x="1132" y="1094"/>
                  </a:lnTo>
                  <a:lnTo>
                    <a:pt x="1138" y="1089"/>
                  </a:lnTo>
                  <a:lnTo>
                    <a:pt x="1142" y="1087"/>
                  </a:lnTo>
                  <a:lnTo>
                    <a:pt x="1145" y="1084"/>
                  </a:lnTo>
                  <a:lnTo>
                    <a:pt x="1146" y="1078"/>
                  </a:lnTo>
                  <a:lnTo>
                    <a:pt x="1147" y="1069"/>
                  </a:lnTo>
                  <a:lnTo>
                    <a:pt x="1150" y="1059"/>
                  </a:lnTo>
                  <a:lnTo>
                    <a:pt x="1152" y="1048"/>
                  </a:lnTo>
                  <a:lnTo>
                    <a:pt x="1150" y="1037"/>
                  </a:lnTo>
                  <a:lnTo>
                    <a:pt x="1147" y="1028"/>
                  </a:lnTo>
                  <a:lnTo>
                    <a:pt x="1145" y="1024"/>
                  </a:lnTo>
                  <a:lnTo>
                    <a:pt x="1142" y="1017"/>
                  </a:lnTo>
                  <a:lnTo>
                    <a:pt x="1138" y="1007"/>
                  </a:lnTo>
                  <a:lnTo>
                    <a:pt x="1132" y="999"/>
                  </a:lnTo>
                  <a:lnTo>
                    <a:pt x="1130" y="996"/>
                  </a:lnTo>
                  <a:lnTo>
                    <a:pt x="1116" y="996"/>
                  </a:lnTo>
                  <a:lnTo>
                    <a:pt x="1116" y="1004"/>
                  </a:lnTo>
                  <a:lnTo>
                    <a:pt x="1115" y="1007"/>
                  </a:lnTo>
                  <a:lnTo>
                    <a:pt x="1112" y="1011"/>
                  </a:lnTo>
                  <a:lnTo>
                    <a:pt x="1109" y="1014"/>
                  </a:lnTo>
                  <a:lnTo>
                    <a:pt x="1105" y="1017"/>
                  </a:lnTo>
                  <a:lnTo>
                    <a:pt x="1102" y="1017"/>
                  </a:lnTo>
                  <a:lnTo>
                    <a:pt x="1100" y="1015"/>
                  </a:lnTo>
                  <a:lnTo>
                    <a:pt x="1097" y="1013"/>
                  </a:lnTo>
                  <a:lnTo>
                    <a:pt x="1095" y="1010"/>
                  </a:lnTo>
                  <a:lnTo>
                    <a:pt x="1094" y="1009"/>
                  </a:lnTo>
                  <a:lnTo>
                    <a:pt x="1089" y="1006"/>
                  </a:lnTo>
                  <a:lnTo>
                    <a:pt x="1080" y="1003"/>
                  </a:lnTo>
                  <a:lnTo>
                    <a:pt x="1076" y="1000"/>
                  </a:lnTo>
                  <a:lnTo>
                    <a:pt x="1074" y="998"/>
                  </a:lnTo>
                  <a:lnTo>
                    <a:pt x="1069" y="992"/>
                  </a:lnTo>
                  <a:lnTo>
                    <a:pt x="1064" y="987"/>
                  </a:lnTo>
                  <a:lnTo>
                    <a:pt x="1053" y="978"/>
                  </a:lnTo>
                  <a:lnTo>
                    <a:pt x="1046" y="976"/>
                  </a:lnTo>
                  <a:lnTo>
                    <a:pt x="1039" y="972"/>
                  </a:lnTo>
                  <a:lnTo>
                    <a:pt x="1034" y="966"/>
                  </a:lnTo>
                  <a:lnTo>
                    <a:pt x="1033" y="956"/>
                  </a:lnTo>
                  <a:lnTo>
                    <a:pt x="1030" y="943"/>
                  </a:lnTo>
                  <a:lnTo>
                    <a:pt x="1026" y="935"/>
                  </a:lnTo>
                  <a:lnTo>
                    <a:pt x="1020" y="929"/>
                  </a:lnTo>
                  <a:lnTo>
                    <a:pt x="1018" y="928"/>
                  </a:lnTo>
                  <a:lnTo>
                    <a:pt x="1015" y="925"/>
                  </a:lnTo>
                  <a:lnTo>
                    <a:pt x="1011" y="924"/>
                  </a:lnTo>
                  <a:lnTo>
                    <a:pt x="1008" y="922"/>
                  </a:lnTo>
                  <a:lnTo>
                    <a:pt x="1004" y="922"/>
                  </a:lnTo>
                  <a:lnTo>
                    <a:pt x="1001" y="924"/>
                  </a:lnTo>
                  <a:lnTo>
                    <a:pt x="997" y="924"/>
                  </a:lnTo>
                  <a:lnTo>
                    <a:pt x="990" y="922"/>
                  </a:lnTo>
                  <a:lnTo>
                    <a:pt x="985" y="918"/>
                  </a:lnTo>
                  <a:lnTo>
                    <a:pt x="979" y="917"/>
                  </a:lnTo>
                  <a:lnTo>
                    <a:pt x="972" y="915"/>
                  </a:lnTo>
                  <a:lnTo>
                    <a:pt x="956" y="902"/>
                  </a:lnTo>
                  <a:lnTo>
                    <a:pt x="951" y="896"/>
                  </a:lnTo>
                  <a:lnTo>
                    <a:pt x="948" y="892"/>
                  </a:lnTo>
                  <a:lnTo>
                    <a:pt x="945" y="889"/>
                  </a:lnTo>
                  <a:lnTo>
                    <a:pt x="942" y="885"/>
                  </a:lnTo>
                  <a:lnTo>
                    <a:pt x="940" y="883"/>
                  </a:lnTo>
                  <a:lnTo>
                    <a:pt x="931" y="880"/>
                  </a:lnTo>
                  <a:lnTo>
                    <a:pt x="927" y="880"/>
                  </a:lnTo>
                  <a:lnTo>
                    <a:pt x="922" y="883"/>
                  </a:lnTo>
                  <a:lnTo>
                    <a:pt x="919" y="885"/>
                  </a:lnTo>
                  <a:lnTo>
                    <a:pt x="918" y="889"/>
                  </a:lnTo>
                  <a:lnTo>
                    <a:pt x="915" y="893"/>
                  </a:lnTo>
                  <a:lnTo>
                    <a:pt x="912" y="896"/>
                  </a:lnTo>
                  <a:lnTo>
                    <a:pt x="910" y="896"/>
                  </a:lnTo>
                  <a:lnTo>
                    <a:pt x="907" y="895"/>
                  </a:lnTo>
                  <a:lnTo>
                    <a:pt x="894" y="883"/>
                  </a:lnTo>
                  <a:lnTo>
                    <a:pt x="890" y="881"/>
                  </a:lnTo>
                  <a:lnTo>
                    <a:pt x="884" y="883"/>
                  </a:lnTo>
                  <a:lnTo>
                    <a:pt x="864" y="885"/>
                  </a:lnTo>
                  <a:lnTo>
                    <a:pt x="858" y="883"/>
                  </a:lnTo>
                  <a:lnTo>
                    <a:pt x="849" y="869"/>
                  </a:lnTo>
                  <a:lnTo>
                    <a:pt x="847" y="861"/>
                  </a:lnTo>
                  <a:lnTo>
                    <a:pt x="847" y="856"/>
                  </a:lnTo>
                  <a:lnTo>
                    <a:pt x="844" y="848"/>
                  </a:lnTo>
                  <a:lnTo>
                    <a:pt x="837" y="843"/>
                  </a:lnTo>
                  <a:lnTo>
                    <a:pt x="827" y="839"/>
                  </a:lnTo>
                  <a:lnTo>
                    <a:pt x="818" y="836"/>
                  </a:lnTo>
                  <a:lnTo>
                    <a:pt x="810" y="835"/>
                  </a:lnTo>
                  <a:lnTo>
                    <a:pt x="804" y="832"/>
                  </a:lnTo>
                  <a:lnTo>
                    <a:pt x="799" y="825"/>
                  </a:lnTo>
                  <a:lnTo>
                    <a:pt x="795" y="817"/>
                  </a:lnTo>
                  <a:lnTo>
                    <a:pt x="792" y="809"/>
                  </a:lnTo>
                  <a:lnTo>
                    <a:pt x="793" y="803"/>
                  </a:lnTo>
                  <a:lnTo>
                    <a:pt x="793" y="798"/>
                  </a:lnTo>
                  <a:lnTo>
                    <a:pt x="792" y="789"/>
                  </a:lnTo>
                  <a:lnTo>
                    <a:pt x="788" y="781"/>
                  </a:lnTo>
                  <a:lnTo>
                    <a:pt x="788" y="780"/>
                  </a:lnTo>
                  <a:lnTo>
                    <a:pt x="781" y="773"/>
                  </a:lnTo>
                  <a:lnTo>
                    <a:pt x="778" y="769"/>
                  </a:lnTo>
                  <a:lnTo>
                    <a:pt x="773" y="763"/>
                  </a:lnTo>
                  <a:lnTo>
                    <a:pt x="767" y="761"/>
                  </a:lnTo>
                  <a:lnTo>
                    <a:pt x="763" y="758"/>
                  </a:lnTo>
                  <a:lnTo>
                    <a:pt x="759" y="751"/>
                  </a:lnTo>
                  <a:lnTo>
                    <a:pt x="745" y="732"/>
                  </a:lnTo>
                  <a:lnTo>
                    <a:pt x="740" y="722"/>
                  </a:lnTo>
                  <a:lnTo>
                    <a:pt x="734" y="715"/>
                  </a:lnTo>
                  <a:lnTo>
                    <a:pt x="728" y="707"/>
                  </a:lnTo>
                  <a:lnTo>
                    <a:pt x="718" y="698"/>
                  </a:lnTo>
                  <a:lnTo>
                    <a:pt x="702" y="678"/>
                  </a:lnTo>
                  <a:lnTo>
                    <a:pt x="698" y="670"/>
                  </a:lnTo>
                  <a:lnTo>
                    <a:pt x="692" y="654"/>
                  </a:lnTo>
                  <a:lnTo>
                    <a:pt x="689" y="648"/>
                  </a:lnTo>
                  <a:lnTo>
                    <a:pt x="685" y="648"/>
                  </a:lnTo>
                  <a:lnTo>
                    <a:pt x="683" y="650"/>
                  </a:lnTo>
                  <a:lnTo>
                    <a:pt x="677" y="656"/>
                  </a:lnTo>
                  <a:lnTo>
                    <a:pt x="678" y="663"/>
                  </a:lnTo>
                  <a:lnTo>
                    <a:pt x="684" y="670"/>
                  </a:lnTo>
                  <a:lnTo>
                    <a:pt x="691" y="678"/>
                  </a:lnTo>
                  <a:lnTo>
                    <a:pt x="696" y="685"/>
                  </a:lnTo>
                  <a:lnTo>
                    <a:pt x="700" y="693"/>
                  </a:lnTo>
                  <a:lnTo>
                    <a:pt x="706" y="703"/>
                  </a:lnTo>
                  <a:lnTo>
                    <a:pt x="722" y="722"/>
                  </a:lnTo>
                  <a:lnTo>
                    <a:pt x="725" y="732"/>
                  </a:lnTo>
                  <a:lnTo>
                    <a:pt x="726" y="740"/>
                  </a:lnTo>
                  <a:lnTo>
                    <a:pt x="729" y="747"/>
                  </a:lnTo>
                  <a:lnTo>
                    <a:pt x="734" y="751"/>
                  </a:lnTo>
                  <a:lnTo>
                    <a:pt x="748" y="765"/>
                  </a:lnTo>
                  <a:lnTo>
                    <a:pt x="751" y="772"/>
                  </a:lnTo>
                  <a:lnTo>
                    <a:pt x="748" y="778"/>
                  </a:lnTo>
                  <a:lnTo>
                    <a:pt x="743" y="781"/>
                  </a:lnTo>
                  <a:lnTo>
                    <a:pt x="737" y="778"/>
                  </a:lnTo>
                  <a:lnTo>
                    <a:pt x="732" y="773"/>
                  </a:lnTo>
                  <a:lnTo>
                    <a:pt x="728" y="767"/>
                  </a:lnTo>
                  <a:lnTo>
                    <a:pt x="725" y="765"/>
                  </a:lnTo>
                  <a:lnTo>
                    <a:pt x="724" y="765"/>
                  </a:lnTo>
                  <a:lnTo>
                    <a:pt x="715" y="761"/>
                  </a:lnTo>
                  <a:lnTo>
                    <a:pt x="713" y="755"/>
                  </a:lnTo>
                  <a:lnTo>
                    <a:pt x="713" y="752"/>
                  </a:lnTo>
                  <a:lnTo>
                    <a:pt x="710" y="745"/>
                  </a:lnTo>
                  <a:lnTo>
                    <a:pt x="703" y="737"/>
                  </a:lnTo>
                  <a:lnTo>
                    <a:pt x="696" y="728"/>
                  </a:lnTo>
                  <a:lnTo>
                    <a:pt x="693" y="724"/>
                  </a:lnTo>
                  <a:lnTo>
                    <a:pt x="688" y="721"/>
                  </a:lnTo>
                  <a:lnTo>
                    <a:pt x="683" y="721"/>
                  </a:lnTo>
                  <a:lnTo>
                    <a:pt x="680" y="722"/>
                  </a:lnTo>
                  <a:lnTo>
                    <a:pt x="673" y="722"/>
                  </a:lnTo>
                  <a:lnTo>
                    <a:pt x="672" y="721"/>
                  </a:lnTo>
                  <a:lnTo>
                    <a:pt x="672" y="715"/>
                  </a:lnTo>
                  <a:lnTo>
                    <a:pt x="676" y="707"/>
                  </a:lnTo>
                  <a:lnTo>
                    <a:pt x="678" y="704"/>
                  </a:lnTo>
                  <a:lnTo>
                    <a:pt x="681" y="699"/>
                  </a:lnTo>
                  <a:lnTo>
                    <a:pt x="681" y="696"/>
                  </a:lnTo>
                  <a:lnTo>
                    <a:pt x="680" y="693"/>
                  </a:lnTo>
                  <a:lnTo>
                    <a:pt x="674" y="688"/>
                  </a:lnTo>
                  <a:lnTo>
                    <a:pt x="670" y="685"/>
                  </a:lnTo>
                  <a:lnTo>
                    <a:pt x="667" y="684"/>
                  </a:lnTo>
                  <a:lnTo>
                    <a:pt x="663" y="680"/>
                  </a:lnTo>
                  <a:lnTo>
                    <a:pt x="659" y="670"/>
                  </a:lnTo>
                  <a:lnTo>
                    <a:pt x="654" y="659"/>
                  </a:lnTo>
                  <a:lnTo>
                    <a:pt x="650" y="647"/>
                  </a:lnTo>
                  <a:lnTo>
                    <a:pt x="644" y="635"/>
                  </a:lnTo>
                  <a:lnTo>
                    <a:pt x="636" y="619"/>
                  </a:lnTo>
                  <a:lnTo>
                    <a:pt x="628" y="611"/>
                  </a:lnTo>
                  <a:lnTo>
                    <a:pt x="620" y="608"/>
                  </a:lnTo>
                  <a:lnTo>
                    <a:pt x="611" y="607"/>
                  </a:lnTo>
                  <a:lnTo>
                    <a:pt x="602" y="604"/>
                  </a:lnTo>
                  <a:lnTo>
                    <a:pt x="594" y="600"/>
                  </a:lnTo>
                  <a:lnTo>
                    <a:pt x="587" y="596"/>
                  </a:lnTo>
                  <a:lnTo>
                    <a:pt x="584" y="591"/>
                  </a:lnTo>
                  <a:lnTo>
                    <a:pt x="583" y="581"/>
                  </a:lnTo>
                  <a:lnTo>
                    <a:pt x="577" y="559"/>
                  </a:lnTo>
                  <a:lnTo>
                    <a:pt x="572" y="550"/>
                  </a:lnTo>
                  <a:lnTo>
                    <a:pt x="564" y="537"/>
                  </a:lnTo>
                  <a:lnTo>
                    <a:pt x="558" y="524"/>
                  </a:lnTo>
                  <a:lnTo>
                    <a:pt x="554" y="510"/>
                  </a:lnTo>
                  <a:lnTo>
                    <a:pt x="553" y="497"/>
                  </a:lnTo>
                  <a:lnTo>
                    <a:pt x="554" y="487"/>
                  </a:lnTo>
                  <a:lnTo>
                    <a:pt x="554" y="474"/>
                  </a:lnTo>
                  <a:lnTo>
                    <a:pt x="555" y="459"/>
                  </a:lnTo>
                  <a:lnTo>
                    <a:pt x="557" y="448"/>
                  </a:lnTo>
                  <a:lnTo>
                    <a:pt x="557" y="440"/>
                  </a:lnTo>
                  <a:lnTo>
                    <a:pt x="555" y="432"/>
                  </a:lnTo>
                  <a:lnTo>
                    <a:pt x="553" y="422"/>
                  </a:lnTo>
                  <a:lnTo>
                    <a:pt x="550" y="415"/>
                  </a:lnTo>
                  <a:lnTo>
                    <a:pt x="549" y="410"/>
                  </a:lnTo>
                  <a:lnTo>
                    <a:pt x="549" y="407"/>
                  </a:lnTo>
                  <a:lnTo>
                    <a:pt x="544" y="395"/>
                  </a:lnTo>
                  <a:lnTo>
                    <a:pt x="542" y="393"/>
                  </a:lnTo>
                  <a:lnTo>
                    <a:pt x="538" y="391"/>
                  </a:lnTo>
                  <a:lnTo>
                    <a:pt x="529" y="386"/>
                  </a:lnTo>
                  <a:lnTo>
                    <a:pt x="523" y="381"/>
                  </a:lnTo>
                  <a:lnTo>
                    <a:pt x="514" y="380"/>
                  </a:lnTo>
                  <a:lnTo>
                    <a:pt x="508" y="377"/>
                  </a:lnTo>
                  <a:lnTo>
                    <a:pt x="503" y="370"/>
                  </a:lnTo>
                  <a:lnTo>
                    <a:pt x="502" y="360"/>
                  </a:lnTo>
                  <a:lnTo>
                    <a:pt x="503" y="352"/>
                  </a:lnTo>
                  <a:lnTo>
                    <a:pt x="503" y="345"/>
                  </a:lnTo>
                  <a:lnTo>
                    <a:pt x="499" y="337"/>
                  </a:lnTo>
                  <a:lnTo>
                    <a:pt x="495" y="332"/>
                  </a:lnTo>
                  <a:lnTo>
                    <a:pt x="490" y="329"/>
                  </a:lnTo>
                  <a:lnTo>
                    <a:pt x="486" y="326"/>
                  </a:lnTo>
                  <a:lnTo>
                    <a:pt x="480" y="319"/>
                  </a:lnTo>
                  <a:lnTo>
                    <a:pt x="475" y="311"/>
                  </a:lnTo>
                  <a:lnTo>
                    <a:pt x="472" y="303"/>
                  </a:lnTo>
                  <a:lnTo>
                    <a:pt x="471" y="300"/>
                  </a:lnTo>
                  <a:lnTo>
                    <a:pt x="466" y="296"/>
                  </a:lnTo>
                  <a:lnTo>
                    <a:pt x="462" y="296"/>
                  </a:lnTo>
                  <a:lnTo>
                    <a:pt x="462" y="299"/>
                  </a:lnTo>
                  <a:lnTo>
                    <a:pt x="464" y="302"/>
                  </a:lnTo>
                  <a:lnTo>
                    <a:pt x="464" y="313"/>
                  </a:lnTo>
                  <a:lnTo>
                    <a:pt x="465" y="315"/>
                  </a:lnTo>
                  <a:lnTo>
                    <a:pt x="471" y="321"/>
                  </a:lnTo>
                  <a:lnTo>
                    <a:pt x="473" y="329"/>
                  </a:lnTo>
                  <a:lnTo>
                    <a:pt x="473" y="336"/>
                  </a:lnTo>
                  <a:lnTo>
                    <a:pt x="472" y="341"/>
                  </a:lnTo>
                  <a:lnTo>
                    <a:pt x="468" y="341"/>
                  </a:lnTo>
                  <a:lnTo>
                    <a:pt x="462" y="339"/>
                  </a:lnTo>
                  <a:lnTo>
                    <a:pt x="456" y="333"/>
                  </a:lnTo>
                  <a:lnTo>
                    <a:pt x="447" y="328"/>
                  </a:lnTo>
                  <a:lnTo>
                    <a:pt x="442" y="322"/>
                  </a:lnTo>
                  <a:lnTo>
                    <a:pt x="441" y="313"/>
                  </a:lnTo>
                  <a:lnTo>
                    <a:pt x="439" y="304"/>
                  </a:lnTo>
                  <a:lnTo>
                    <a:pt x="441" y="295"/>
                  </a:lnTo>
                  <a:lnTo>
                    <a:pt x="441" y="289"/>
                  </a:lnTo>
                  <a:lnTo>
                    <a:pt x="438" y="284"/>
                  </a:lnTo>
                  <a:lnTo>
                    <a:pt x="432" y="281"/>
                  </a:lnTo>
                  <a:lnTo>
                    <a:pt x="425" y="278"/>
                  </a:lnTo>
                  <a:lnTo>
                    <a:pt x="419" y="277"/>
                  </a:lnTo>
                  <a:lnTo>
                    <a:pt x="412" y="277"/>
                  </a:lnTo>
                  <a:lnTo>
                    <a:pt x="406" y="271"/>
                  </a:lnTo>
                  <a:lnTo>
                    <a:pt x="406" y="267"/>
                  </a:lnTo>
                  <a:lnTo>
                    <a:pt x="405" y="262"/>
                  </a:lnTo>
                  <a:lnTo>
                    <a:pt x="401" y="251"/>
                  </a:lnTo>
                  <a:lnTo>
                    <a:pt x="394" y="243"/>
                  </a:lnTo>
                  <a:lnTo>
                    <a:pt x="386" y="237"/>
                  </a:lnTo>
                  <a:lnTo>
                    <a:pt x="372" y="234"/>
                  </a:lnTo>
                  <a:lnTo>
                    <a:pt x="360" y="232"/>
                  </a:lnTo>
                  <a:lnTo>
                    <a:pt x="346" y="228"/>
                  </a:lnTo>
                  <a:lnTo>
                    <a:pt x="334" y="225"/>
                  </a:lnTo>
                  <a:lnTo>
                    <a:pt x="324" y="223"/>
                  </a:lnTo>
                  <a:lnTo>
                    <a:pt x="317" y="222"/>
                  </a:lnTo>
                  <a:lnTo>
                    <a:pt x="304" y="214"/>
                  </a:lnTo>
                  <a:lnTo>
                    <a:pt x="297" y="211"/>
                  </a:lnTo>
                  <a:lnTo>
                    <a:pt x="286" y="214"/>
                  </a:lnTo>
                  <a:lnTo>
                    <a:pt x="272" y="206"/>
                  </a:lnTo>
                  <a:lnTo>
                    <a:pt x="267" y="204"/>
                  </a:lnTo>
                  <a:lnTo>
                    <a:pt x="263" y="207"/>
                  </a:lnTo>
                  <a:lnTo>
                    <a:pt x="261" y="214"/>
                  </a:lnTo>
                  <a:lnTo>
                    <a:pt x="257" y="222"/>
                  </a:lnTo>
                  <a:lnTo>
                    <a:pt x="252" y="230"/>
                  </a:lnTo>
                  <a:lnTo>
                    <a:pt x="244" y="233"/>
                  </a:lnTo>
                  <a:lnTo>
                    <a:pt x="237" y="230"/>
                  </a:lnTo>
                  <a:lnTo>
                    <a:pt x="230" y="226"/>
                  </a:lnTo>
                  <a:lnTo>
                    <a:pt x="226" y="228"/>
                  </a:lnTo>
                  <a:lnTo>
                    <a:pt x="223" y="229"/>
                  </a:lnTo>
                  <a:lnTo>
                    <a:pt x="220" y="232"/>
                  </a:lnTo>
                  <a:lnTo>
                    <a:pt x="215" y="234"/>
                  </a:lnTo>
                  <a:lnTo>
                    <a:pt x="208" y="234"/>
                  </a:lnTo>
                  <a:lnTo>
                    <a:pt x="207" y="232"/>
                  </a:lnTo>
                  <a:lnTo>
                    <a:pt x="207" y="229"/>
                  </a:lnTo>
                  <a:lnTo>
                    <a:pt x="208" y="225"/>
                  </a:lnTo>
                  <a:lnTo>
                    <a:pt x="209" y="219"/>
                  </a:lnTo>
                  <a:lnTo>
                    <a:pt x="211" y="215"/>
                  </a:lnTo>
                  <a:lnTo>
                    <a:pt x="212" y="212"/>
                  </a:lnTo>
                  <a:lnTo>
                    <a:pt x="212" y="210"/>
                  </a:lnTo>
                  <a:lnTo>
                    <a:pt x="208" y="210"/>
                  </a:lnTo>
                  <a:lnTo>
                    <a:pt x="205" y="211"/>
                  </a:lnTo>
                  <a:lnTo>
                    <a:pt x="201" y="214"/>
                  </a:lnTo>
                  <a:lnTo>
                    <a:pt x="196" y="222"/>
                  </a:lnTo>
                  <a:lnTo>
                    <a:pt x="194" y="228"/>
                  </a:lnTo>
                  <a:lnTo>
                    <a:pt x="194" y="234"/>
                  </a:lnTo>
                  <a:lnTo>
                    <a:pt x="192" y="237"/>
                  </a:lnTo>
                  <a:lnTo>
                    <a:pt x="190" y="240"/>
                  </a:lnTo>
                  <a:lnTo>
                    <a:pt x="186" y="243"/>
                  </a:lnTo>
                  <a:lnTo>
                    <a:pt x="182" y="247"/>
                  </a:lnTo>
                  <a:lnTo>
                    <a:pt x="179" y="248"/>
                  </a:lnTo>
                  <a:lnTo>
                    <a:pt x="200" y="248"/>
                  </a:lnTo>
                  <a:lnTo>
                    <a:pt x="201" y="249"/>
                  </a:lnTo>
                  <a:lnTo>
                    <a:pt x="201" y="252"/>
                  </a:lnTo>
                  <a:lnTo>
                    <a:pt x="200" y="255"/>
                  </a:lnTo>
                  <a:lnTo>
                    <a:pt x="200" y="258"/>
                  </a:lnTo>
                  <a:lnTo>
                    <a:pt x="199" y="262"/>
                  </a:lnTo>
                  <a:lnTo>
                    <a:pt x="189" y="271"/>
                  </a:lnTo>
                  <a:lnTo>
                    <a:pt x="181" y="277"/>
                  </a:lnTo>
                  <a:lnTo>
                    <a:pt x="173" y="278"/>
                  </a:lnTo>
                  <a:lnTo>
                    <a:pt x="168" y="277"/>
                  </a:lnTo>
                  <a:lnTo>
                    <a:pt x="166" y="274"/>
                  </a:lnTo>
                  <a:lnTo>
                    <a:pt x="164" y="271"/>
                  </a:lnTo>
                  <a:lnTo>
                    <a:pt x="162" y="269"/>
                  </a:lnTo>
                  <a:lnTo>
                    <a:pt x="160" y="266"/>
                  </a:lnTo>
                  <a:lnTo>
                    <a:pt x="157" y="265"/>
                  </a:lnTo>
                  <a:lnTo>
                    <a:pt x="153" y="267"/>
                  </a:lnTo>
                  <a:lnTo>
                    <a:pt x="148" y="274"/>
                  </a:lnTo>
                  <a:lnTo>
                    <a:pt x="140" y="284"/>
                  </a:lnTo>
                  <a:lnTo>
                    <a:pt x="127" y="293"/>
                  </a:lnTo>
                  <a:lnTo>
                    <a:pt x="118" y="297"/>
                  </a:lnTo>
                  <a:lnTo>
                    <a:pt x="111" y="296"/>
                  </a:lnTo>
                  <a:lnTo>
                    <a:pt x="106" y="293"/>
                  </a:lnTo>
                  <a:lnTo>
                    <a:pt x="101" y="292"/>
                  </a:lnTo>
                  <a:lnTo>
                    <a:pt x="97" y="292"/>
                  </a:lnTo>
                  <a:lnTo>
                    <a:pt x="89" y="296"/>
                  </a:lnTo>
                  <a:lnTo>
                    <a:pt x="77" y="302"/>
                  </a:lnTo>
                  <a:lnTo>
                    <a:pt x="63" y="306"/>
                  </a:lnTo>
                  <a:lnTo>
                    <a:pt x="54" y="308"/>
                  </a:lnTo>
                  <a:lnTo>
                    <a:pt x="51" y="308"/>
                  </a:lnTo>
                  <a:lnTo>
                    <a:pt x="48" y="307"/>
                  </a:lnTo>
                  <a:lnTo>
                    <a:pt x="47" y="304"/>
                  </a:lnTo>
                  <a:lnTo>
                    <a:pt x="47" y="299"/>
                  </a:lnTo>
                  <a:lnTo>
                    <a:pt x="48" y="297"/>
                  </a:lnTo>
                  <a:lnTo>
                    <a:pt x="49" y="295"/>
                  </a:lnTo>
                  <a:lnTo>
                    <a:pt x="51" y="295"/>
                  </a:lnTo>
                  <a:lnTo>
                    <a:pt x="58" y="293"/>
                  </a:lnTo>
                  <a:lnTo>
                    <a:pt x="66" y="288"/>
                  </a:lnTo>
                  <a:lnTo>
                    <a:pt x="75" y="284"/>
                  </a:lnTo>
                  <a:lnTo>
                    <a:pt x="89" y="276"/>
                  </a:lnTo>
                  <a:lnTo>
                    <a:pt x="100" y="270"/>
                  </a:lnTo>
                  <a:lnTo>
                    <a:pt x="110" y="265"/>
                  </a:lnTo>
                  <a:lnTo>
                    <a:pt x="118" y="262"/>
                  </a:lnTo>
                  <a:lnTo>
                    <a:pt x="122" y="259"/>
                  </a:lnTo>
                  <a:lnTo>
                    <a:pt x="125" y="256"/>
                  </a:lnTo>
                  <a:lnTo>
                    <a:pt x="129" y="254"/>
                  </a:lnTo>
                  <a:lnTo>
                    <a:pt x="132" y="251"/>
                  </a:lnTo>
                  <a:lnTo>
                    <a:pt x="133" y="247"/>
                  </a:lnTo>
                  <a:lnTo>
                    <a:pt x="132" y="244"/>
                  </a:lnTo>
                  <a:lnTo>
                    <a:pt x="129" y="241"/>
                  </a:lnTo>
                  <a:lnTo>
                    <a:pt x="123" y="241"/>
                  </a:lnTo>
                  <a:lnTo>
                    <a:pt x="119" y="243"/>
                  </a:lnTo>
                  <a:lnTo>
                    <a:pt x="116" y="244"/>
                  </a:lnTo>
                  <a:lnTo>
                    <a:pt x="115" y="245"/>
                  </a:lnTo>
                  <a:lnTo>
                    <a:pt x="112" y="247"/>
                  </a:lnTo>
                  <a:lnTo>
                    <a:pt x="99" y="233"/>
                  </a:lnTo>
                  <a:lnTo>
                    <a:pt x="97" y="233"/>
                  </a:lnTo>
                  <a:lnTo>
                    <a:pt x="96" y="234"/>
                  </a:lnTo>
                  <a:lnTo>
                    <a:pt x="93" y="236"/>
                  </a:lnTo>
                  <a:lnTo>
                    <a:pt x="90" y="241"/>
                  </a:lnTo>
                  <a:lnTo>
                    <a:pt x="89" y="243"/>
                  </a:lnTo>
                  <a:lnTo>
                    <a:pt x="89" y="244"/>
                  </a:lnTo>
                  <a:lnTo>
                    <a:pt x="86" y="244"/>
                  </a:lnTo>
                  <a:lnTo>
                    <a:pt x="85" y="243"/>
                  </a:lnTo>
                  <a:lnTo>
                    <a:pt x="82" y="241"/>
                  </a:lnTo>
                  <a:lnTo>
                    <a:pt x="81" y="239"/>
                  </a:lnTo>
                  <a:lnTo>
                    <a:pt x="78" y="236"/>
                  </a:lnTo>
                  <a:lnTo>
                    <a:pt x="78" y="218"/>
                  </a:lnTo>
                  <a:lnTo>
                    <a:pt x="75" y="215"/>
                  </a:lnTo>
                  <a:lnTo>
                    <a:pt x="71" y="215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6" y="223"/>
                  </a:lnTo>
                  <a:lnTo>
                    <a:pt x="60" y="228"/>
                  </a:lnTo>
                  <a:lnTo>
                    <a:pt x="54" y="230"/>
                  </a:lnTo>
                  <a:lnTo>
                    <a:pt x="49" y="232"/>
                  </a:lnTo>
                  <a:lnTo>
                    <a:pt x="47" y="229"/>
                  </a:lnTo>
                  <a:lnTo>
                    <a:pt x="44" y="223"/>
                  </a:lnTo>
                  <a:lnTo>
                    <a:pt x="37" y="217"/>
                  </a:lnTo>
                  <a:lnTo>
                    <a:pt x="30" y="208"/>
                  </a:lnTo>
                  <a:lnTo>
                    <a:pt x="25" y="200"/>
                  </a:lnTo>
                  <a:lnTo>
                    <a:pt x="23" y="196"/>
                  </a:lnTo>
                  <a:lnTo>
                    <a:pt x="23" y="193"/>
                  </a:lnTo>
                  <a:lnTo>
                    <a:pt x="28" y="189"/>
                  </a:lnTo>
                  <a:lnTo>
                    <a:pt x="30" y="188"/>
                  </a:lnTo>
                  <a:lnTo>
                    <a:pt x="36" y="182"/>
                  </a:lnTo>
                  <a:lnTo>
                    <a:pt x="40" y="180"/>
                  </a:lnTo>
                  <a:lnTo>
                    <a:pt x="51" y="173"/>
                  </a:lnTo>
                  <a:lnTo>
                    <a:pt x="63" y="170"/>
                  </a:lnTo>
                  <a:lnTo>
                    <a:pt x="80" y="170"/>
                  </a:lnTo>
                  <a:lnTo>
                    <a:pt x="84" y="169"/>
                  </a:lnTo>
                  <a:lnTo>
                    <a:pt x="86" y="166"/>
                  </a:lnTo>
                  <a:lnTo>
                    <a:pt x="89" y="162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1" y="152"/>
                  </a:lnTo>
                  <a:lnTo>
                    <a:pt x="77" y="154"/>
                  </a:lnTo>
                  <a:lnTo>
                    <a:pt x="71" y="156"/>
                  </a:lnTo>
                  <a:lnTo>
                    <a:pt x="65" y="160"/>
                  </a:lnTo>
                  <a:lnTo>
                    <a:pt x="58" y="162"/>
                  </a:lnTo>
                  <a:lnTo>
                    <a:pt x="45" y="162"/>
                  </a:lnTo>
                  <a:lnTo>
                    <a:pt x="36" y="160"/>
                  </a:lnTo>
                  <a:lnTo>
                    <a:pt x="25" y="158"/>
                  </a:lnTo>
                  <a:lnTo>
                    <a:pt x="15" y="154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3" y="140"/>
                  </a:lnTo>
                  <a:lnTo>
                    <a:pt x="2" y="137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3" y="133"/>
                  </a:lnTo>
                  <a:lnTo>
                    <a:pt x="11" y="130"/>
                  </a:lnTo>
                  <a:lnTo>
                    <a:pt x="22" y="128"/>
                  </a:lnTo>
                  <a:lnTo>
                    <a:pt x="34" y="125"/>
                  </a:lnTo>
                  <a:lnTo>
                    <a:pt x="47" y="118"/>
                  </a:lnTo>
                  <a:lnTo>
                    <a:pt x="54" y="125"/>
                  </a:lnTo>
                  <a:lnTo>
                    <a:pt x="66" y="132"/>
                  </a:lnTo>
                  <a:lnTo>
                    <a:pt x="81" y="134"/>
                  </a:lnTo>
                  <a:lnTo>
                    <a:pt x="86" y="134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0" y="118"/>
                  </a:lnTo>
                  <a:lnTo>
                    <a:pt x="74" y="115"/>
                  </a:lnTo>
                  <a:lnTo>
                    <a:pt x="71" y="115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58" y="108"/>
                  </a:lnTo>
                  <a:lnTo>
                    <a:pt x="52" y="106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2" y="103"/>
                  </a:lnTo>
                  <a:lnTo>
                    <a:pt x="29" y="102"/>
                  </a:lnTo>
                  <a:lnTo>
                    <a:pt x="26" y="96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9" y="82"/>
                  </a:lnTo>
                  <a:lnTo>
                    <a:pt x="33" y="80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3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7" y="71"/>
                  </a:lnTo>
                  <a:lnTo>
                    <a:pt x="75" y="69"/>
                  </a:lnTo>
                  <a:lnTo>
                    <a:pt x="84" y="65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101" y="63"/>
                  </a:lnTo>
                  <a:lnTo>
                    <a:pt x="108" y="62"/>
                  </a:lnTo>
                  <a:lnTo>
                    <a:pt x="116" y="60"/>
                  </a:lnTo>
                  <a:lnTo>
                    <a:pt x="123" y="58"/>
                  </a:lnTo>
                  <a:lnTo>
                    <a:pt x="126" y="56"/>
                  </a:lnTo>
                  <a:lnTo>
                    <a:pt x="129" y="54"/>
                  </a:lnTo>
                  <a:lnTo>
                    <a:pt x="132" y="49"/>
                  </a:lnTo>
                  <a:lnTo>
                    <a:pt x="134" y="44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4" y="45"/>
                  </a:lnTo>
                  <a:lnTo>
                    <a:pt x="148" y="48"/>
                  </a:lnTo>
                  <a:lnTo>
                    <a:pt x="153" y="54"/>
                  </a:lnTo>
                  <a:lnTo>
                    <a:pt x="163" y="54"/>
                  </a:lnTo>
                  <a:lnTo>
                    <a:pt x="168" y="51"/>
                  </a:lnTo>
                  <a:lnTo>
                    <a:pt x="173" y="51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5" y="54"/>
                  </a:lnTo>
                  <a:lnTo>
                    <a:pt x="188" y="54"/>
                  </a:lnTo>
                  <a:lnTo>
                    <a:pt x="190" y="55"/>
                  </a:lnTo>
                  <a:lnTo>
                    <a:pt x="194" y="55"/>
                  </a:lnTo>
                  <a:lnTo>
                    <a:pt x="201" y="54"/>
                  </a:lnTo>
                  <a:lnTo>
                    <a:pt x="218" y="51"/>
                  </a:lnTo>
                  <a:lnTo>
                    <a:pt x="224" y="51"/>
                  </a:lnTo>
                  <a:lnTo>
                    <a:pt x="234" y="54"/>
                  </a:lnTo>
                  <a:lnTo>
                    <a:pt x="253" y="62"/>
                  </a:lnTo>
                  <a:lnTo>
                    <a:pt x="260" y="63"/>
                  </a:lnTo>
                  <a:lnTo>
                    <a:pt x="267" y="63"/>
                  </a:lnTo>
                  <a:lnTo>
                    <a:pt x="278" y="62"/>
                  </a:lnTo>
                  <a:lnTo>
                    <a:pt x="290" y="60"/>
                  </a:lnTo>
                  <a:lnTo>
                    <a:pt x="302" y="58"/>
                  </a:lnTo>
                  <a:lnTo>
                    <a:pt x="312" y="56"/>
                  </a:lnTo>
                  <a:lnTo>
                    <a:pt x="317" y="55"/>
                  </a:lnTo>
                  <a:lnTo>
                    <a:pt x="322" y="58"/>
                  </a:lnTo>
                  <a:lnTo>
                    <a:pt x="335" y="69"/>
                  </a:lnTo>
                  <a:lnTo>
                    <a:pt x="343" y="74"/>
                  </a:lnTo>
                  <a:lnTo>
                    <a:pt x="352" y="74"/>
                  </a:lnTo>
                  <a:lnTo>
                    <a:pt x="361" y="73"/>
                  </a:lnTo>
                  <a:lnTo>
                    <a:pt x="367" y="74"/>
                  </a:lnTo>
                  <a:lnTo>
                    <a:pt x="378" y="80"/>
                  </a:lnTo>
                  <a:lnTo>
                    <a:pt x="379" y="80"/>
                  </a:lnTo>
                  <a:lnTo>
                    <a:pt x="382" y="81"/>
                  </a:lnTo>
                  <a:lnTo>
                    <a:pt x="390" y="89"/>
                  </a:lnTo>
                  <a:lnTo>
                    <a:pt x="393" y="91"/>
                  </a:lnTo>
                  <a:lnTo>
                    <a:pt x="398" y="88"/>
                  </a:lnTo>
                  <a:lnTo>
                    <a:pt x="402" y="85"/>
                  </a:lnTo>
                  <a:lnTo>
                    <a:pt x="405" y="82"/>
                  </a:lnTo>
                  <a:lnTo>
                    <a:pt x="409" y="80"/>
                  </a:lnTo>
                  <a:lnTo>
                    <a:pt x="410" y="77"/>
                  </a:lnTo>
                  <a:lnTo>
                    <a:pt x="412" y="75"/>
                  </a:lnTo>
                  <a:lnTo>
                    <a:pt x="412" y="73"/>
                  </a:lnTo>
                  <a:lnTo>
                    <a:pt x="413" y="73"/>
                  </a:lnTo>
                  <a:lnTo>
                    <a:pt x="416" y="71"/>
                  </a:lnTo>
                  <a:lnTo>
                    <a:pt x="424" y="71"/>
                  </a:lnTo>
                  <a:lnTo>
                    <a:pt x="434" y="74"/>
                  </a:lnTo>
                  <a:lnTo>
                    <a:pt x="447" y="75"/>
                  </a:lnTo>
                  <a:lnTo>
                    <a:pt x="457" y="75"/>
                  </a:lnTo>
                  <a:lnTo>
                    <a:pt x="462" y="73"/>
                  </a:lnTo>
                  <a:lnTo>
                    <a:pt x="466" y="70"/>
                  </a:lnTo>
                  <a:lnTo>
                    <a:pt x="475" y="66"/>
                  </a:lnTo>
                  <a:lnTo>
                    <a:pt x="484" y="65"/>
                  </a:lnTo>
                  <a:lnTo>
                    <a:pt x="492" y="67"/>
                  </a:lnTo>
                  <a:lnTo>
                    <a:pt x="499" y="70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9" y="69"/>
                  </a:lnTo>
                  <a:lnTo>
                    <a:pt x="513" y="65"/>
                  </a:lnTo>
                  <a:lnTo>
                    <a:pt x="514" y="65"/>
                  </a:lnTo>
                  <a:lnTo>
                    <a:pt x="516" y="63"/>
                  </a:lnTo>
                  <a:lnTo>
                    <a:pt x="517" y="65"/>
                  </a:lnTo>
                  <a:lnTo>
                    <a:pt x="518" y="67"/>
                  </a:lnTo>
                  <a:lnTo>
                    <a:pt x="520" y="71"/>
                  </a:lnTo>
                  <a:lnTo>
                    <a:pt x="523" y="74"/>
                  </a:lnTo>
                  <a:lnTo>
                    <a:pt x="524" y="77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8" y="78"/>
                  </a:lnTo>
                  <a:lnTo>
                    <a:pt x="533" y="73"/>
                  </a:lnTo>
                  <a:lnTo>
                    <a:pt x="536" y="71"/>
                  </a:lnTo>
                  <a:lnTo>
                    <a:pt x="540" y="69"/>
                  </a:lnTo>
                  <a:lnTo>
                    <a:pt x="543" y="67"/>
                  </a:lnTo>
                  <a:lnTo>
                    <a:pt x="551" y="67"/>
                  </a:lnTo>
                  <a:lnTo>
                    <a:pt x="561" y="69"/>
                  </a:lnTo>
                  <a:lnTo>
                    <a:pt x="588" y="69"/>
                  </a:lnTo>
                  <a:lnTo>
                    <a:pt x="596" y="70"/>
                  </a:lnTo>
                  <a:lnTo>
                    <a:pt x="606" y="73"/>
                  </a:lnTo>
                  <a:lnTo>
                    <a:pt x="611" y="77"/>
                  </a:lnTo>
                  <a:lnTo>
                    <a:pt x="618" y="80"/>
                  </a:lnTo>
                  <a:lnTo>
                    <a:pt x="626" y="82"/>
                  </a:lnTo>
                  <a:lnTo>
                    <a:pt x="636" y="84"/>
                  </a:lnTo>
                  <a:lnTo>
                    <a:pt x="643" y="88"/>
                  </a:lnTo>
                  <a:lnTo>
                    <a:pt x="646" y="89"/>
                  </a:lnTo>
                  <a:lnTo>
                    <a:pt x="652" y="89"/>
                  </a:lnTo>
                  <a:lnTo>
                    <a:pt x="657" y="85"/>
                  </a:lnTo>
                  <a:lnTo>
                    <a:pt x="658" y="82"/>
                  </a:lnTo>
                  <a:lnTo>
                    <a:pt x="658" y="81"/>
                  </a:lnTo>
                  <a:lnTo>
                    <a:pt x="657" y="80"/>
                  </a:lnTo>
                  <a:lnTo>
                    <a:pt x="651" y="77"/>
                  </a:lnTo>
                  <a:lnTo>
                    <a:pt x="646" y="71"/>
                  </a:lnTo>
                  <a:lnTo>
                    <a:pt x="643" y="70"/>
                  </a:lnTo>
                  <a:lnTo>
                    <a:pt x="640" y="65"/>
                  </a:lnTo>
                  <a:lnTo>
                    <a:pt x="636" y="59"/>
                  </a:lnTo>
                  <a:lnTo>
                    <a:pt x="625" y="45"/>
                  </a:lnTo>
                  <a:lnTo>
                    <a:pt x="622" y="41"/>
                  </a:lnTo>
                  <a:lnTo>
                    <a:pt x="620" y="38"/>
                  </a:lnTo>
                  <a:lnTo>
                    <a:pt x="617" y="40"/>
                  </a:lnTo>
                  <a:lnTo>
                    <a:pt x="616" y="43"/>
                  </a:lnTo>
                  <a:lnTo>
                    <a:pt x="613" y="47"/>
                  </a:lnTo>
                  <a:lnTo>
                    <a:pt x="607" y="54"/>
                  </a:lnTo>
                  <a:lnTo>
                    <a:pt x="599" y="56"/>
                  </a:lnTo>
                  <a:lnTo>
                    <a:pt x="575" y="59"/>
                  </a:lnTo>
                  <a:lnTo>
                    <a:pt x="566" y="59"/>
                  </a:lnTo>
                  <a:lnTo>
                    <a:pt x="562" y="56"/>
                  </a:lnTo>
                  <a:lnTo>
                    <a:pt x="559" y="52"/>
                  </a:lnTo>
                  <a:lnTo>
                    <a:pt x="555" y="48"/>
                  </a:lnTo>
                  <a:lnTo>
                    <a:pt x="547" y="47"/>
                  </a:lnTo>
                  <a:lnTo>
                    <a:pt x="542" y="45"/>
                  </a:lnTo>
                  <a:lnTo>
                    <a:pt x="538" y="45"/>
                  </a:lnTo>
                  <a:lnTo>
                    <a:pt x="535" y="44"/>
                  </a:lnTo>
                  <a:lnTo>
                    <a:pt x="533" y="43"/>
                  </a:lnTo>
                  <a:lnTo>
                    <a:pt x="535" y="41"/>
                  </a:lnTo>
                  <a:lnTo>
                    <a:pt x="535" y="40"/>
                  </a:lnTo>
                  <a:lnTo>
                    <a:pt x="536" y="38"/>
                  </a:lnTo>
                  <a:lnTo>
                    <a:pt x="539" y="37"/>
                  </a:lnTo>
                  <a:lnTo>
                    <a:pt x="540" y="37"/>
                  </a:lnTo>
                  <a:lnTo>
                    <a:pt x="544" y="34"/>
                  </a:lnTo>
                  <a:lnTo>
                    <a:pt x="549" y="29"/>
                  </a:lnTo>
                  <a:lnTo>
                    <a:pt x="554" y="12"/>
                  </a:lnTo>
                  <a:lnTo>
                    <a:pt x="557" y="8"/>
                  </a:lnTo>
                  <a:lnTo>
                    <a:pt x="561" y="6"/>
                  </a:lnTo>
                  <a:lnTo>
                    <a:pt x="569" y="6"/>
                  </a:lnTo>
                  <a:lnTo>
                    <a:pt x="579" y="7"/>
                  </a:lnTo>
                  <a:lnTo>
                    <a:pt x="588" y="7"/>
                  </a:lnTo>
                  <a:lnTo>
                    <a:pt x="595" y="6"/>
                  </a:lnTo>
                  <a:lnTo>
                    <a:pt x="603" y="6"/>
                  </a:lnTo>
                  <a:lnTo>
                    <a:pt x="613" y="7"/>
                  </a:lnTo>
                  <a:lnTo>
                    <a:pt x="621" y="6"/>
                  </a:lnTo>
                  <a:lnTo>
                    <a:pt x="626" y="3"/>
                  </a:lnTo>
                  <a:lnTo>
                    <a:pt x="6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105718F-0B5D-9247-90EE-3637C204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765300"/>
              <a:ext cx="2540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2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5" y="11"/>
                </a:cxn>
                <a:cxn ang="0">
                  <a:pos x="9" y="11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6" h="11">
                  <a:moveTo>
                    <a:pt x="7" y="0"/>
                  </a:moveTo>
                  <a:lnTo>
                    <a:pt x="11" y="2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385CFC9-46C0-8841-84D6-5381BBF9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1785938"/>
              <a:ext cx="23813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7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33C32F8F-F4A8-2248-BB40-F0F50A72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409700"/>
              <a:ext cx="347663" cy="9683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5" y="8"/>
                </a:cxn>
                <a:cxn ang="0">
                  <a:pos x="90" y="15"/>
                </a:cxn>
                <a:cxn ang="0">
                  <a:pos x="111" y="17"/>
                </a:cxn>
                <a:cxn ang="0">
                  <a:pos x="125" y="19"/>
                </a:cxn>
                <a:cxn ang="0">
                  <a:pos x="132" y="24"/>
                </a:cxn>
                <a:cxn ang="0">
                  <a:pos x="141" y="30"/>
                </a:cxn>
                <a:cxn ang="0">
                  <a:pos x="148" y="31"/>
                </a:cxn>
                <a:cxn ang="0">
                  <a:pos x="157" y="24"/>
                </a:cxn>
                <a:cxn ang="0">
                  <a:pos x="162" y="20"/>
                </a:cxn>
                <a:cxn ang="0">
                  <a:pos x="168" y="15"/>
                </a:cxn>
                <a:cxn ang="0">
                  <a:pos x="181" y="13"/>
                </a:cxn>
                <a:cxn ang="0">
                  <a:pos x="185" y="17"/>
                </a:cxn>
                <a:cxn ang="0">
                  <a:pos x="189" y="24"/>
                </a:cxn>
                <a:cxn ang="0">
                  <a:pos x="196" y="27"/>
                </a:cxn>
                <a:cxn ang="0">
                  <a:pos x="204" y="24"/>
                </a:cxn>
                <a:cxn ang="0">
                  <a:pos x="211" y="20"/>
                </a:cxn>
                <a:cxn ang="0">
                  <a:pos x="216" y="21"/>
                </a:cxn>
                <a:cxn ang="0">
                  <a:pos x="219" y="26"/>
                </a:cxn>
                <a:cxn ang="0">
                  <a:pos x="216" y="34"/>
                </a:cxn>
                <a:cxn ang="0">
                  <a:pos x="215" y="47"/>
                </a:cxn>
                <a:cxn ang="0">
                  <a:pos x="209" y="54"/>
                </a:cxn>
                <a:cxn ang="0">
                  <a:pos x="205" y="58"/>
                </a:cxn>
                <a:cxn ang="0">
                  <a:pos x="194" y="61"/>
                </a:cxn>
                <a:cxn ang="0">
                  <a:pos x="173" y="57"/>
                </a:cxn>
                <a:cxn ang="0">
                  <a:pos x="149" y="56"/>
                </a:cxn>
                <a:cxn ang="0">
                  <a:pos x="132" y="58"/>
                </a:cxn>
                <a:cxn ang="0">
                  <a:pos x="115" y="57"/>
                </a:cxn>
                <a:cxn ang="0">
                  <a:pos x="111" y="53"/>
                </a:cxn>
                <a:cxn ang="0">
                  <a:pos x="107" y="43"/>
                </a:cxn>
                <a:cxn ang="0">
                  <a:pos x="101" y="39"/>
                </a:cxn>
                <a:cxn ang="0">
                  <a:pos x="92" y="43"/>
                </a:cxn>
                <a:cxn ang="0">
                  <a:pos x="84" y="49"/>
                </a:cxn>
                <a:cxn ang="0">
                  <a:pos x="80" y="47"/>
                </a:cxn>
                <a:cxn ang="0">
                  <a:pos x="71" y="38"/>
                </a:cxn>
                <a:cxn ang="0">
                  <a:pos x="70" y="31"/>
                </a:cxn>
                <a:cxn ang="0">
                  <a:pos x="63" y="27"/>
                </a:cxn>
                <a:cxn ang="0">
                  <a:pos x="49" y="31"/>
                </a:cxn>
                <a:cxn ang="0">
                  <a:pos x="39" y="34"/>
                </a:cxn>
                <a:cxn ang="0">
                  <a:pos x="8" y="35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7" y="16"/>
                </a:cxn>
                <a:cxn ang="0">
                  <a:pos x="15" y="12"/>
                </a:cxn>
                <a:cxn ang="0">
                  <a:pos x="22" y="10"/>
                </a:cxn>
                <a:cxn ang="0">
                  <a:pos x="41" y="5"/>
                </a:cxn>
                <a:cxn ang="0">
                  <a:pos x="65" y="0"/>
                </a:cxn>
              </a:cxnLst>
              <a:rect l="0" t="0" r="r" b="b"/>
              <a:pathLst>
                <a:path w="219" h="61">
                  <a:moveTo>
                    <a:pt x="65" y="0"/>
                  </a:moveTo>
                  <a:lnTo>
                    <a:pt x="74" y="0"/>
                  </a:lnTo>
                  <a:lnTo>
                    <a:pt x="81" y="4"/>
                  </a:lnTo>
                  <a:lnTo>
                    <a:pt x="85" y="8"/>
                  </a:lnTo>
                  <a:lnTo>
                    <a:pt x="86" y="12"/>
                  </a:lnTo>
                  <a:lnTo>
                    <a:pt x="90" y="15"/>
                  </a:lnTo>
                  <a:lnTo>
                    <a:pt x="100" y="16"/>
                  </a:lnTo>
                  <a:lnTo>
                    <a:pt x="111" y="17"/>
                  </a:lnTo>
                  <a:lnTo>
                    <a:pt x="119" y="19"/>
                  </a:lnTo>
                  <a:lnTo>
                    <a:pt x="125" y="19"/>
                  </a:lnTo>
                  <a:lnTo>
                    <a:pt x="129" y="23"/>
                  </a:lnTo>
                  <a:lnTo>
                    <a:pt x="132" y="24"/>
                  </a:lnTo>
                  <a:lnTo>
                    <a:pt x="136" y="27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8" y="31"/>
                  </a:lnTo>
                  <a:lnTo>
                    <a:pt x="156" y="27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64" y="17"/>
                  </a:lnTo>
                  <a:lnTo>
                    <a:pt x="168" y="15"/>
                  </a:lnTo>
                  <a:lnTo>
                    <a:pt x="174" y="13"/>
                  </a:lnTo>
                  <a:lnTo>
                    <a:pt x="181" y="13"/>
                  </a:lnTo>
                  <a:lnTo>
                    <a:pt x="182" y="16"/>
                  </a:lnTo>
                  <a:lnTo>
                    <a:pt x="185" y="17"/>
                  </a:lnTo>
                  <a:lnTo>
                    <a:pt x="188" y="23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6" y="27"/>
                  </a:lnTo>
                  <a:lnTo>
                    <a:pt x="199" y="27"/>
                  </a:lnTo>
                  <a:lnTo>
                    <a:pt x="204" y="24"/>
                  </a:lnTo>
                  <a:lnTo>
                    <a:pt x="208" y="21"/>
                  </a:lnTo>
                  <a:lnTo>
                    <a:pt x="211" y="20"/>
                  </a:lnTo>
                  <a:lnTo>
                    <a:pt x="214" y="20"/>
                  </a:lnTo>
                  <a:lnTo>
                    <a:pt x="216" y="21"/>
                  </a:lnTo>
                  <a:lnTo>
                    <a:pt x="218" y="24"/>
                  </a:lnTo>
                  <a:lnTo>
                    <a:pt x="219" y="26"/>
                  </a:lnTo>
                  <a:lnTo>
                    <a:pt x="219" y="28"/>
                  </a:lnTo>
                  <a:lnTo>
                    <a:pt x="216" y="34"/>
                  </a:lnTo>
                  <a:lnTo>
                    <a:pt x="215" y="42"/>
                  </a:lnTo>
                  <a:lnTo>
                    <a:pt x="215" y="47"/>
                  </a:lnTo>
                  <a:lnTo>
                    <a:pt x="214" y="50"/>
                  </a:lnTo>
                  <a:lnTo>
                    <a:pt x="209" y="54"/>
                  </a:lnTo>
                  <a:lnTo>
                    <a:pt x="207" y="56"/>
                  </a:lnTo>
                  <a:lnTo>
                    <a:pt x="205" y="58"/>
                  </a:lnTo>
                  <a:lnTo>
                    <a:pt x="201" y="61"/>
                  </a:lnTo>
                  <a:lnTo>
                    <a:pt x="194" y="61"/>
                  </a:lnTo>
                  <a:lnTo>
                    <a:pt x="186" y="60"/>
                  </a:lnTo>
                  <a:lnTo>
                    <a:pt x="173" y="57"/>
                  </a:lnTo>
                  <a:lnTo>
                    <a:pt x="162" y="56"/>
                  </a:lnTo>
                  <a:lnTo>
                    <a:pt x="149" y="56"/>
                  </a:lnTo>
                  <a:lnTo>
                    <a:pt x="140" y="57"/>
                  </a:lnTo>
                  <a:lnTo>
                    <a:pt x="132" y="58"/>
                  </a:lnTo>
                  <a:lnTo>
                    <a:pt x="122" y="58"/>
                  </a:lnTo>
                  <a:lnTo>
                    <a:pt x="115" y="57"/>
                  </a:lnTo>
                  <a:lnTo>
                    <a:pt x="112" y="56"/>
                  </a:lnTo>
                  <a:lnTo>
                    <a:pt x="111" y="53"/>
                  </a:lnTo>
                  <a:lnTo>
                    <a:pt x="110" y="49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1" y="39"/>
                  </a:lnTo>
                  <a:lnTo>
                    <a:pt x="96" y="42"/>
                  </a:lnTo>
                  <a:lnTo>
                    <a:pt x="92" y="43"/>
                  </a:lnTo>
                  <a:lnTo>
                    <a:pt x="89" y="46"/>
                  </a:lnTo>
                  <a:lnTo>
                    <a:pt x="84" y="49"/>
                  </a:lnTo>
                  <a:lnTo>
                    <a:pt x="82" y="49"/>
                  </a:lnTo>
                  <a:lnTo>
                    <a:pt x="80" y="47"/>
                  </a:lnTo>
                  <a:lnTo>
                    <a:pt x="74" y="42"/>
                  </a:lnTo>
                  <a:lnTo>
                    <a:pt x="71" y="38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8"/>
                  </a:lnTo>
                  <a:lnTo>
                    <a:pt x="63" y="27"/>
                  </a:lnTo>
                  <a:lnTo>
                    <a:pt x="56" y="28"/>
                  </a:lnTo>
                  <a:lnTo>
                    <a:pt x="49" y="31"/>
                  </a:lnTo>
                  <a:lnTo>
                    <a:pt x="45" y="32"/>
                  </a:lnTo>
                  <a:lnTo>
                    <a:pt x="39" y="34"/>
                  </a:lnTo>
                  <a:lnTo>
                    <a:pt x="28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41" y="5"/>
                  </a:lnTo>
                  <a:lnTo>
                    <a:pt x="54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8D595FC5-DE06-EA4E-B21F-71DA3B24C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1377950"/>
              <a:ext cx="69850" cy="4445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2" y="2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18"/>
                </a:cxn>
                <a:cxn ang="0">
                  <a:pos x="42" y="24"/>
                </a:cxn>
                <a:cxn ang="0">
                  <a:pos x="41" y="25"/>
                </a:cxn>
                <a:cxn ang="0">
                  <a:pos x="38" y="26"/>
                </a:cxn>
                <a:cxn ang="0">
                  <a:pos x="37" y="28"/>
                </a:cxn>
                <a:cxn ang="0">
                  <a:pos x="33" y="28"/>
                </a:cxn>
                <a:cxn ang="0">
                  <a:pos x="31" y="26"/>
                </a:cxn>
                <a:cxn ang="0">
                  <a:pos x="29" y="25"/>
                </a:cxn>
                <a:cxn ang="0">
                  <a:pos x="23" y="24"/>
                </a:cxn>
                <a:cxn ang="0">
                  <a:pos x="9" y="26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15" y="10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8" y="0"/>
                </a:cxn>
              </a:cxnLst>
              <a:rect l="0" t="0" r="r" b="b"/>
              <a:pathLst>
                <a:path w="44" h="28">
                  <a:moveTo>
                    <a:pt x="38" y="0"/>
                  </a:moveTo>
                  <a:lnTo>
                    <a:pt x="42" y="2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1" y="25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3" y="28"/>
                  </a:lnTo>
                  <a:lnTo>
                    <a:pt x="31" y="26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15" y="10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DF476A0-7F32-B642-A6FF-6E07D73A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325" y="1365250"/>
              <a:ext cx="122238" cy="539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4"/>
                </a:cxn>
                <a:cxn ang="0">
                  <a:pos x="60" y="6"/>
                </a:cxn>
                <a:cxn ang="0">
                  <a:pos x="66" y="8"/>
                </a:cxn>
                <a:cxn ang="0">
                  <a:pos x="70" y="12"/>
                </a:cxn>
                <a:cxn ang="0">
                  <a:pos x="71" y="15"/>
                </a:cxn>
                <a:cxn ang="0">
                  <a:pos x="74" y="19"/>
                </a:cxn>
                <a:cxn ang="0">
                  <a:pos x="75" y="22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5" y="34"/>
                </a:cxn>
                <a:cxn ang="0">
                  <a:pos x="68" y="34"/>
                </a:cxn>
                <a:cxn ang="0">
                  <a:pos x="64" y="33"/>
                </a:cxn>
                <a:cxn ang="0">
                  <a:pos x="60" y="33"/>
                </a:cxn>
                <a:cxn ang="0">
                  <a:pos x="53" y="32"/>
                </a:cxn>
                <a:cxn ang="0">
                  <a:pos x="49" y="30"/>
                </a:cxn>
                <a:cxn ang="0">
                  <a:pos x="47" y="29"/>
                </a:cxn>
                <a:cxn ang="0">
                  <a:pos x="44" y="26"/>
                </a:cxn>
                <a:cxn ang="0">
                  <a:pos x="44" y="22"/>
                </a:cxn>
                <a:cxn ang="0">
                  <a:pos x="40" y="21"/>
                </a:cxn>
                <a:cxn ang="0">
                  <a:pos x="31" y="21"/>
                </a:cxn>
                <a:cxn ang="0">
                  <a:pos x="23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3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21" y="1"/>
                </a:cxn>
                <a:cxn ang="0">
                  <a:pos x="36" y="0"/>
                </a:cxn>
              </a:cxnLst>
              <a:rect l="0" t="0" r="r" b="b"/>
              <a:pathLst>
                <a:path w="77" h="34">
                  <a:moveTo>
                    <a:pt x="36" y="0"/>
                  </a:moveTo>
                  <a:lnTo>
                    <a:pt x="55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0" y="12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5" y="22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5" y="34"/>
                  </a:lnTo>
                  <a:lnTo>
                    <a:pt x="68" y="34"/>
                  </a:lnTo>
                  <a:lnTo>
                    <a:pt x="64" y="33"/>
                  </a:lnTo>
                  <a:lnTo>
                    <a:pt x="60" y="33"/>
                  </a:lnTo>
                  <a:lnTo>
                    <a:pt x="53" y="32"/>
                  </a:lnTo>
                  <a:lnTo>
                    <a:pt x="49" y="30"/>
                  </a:lnTo>
                  <a:lnTo>
                    <a:pt x="47" y="29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0" y="21"/>
                  </a:lnTo>
                  <a:lnTo>
                    <a:pt x="31" y="21"/>
                  </a:lnTo>
                  <a:lnTo>
                    <a:pt x="23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21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E832001-BBDF-7C4B-BCB7-AEEC5E11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375" y="1439863"/>
              <a:ext cx="130175" cy="555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70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2" y="13"/>
                </a:cxn>
                <a:cxn ang="0">
                  <a:pos x="77" y="22"/>
                </a:cxn>
                <a:cxn ang="0">
                  <a:pos x="69" y="27"/>
                </a:cxn>
                <a:cxn ang="0">
                  <a:pos x="58" y="27"/>
                </a:cxn>
                <a:cxn ang="0">
                  <a:pos x="55" y="28"/>
                </a:cxn>
                <a:cxn ang="0">
                  <a:pos x="54" y="28"/>
                </a:cxn>
                <a:cxn ang="0">
                  <a:pos x="52" y="27"/>
                </a:cxn>
                <a:cxn ang="0">
                  <a:pos x="52" y="24"/>
                </a:cxn>
                <a:cxn ang="0">
                  <a:pos x="51" y="22"/>
                </a:cxn>
                <a:cxn ang="0">
                  <a:pos x="47" y="18"/>
                </a:cxn>
                <a:cxn ang="0">
                  <a:pos x="40" y="16"/>
                </a:cxn>
                <a:cxn ang="0">
                  <a:pos x="32" y="16"/>
                </a:cxn>
                <a:cxn ang="0">
                  <a:pos x="25" y="18"/>
                </a:cxn>
                <a:cxn ang="0">
                  <a:pos x="21" y="18"/>
                </a:cxn>
                <a:cxn ang="0">
                  <a:pos x="18" y="19"/>
                </a:cxn>
                <a:cxn ang="0">
                  <a:pos x="17" y="20"/>
                </a:cxn>
                <a:cxn ang="0">
                  <a:pos x="15" y="24"/>
                </a:cxn>
                <a:cxn ang="0">
                  <a:pos x="13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7" y="35"/>
                </a:cxn>
                <a:cxn ang="0">
                  <a:pos x="3" y="35"/>
                </a:cxn>
                <a:cxn ang="0">
                  <a:pos x="2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3" y="4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55" y="1"/>
                </a:cxn>
                <a:cxn ang="0">
                  <a:pos x="65" y="0"/>
                </a:cxn>
              </a:cxnLst>
              <a:rect l="0" t="0" r="r" b="b"/>
              <a:pathLst>
                <a:path w="82" h="35">
                  <a:moveTo>
                    <a:pt x="65" y="0"/>
                  </a:moveTo>
                  <a:lnTo>
                    <a:pt x="70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2" y="13"/>
                  </a:lnTo>
                  <a:lnTo>
                    <a:pt x="77" y="2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47" y="1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5" y="24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10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9"/>
                  </a:lnTo>
                  <a:lnTo>
                    <a:pt x="3" y="4"/>
                  </a:lnTo>
                  <a:lnTo>
                    <a:pt x="9" y="2"/>
                  </a:lnTo>
                  <a:lnTo>
                    <a:pt x="18" y="1"/>
                  </a:lnTo>
                  <a:lnTo>
                    <a:pt x="55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9E8F5270-2076-4A40-B15A-4F17CC7A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5" y="1509713"/>
              <a:ext cx="106363" cy="6667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1"/>
                </a:cxn>
                <a:cxn ang="0">
                  <a:pos x="58" y="2"/>
                </a:cxn>
                <a:cxn ang="0">
                  <a:pos x="63" y="8"/>
                </a:cxn>
                <a:cxn ang="0">
                  <a:pos x="65" y="16"/>
                </a:cxn>
                <a:cxn ang="0">
                  <a:pos x="67" y="23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1" y="31"/>
                </a:cxn>
                <a:cxn ang="0">
                  <a:pos x="58" y="34"/>
                </a:cxn>
                <a:cxn ang="0">
                  <a:pos x="56" y="38"/>
                </a:cxn>
                <a:cxn ang="0">
                  <a:pos x="50" y="41"/>
                </a:cxn>
                <a:cxn ang="0">
                  <a:pos x="46" y="42"/>
                </a:cxn>
                <a:cxn ang="0">
                  <a:pos x="43" y="42"/>
                </a:cxn>
                <a:cxn ang="0">
                  <a:pos x="41" y="41"/>
                </a:cxn>
                <a:cxn ang="0">
                  <a:pos x="35" y="35"/>
                </a:cxn>
                <a:cxn ang="0">
                  <a:pos x="34" y="32"/>
                </a:cxn>
                <a:cxn ang="0">
                  <a:pos x="32" y="28"/>
                </a:cxn>
                <a:cxn ang="0">
                  <a:pos x="30" y="23"/>
                </a:cxn>
                <a:cxn ang="0">
                  <a:pos x="30" y="20"/>
                </a:cxn>
                <a:cxn ang="0">
                  <a:pos x="27" y="19"/>
                </a:cxn>
                <a:cxn ang="0">
                  <a:pos x="13" y="21"/>
                </a:cxn>
                <a:cxn ang="0">
                  <a:pos x="8" y="21"/>
                </a:cxn>
                <a:cxn ang="0">
                  <a:pos x="2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8" y="2"/>
                </a:cxn>
                <a:cxn ang="0">
                  <a:pos x="30" y="2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67" h="42">
                  <a:moveTo>
                    <a:pt x="43" y="0"/>
                  </a:moveTo>
                  <a:lnTo>
                    <a:pt x="53" y="1"/>
                  </a:lnTo>
                  <a:lnTo>
                    <a:pt x="58" y="2"/>
                  </a:lnTo>
                  <a:lnTo>
                    <a:pt x="63" y="8"/>
                  </a:lnTo>
                  <a:lnTo>
                    <a:pt x="65" y="16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1" y="31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0" y="41"/>
                  </a:lnTo>
                  <a:lnTo>
                    <a:pt x="46" y="42"/>
                  </a:lnTo>
                  <a:lnTo>
                    <a:pt x="43" y="42"/>
                  </a:lnTo>
                  <a:lnTo>
                    <a:pt x="41" y="41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2" y="28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27" y="19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5"/>
                  </a:lnTo>
                  <a:lnTo>
                    <a:pt x="8" y="2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B7B69C2-03C4-AD40-B432-66ED35E03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1498600"/>
              <a:ext cx="77788" cy="381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3" y="0"/>
                </a:cxn>
                <a:cxn ang="0">
                  <a:pos x="36" y="1"/>
                </a:cxn>
                <a:cxn ang="0">
                  <a:pos x="38" y="4"/>
                </a:cxn>
                <a:cxn ang="0">
                  <a:pos x="42" y="5"/>
                </a:cxn>
                <a:cxn ang="0">
                  <a:pos x="45" y="5"/>
                </a:cxn>
                <a:cxn ang="0">
                  <a:pos x="48" y="7"/>
                </a:cxn>
                <a:cxn ang="0">
                  <a:pos x="49" y="8"/>
                </a:cxn>
                <a:cxn ang="0">
                  <a:pos x="49" y="18"/>
                </a:cxn>
                <a:cxn ang="0">
                  <a:pos x="48" y="19"/>
                </a:cxn>
                <a:cxn ang="0">
                  <a:pos x="45" y="20"/>
                </a:cxn>
                <a:cxn ang="0">
                  <a:pos x="32" y="22"/>
                </a:cxn>
                <a:cxn ang="0">
                  <a:pos x="15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6" y="11"/>
                </a:cxn>
                <a:cxn ang="0">
                  <a:pos x="14" y="7"/>
                </a:cxn>
                <a:cxn ang="0">
                  <a:pos x="21" y="2"/>
                </a:cxn>
                <a:cxn ang="0">
                  <a:pos x="26" y="0"/>
                </a:cxn>
              </a:cxnLst>
              <a:rect l="0" t="0" r="r" b="b"/>
              <a:pathLst>
                <a:path w="49" h="24">
                  <a:moveTo>
                    <a:pt x="26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5" y="20"/>
                  </a:lnTo>
                  <a:lnTo>
                    <a:pt x="32" y="22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6" y="11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302B3086-0F8A-FD49-98BB-176F63F4C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1463675"/>
              <a:ext cx="39688" cy="238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0"/>
                </a:cxn>
                <a:cxn ang="0">
                  <a:pos x="21" y="3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3" y="15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6" y="0"/>
                </a:cxn>
              </a:cxnLst>
              <a:rect l="0" t="0" r="r" b="b"/>
              <a:pathLst>
                <a:path w="25" h="15">
                  <a:moveTo>
                    <a:pt x="6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200F1C27-E08C-AF4E-B03D-65F821483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075" y="1389063"/>
              <a:ext cx="349250" cy="1047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3"/>
                </a:cxn>
                <a:cxn ang="0">
                  <a:pos x="11" y="4"/>
                </a:cxn>
                <a:cxn ang="0">
                  <a:pos x="19" y="7"/>
                </a:cxn>
                <a:cxn ang="0">
                  <a:pos x="26" y="10"/>
                </a:cxn>
                <a:cxn ang="0">
                  <a:pos x="35" y="13"/>
                </a:cxn>
                <a:cxn ang="0">
                  <a:pos x="42" y="14"/>
                </a:cxn>
                <a:cxn ang="0">
                  <a:pos x="46" y="15"/>
                </a:cxn>
                <a:cxn ang="0">
                  <a:pos x="52" y="17"/>
                </a:cxn>
                <a:cxn ang="0">
                  <a:pos x="59" y="19"/>
                </a:cxn>
                <a:cxn ang="0">
                  <a:pos x="67" y="25"/>
                </a:cxn>
                <a:cxn ang="0">
                  <a:pos x="74" y="32"/>
                </a:cxn>
                <a:cxn ang="0">
                  <a:pos x="81" y="36"/>
                </a:cxn>
                <a:cxn ang="0">
                  <a:pos x="87" y="41"/>
                </a:cxn>
                <a:cxn ang="0">
                  <a:pos x="94" y="45"/>
                </a:cxn>
                <a:cxn ang="0">
                  <a:pos x="102" y="47"/>
                </a:cxn>
                <a:cxn ang="0">
                  <a:pos x="117" y="45"/>
                </a:cxn>
                <a:cxn ang="0">
                  <a:pos x="135" y="47"/>
                </a:cxn>
                <a:cxn ang="0">
                  <a:pos x="145" y="47"/>
                </a:cxn>
                <a:cxn ang="0">
                  <a:pos x="157" y="48"/>
                </a:cxn>
                <a:cxn ang="0">
                  <a:pos x="171" y="48"/>
                </a:cxn>
                <a:cxn ang="0">
                  <a:pos x="182" y="47"/>
                </a:cxn>
                <a:cxn ang="0">
                  <a:pos x="195" y="47"/>
                </a:cxn>
                <a:cxn ang="0">
                  <a:pos x="204" y="48"/>
                </a:cxn>
                <a:cxn ang="0">
                  <a:pos x="212" y="51"/>
                </a:cxn>
                <a:cxn ang="0">
                  <a:pos x="219" y="54"/>
                </a:cxn>
                <a:cxn ang="0">
                  <a:pos x="220" y="56"/>
                </a:cxn>
                <a:cxn ang="0">
                  <a:pos x="220" y="58"/>
                </a:cxn>
                <a:cxn ang="0">
                  <a:pos x="213" y="65"/>
                </a:cxn>
                <a:cxn ang="0">
                  <a:pos x="209" y="65"/>
                </a:cxn>
                <a:cxn ang="0">
                  <a:pos x="204" y="66"/>
                </a:cxn>
                <a:cxn ang="0">
                  <a:pos x="187" y="65"/>
                </a:cxn>
                <a:cxn ang="0">
                  <a:pos x="167" y="63"/>
                </a:cxn>
                <a:cxn ang="0">
                  <a:pos x="149" y="62"/>
                </a:cxn>
                <a:cxn ang="0">
                  <a:pos x="137" y="62"/>
                </a:cxn>
                <a:cxn ang="0">
                  <a:pos x="126" y="63"/>
                </a:cxn>
                <a:cxn ang="0">
                  <a:pos x="119" y="65"/>
                </a:cxn>
                <a:cxn ang="0">
                  <a:pos x="116" y="65"/>
                </a:cxn>
                <a:cxn ang="0">
                  <a:pos x="94" y="62"/>
                </a:cxn>
                <a:cxn ang="0">
                  <a:pos x="91" y="60"/>
                </a:cxn>
                <a:cxn ang="0">
                  <a:pos x="83" y="58"/>
                </a:cxn>
                <a:cxn ang="0">
                  <a:pos x="75" y="52"/>
                </a:cxn>
                <a:cxn ang="0">
                  <a:pos x="68" y="47"/>
                </a:cxn>
                <a:cxn ang="0">
                  <a:pos x="63" y="41"/>
                </a:cxn>
                <a:cxn ang="0">
                  <a:pos x="44" y="36"/>
                </a:cxn>
                <a:cxn ang="0">
                  <a:pos x="35" y="33"/>
                </a:cxn>
                <a:cxn ang="0">
                  <a:pos x="26" y="28"/>
                </a:cxn>
                <a:cxn ang="0">
                  <a:pos x="15" y="22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r" b="b"/>
              <a:pathLst>
                <a:path w="220" h="66">
                  <a:moveTo>
                    <a:pt x="1" y="0"/>
                  </a:moveTo>
                  <a:lnTo>
                    <a:pt x="4" y="3"/>
                  </a:lnTo>
                  <a:lnTo>
                    <a:pt x="11" y="4"/>
                  </a:lnTo>
                  <a:lnTo>
                    <a:pt x="19" y="7"/>
                  </a:lnTo>
                  <a:lnTo>
                    <a:pt x="26" y="10"/>
                  </a:lnTo>
                  <a:lnTo>
                    <a:pt x="35" y="13"/>
                  </a:lnTo>
                  <a:lnTo>
                    <a:pt x="42" y="14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59" y="19"/>
                  </a:lnTo>
                  <a:lnTo>
                    <a:pt x="67" y="25"/>
                  </a:lnTo>
                  <a:lnTo>
                    <a:pt x="74" y="32"/>
                  </a:lnTo>
                  <a:lnTo>
                    <a:pt x="81" y="36"/>
                  </a:lnTo>
                  <a:lnTo>
                    <a:pt x="87" y="41"/>
                  </a:lnTo>
                  <a:lnTo>
                    <a:pt x="94" y="45"/>
                  </a:lnTo>
                  <a:lnTo>
                    <a:pt x="102" y="47"/>
                  </a:lnTo>
                  <a:lnTo>
                    <a:pt x="117" y="45"/>
                  </a:lnTo>
                  <a:lnTo>
                    <a:pt x="135" y="47"/>
                  </a:lnTo>
                  <a:lnTo>
                    <a:pt x="145" y="47"/>
                  </a:lnTo>
                  <a:lnTo>
                    <a:pt x="157" y="48"/>
                  </a:lnTo>
                  <a:lnTo>
                    <a:pt x="171" y="48"/>
                  </a:lnTo>
                  <a:lnTo>
                    <a:pt x="182" y="47"/>
                  </a:lnTo>
                  <a:lnTo>
                    <a:pt x="195" y="47"/>
                  </a:lnTo>
                  <a:lnTo>
                    <a:pt x="204" y="48"/>
                  </a:lnTo>
                  <a:lnTo>
                    <a:pt x="212" y="51"/>
                  </a:lnTo>
                  <a:lnTo>
                    <a:pt x="219" y="54"/>
                  </a:lnTo>
                  <a:lnTo>
                    <a:pt x="220" y="56"/>
                  </a:lnTo>
                  <a:lnTo>
                    <a:pt x="220" y="58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204" y="66"/>
                  </a:lnTo>
                  <a:lnTo>
                    <a:pt x="187" y="65"/>
                  </a:lnTo>
                  <a:lnTo>
                    <a:pt x="167" y="63"/>
                  </a:lnTo>
                  <a:lnTo>
                    <a:pt x="149" y="62"/>
                  </a:lnTo>
                  <a:lnTo>
                    <a:pt x="137" y="62"/>
                  </a:lnTo>
                  <a:lnTo>
                    <a:pt x="126" y="63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94" y="62"/>
                  </a:lnTo>
                  <a:lnTo>
                    <a:pt x="91" y="60"/>
                  </a:lnTo>
                  <a:lnTo>
                    <a:pt x="83" y="58"/>
                  </a:lnTo>
                  <a:lnTo>
                    <a:pt x="75" y="52"/>
                  </a:lnTo>
                  <a:lnTo>
                    <a:pt x="68" y="47"/>
                  </a:lnTo>
                  <a:lnTo>
                    <a:pt x="63" y="41"/>
                  </a:lnTo>
                  <a:lnTo>
                    <a:pt x="44" y="36"/>
                  </a:lnTo>
                  <a:lnTo>
                    <a:pt x="35" y="33"/>
                  </a:lnTo>
                  <a:lnTo>
                    <a:pt x="26" y="28"/>
                  </a:lnTo>
                  <a:lnTo>
                    <a:pt x="15" y="22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F64C0186-24D1-F642-9B19-BE699119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1681163"/>
              <a:ext cx="192088" cy="841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7" y="8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56" y="9"/>
                </a:cxn>
                <a:cxn ang="0">
                  <a:pos x="76" y="7"/>
                </a:cxn>
                <a:cxn ang="0">
                  <a:pos x="82" y="5"/>
                </a:cxn>
                <a:cxn ang="0">
                  <a:pos x="88" y="3"/>
                </a:cxn>
                <a:cxn ang="0">
                  <a:pos x="93" y="3"/>
                </a:cxn>
                <a:cxn ang="0">
                  <a:pos x="102" y="4"/>
                </a:cxn>
                <a:cxn ang="0">
                  <a:pos x="111" y="8"/>
                </a:cxn>
                <a:cxn ang="0">
                  <a:pos x="119" y="13"/>
                </a:cxn>
                <a:cxn ang="0">
                  <a:pos x="121" y="16"/>
                </a:cxn>
                <a:cxn ang="0">
                  <a:pos x="121" y="19"/>
                </a:cxn>
                <a:cxn ang="0">
                  <a:pos x="118" y="24"/>
                </a:cxn>
                <a:cxn ang="0">
                  <a:pos x="115" y="27"/>
                </a:cxn>
                <a:cxn ang="0">
                  <a:pos x="114" y="30"/>
                </a:cxn>
                <a:cxn ang="0">
                  <a:pos x="110" y="34"/>
                </a:cxn>
                <a:cxn ang="0">
                  <a:pos x="100" y="34"/>
                </a:cxn>
                <a:cxn ang="0">
                  <a:pos x="92" y="37"/>
                </a:cxn>
                <a:cxn ang="0">
                  <a:pos x="87" y="40"/>
                </a:cxn>
                <a:cxn ang="0">
                  <a:pos x="81" y="44"/>
                </a:cxn>
                <a:cxn ang="0">
                  <a:pos x="73" y="48"/>
                </a:cxn>
                <a:cxn ang="0">
                  <a:pos x="62" y="52"/>
                </a:cxn>
                <a:cxn ang="0">
                  <a:pos x="56" y="53"/>
                </a:cxn>
                <a:cxn ang="0">
                  <a:pos x="52" y="53"/>
                </a:cxn>
                <a:cxn ang="0">
                  <a:pos x="47" y="50"/>
                </a:cxn>
                <a:cxn ang="0">
                  <a:pos x="44" y="48"/>
                </a:cxn>
                <a:cxn ang="0">
                  <a:pos x="41" y="42"/>
                </a:cxn>
                <a:cxn ang="0">
                  <a:pos x="37" y="38"/>
                </a:cxn>
                <a:cxn ang="0">
                  <a:pos x="30" y="37"/>
                </a:cxn>
                <a:cxn ang="0">
                  <a:pos x="24" y="37"/>
                </a:cxn>
                <a:cxn ang="0">
                  <a:pos x="18" y="38"/>
                </a:cxn>
                <a:cxn ang="0">
                  <a:pos x="13" y="35"/>
                </a:cxn>
                <a:cxn ang="0">
                  <a:pos x="9" y="31"/>
                </a:cxn>
                <a:cxn ang="0">
                  <a:pos x="3" y="20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9" y="0"/>
                </a:cxn>
              </a:cxnLst>
              <a:rect l="0" t="0" r="r" b="b"/>
              <a:pathLst>
                <a:path w="121" h="53">
                  <a:moveTo>
                    <a:pt x="9" y="0"/>
                  </a:moveTo>
                  <a:lnTo>
                    <a:pt x="15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56" y="9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88" y="3"/>
                  </a:lnTo>
                  <a:lnTo>
                    <a:pt x="93" y="3"/>
                  </a:lnTo>
                  <a:lnTo>
                    <a:pt x="102" y="4"/>
                  </a:lnTo>
                  <a:lnTo>
                    <a:pt x="111" y="8"/>
                  </a:lnTo>
                  <a:lnTo>
                    <a:pt x="119" y="13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8" y="24"/>
                  </a:lnTo>
                  <a:lnTo>
                    <a:pt x="115" y="27"/>
                  </a:lnTo>
                  <a:lnTo>
                    <a:pt x="114" y="30"/>
                  </a:lnTo>
                  <a:lnTo>
                    <a:pt x="110" y="34"/>
                  </a:lnTo>
                  <a:lnTo>
                    <a:pt x="100" y="34"/>
                  </a:lnTo>
                  <a:lnTo>
                    <a:pt x="92" y="37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3" y="48"/>
                  </a:lnTo>
                  <a:lnTo>
                    <a:pt x="62" y="52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37" y="38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9" y="31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1B92FAF-EA3B-1A49-82D9-AEC209C5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1125538"/>
              <a:ext cx="1104900" cy="711200"/>
            </a:xfrm>
            <a:custGeom>
              <a:avLst/>
              <a:gdLst/>
              <a:ahLst/>
              <a:cxnLst>
                <a:cxn ang="0">
                  <a:pos x="498" y="13"/>
                </a:cxn>
                <a:cxn ang="0">
                  <a:pos x="472" y="26"/>
                </a:cxn>
                <a:cxn ang="0">
                  <a:pos x="401" y="33"/>
                </a:cxn>
                <a:cxn ang="0">
                  <a:pos x="468" y="35"/>
                </a:cxn>
                <a:cxn ang="0">
                  <a:pos x="524" y="20"/>
                </a:cxn>
                <a:cxn ang="0">
                  <a:pos x="558" y="20"/>
                </a:cxn>
                <a:cxn ang="0">
                  <a:pos x="582" y="66"/>
                </a:cxn>
                <a:cxn ang="0">
                  <a:pos x="619" y="105"/>
                </a:cxn>
                <a:cxn ang="0">
                  <a:pos x="692" y="80"/>
                </a:cxn>
                <a:cxn ang="0">
                  <a:pos x="659" y="121"/>
                </a:cxn>
                <a:cxn ang="0">
                  <a:pos x="619" y="180"/>
                </a:cxn>
                <a:cxn ang="0">
                  <a:pos x="637" y="191"/>
                </a:cxn>
                <a:cxn ang="0">
                  <a:pos x="623" y="226"/>
                </a:cxn>
                <a:cxn ang="0">
                  <a:pos x="578" y="239"/>
                </a:cxn>
                <a:cxn ang="0">
                  <a:pos x="585" y="276"/>
                </a:cxn>
                <a:cxn ang="0">
                  <a:pos x="574" y="300"/>
                </a:cxn>
                <a:cxn ang="0">
                  <a:pos x="559" y="277"/>
                </a:cxn>
                <a:cxn ang="0">
                  <a:pos x="539" y="288"/>
                </a:cxn>
                <a:cxn ang="0">
                  <a:pos x="566" y="310"/>
                </a:cxn>
                <a:cxn ang="0">
                  <a:pos x="550" y="311"/>
                </a:cxn>
                <a:cxn ang="0">
                  <a:pos x="465" y="328"/>
                </a:cxn>
                <a:cxn ang="0">
                  <a:pos x="440" y="359"/>
                </a:cxn>
                <a:cxn ang="0">
                  <a:pos x="375" y="373"/>
                </a:cxn>
                <a:cxn ang="0">
                  <a:pos x="373" y="390"/>
                </a:cxn>
                <a:cxn ang="0">
                  <a:pos x="358" y="402"/>
                </a:cxn>
                <a:cxn ang="0">
                  <a:pos x="346" y="439"/>
                </a:cxn>
                <a:cxn ang="0">
                  <a:pos x="317" y="440"/>
                </a:cxn>
                <a:cxn ang="0">
                  <a:pos x="310" y="432"/>
                </a:cxn>
                <a:cxn ang="0">
                  <a:pos x="279" y="422"/>
                </a:cxn>
                <a:cxn ang="0">
                  <a:pos x="249" y="381"/>
                </a:cxn>
                <a:cxn ang="0">
                  <a:pos x="231" y="370"/>
                </a:cxn>
                <a:cxn ang="0">
                  <a:pos x="221" y="333"/>
                </a:cxn>
                <a:cxn ang="0">
                  <a:pos x="228" y="318"/>
                </a:cxn>
                <a:cxn ang="0">
                  <a:pos x="215" y="287"/>
                </a:cxn>
                <a:cxn ang="0">
                  <a:pos x="239" y="303"/>
                </a:cxn>
                <a:cxn ang="0">
                  <a:pos x="249" y="313"/>
                </a:cxn>
                <a:cxn ang="0">
                  <a:pos x="249" y="287"/>
                </a:cxn>
                <a:cxn ang="0">
                  <a:pos x="219" y="269"/>
                </a:cxn>
                <a:cxn ang="0">
                  <a:pos x="205" y="287"/>
                </a:cxn>
                <a:cxn ang="0">
                  <a:pos x="194" y="243"/>
                </a:cxn>
                <a:cxn ang="0">
                  <a:pos x="146" y="210"/>
                </a:cxn>
                <a:cxn ang="0">
                  <a:pos x="79" y="205"/>
                </a:cxn>
                <a:cxn ang="0">
                  <a:pos x="71" y="184"/>
                </a:cxn>
                <a:cxn ang="0">
                  <a:pos x="52" y="214"/>
                </a:cxn>
                <a:cxn ang="0">
                  <a:pos x="16" y="188"/>
                </a:cxn>
                <a:cxn ang="0">
                  <a:pos x="27" y="174"/>
                </a:cxn>
                <a:cxn ang="0">
                  <a:pos x="57" y="148"/>
                </a:cxn>
                <a:cxn ang="0">
                  <a:pos x="86" y="126"/>
                </a:cxn>
                <a:cxn ang="0">
                  <a:pos x="113" y="111"/>
                </a:cxn>
                <a:cxn ang="0">
                  <a:pos x="127" y="92"/>
                </a:cxn>
                <a:cxn ang="0">
                  <a:pos x="211" y="80"/>
                </a:cxn>
                <a:cxn ang="0">
                  <a:pos x="256" y="68"/>
                </a:cxn>
                <a:cxn ang="0">
                  <a:pos x="268" y="42"/>
                </a:cxn>
                <a:cxn ang="0">
                  <a:pos x="279" y="58"/>
                </a:cxn>
                <a:cxn ang="0">
                  <a:pos x="305" y="28"/>
                </a:cxn>
                <a:cxn ang="0">
                  <a:pos x="377" y="6"/>
                </a:cxn>
              </a:cxnLst>
              <a:rect l="0" t="0" r="r" b="b"/>
              <a:pathLst>
                <a:path w="696" h="448">
                  <a:moveTo>
                    <a:pt x="420" y="0"/>
                  </a:moveTo>
                  <a:lnTo>
                    <a:pt x="435" y="0"/>
                  </a:lnTo>
                  <a:lnTo>
                    <a:pt x="455" y="3"/>
                  </a:lnTo>
                  <a:lnTo>
                    <a:pt x="477" y="9"/>
                  </a:lnTo>
                  <a:lnTo>
                    <a:pt x="496" y="11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4" y="17"/>
                  </a:lnTo>
                  <a:lnTo>
                    <a:pt x="502" y="20"/>
                  </a:lnTo>
                  <a:lnTo>
                    <a:pt x="498" y="21"/>
                  </a:lnTo>
                  <a:lnTo>
                    <a:pt x="487" y="24"/>
                  </a:lnTo>
                  <a:lnTo>
                    <a:pt x="472" y="26"/>
                  </a:lnTo>
                  <a:lnTo>
                    <a:pt x="457" y="31"/>
                  </a:lnTo>
                  <a:lnTo>
                    <a:pt x="443" y="33"/>
                  </a:lnTo>
                  <a:lnTo>
                    <a:pt x="431" y="35"/>
                  </a:lnTo>
                  <a:lnTo>
                    <a:pt x="418" y="35"/>
                  </a:lnTo>
                  <a:lnTo>
                    <a:pt x="407" y="33"/>
                  </a:lnTo>
                  <a:lnTo>
                    <a:pt x="401" y="33"/>
                  </a:lnTo>
                  <a:lnTo>
                    <a:pt x="406" y="35"/>
                  </a:lnTo>
                  <a:lnTo>
                    <a:pt x="416" y="36"/>
                  </a:lnTo>
                  <a:lnTo>
                    <a:pt x="428" y="39"/>
                  </a:lnTo>
                  <a:lnTo>
                    <a:pt x="444" y="39"/>
                  </a:lnTo>
                  <a:lnTo>
                    <a:pt x="463" y="36"/>
                  </a:lnTo>
                  <a:lnTo>
                    <a:pt x="468" y="35"/>
                  </a:lnTo>
                  <a:lnTo>
                    <a:pt x="474" y="32"/>
                  </a:lnTo>
                  <a:lnTo>
                    <a:pt x="484" y="29"/>
                  </a:lnTo>
                  <a:lnTo>
                    <a:pt x="495" y="31"/>
                  </a:lnTo>
                  <a:lnTo>
                    <a:pt x="502" y="29"/>
                  </a:lnTo>
                  <a:lnTo>
                    <a:pt x="511" y="25"/>
                  </a:lnTo>
                  <a:lnTo>
                    <a:pt x="524" y="20"/>
                  </a:lnTo>
                  <a:lnTo>
                    <a:pt x="532" y="18"/>
                  </a:lnTo>
                  <a:lnTo>
                    <a:pt x="540" y="20"/>
                  </a:lnTo>
                  <a:lnTo>
                    <a:pt x="547" y="21"/>
                  </a:lnTo>
                  <a:lnTo>
                    <a:pt x="552" y="21"/>
                  </a:lnTo>
                  <a:lnTo>
                    <a:pt x="555" y="20"/>
                  </a:lnTo>
                  <a:lnTo>
                    <a:pt x="558" y="20"/>
                  </a:lnTo>
                  <a:lnTo>
                    <a:pt x="563" y="18"/>
                  </a:lnTo>
                  <a:lnTo>
                    <a:pt x="569" y="20"/>
                  </a:lnTo>
                  <a:lnTo>
                    <a:pt x="571" y="25"/>
                  </a:lnTo>
                  <a:lnTo>
                    <a:pt x="573" y="35"/>
                  </a:lnTo>
                  <a:lnTo>
                    <a:pt x="578" y="57"/>
                  </a:lnTo>
                  <a:lnTo>
                    <a:pt x="582" y="66"/>
                  </a:lnTo>
                  <a:lnTo>
                    <a:pt x="588" y="74"/>
                  </a:lnTo>
                  <a:lnTo>
                    <a:pt x="592" y="83"/>
                  </a:lnTo>
                  <a:lnTo>
                    <a:pt x="596" y="92"/>
                  </a:lnTo>
                  <a:lnTo>
                    <a:pt x="602" y="99"/>
                  </a:lnTo>
                  <a:lnTo>
                    <a:pt x="610" y="105"/>
                  </a:lnTo>
                  <a:lnTo>
                    <a:pt x="619" y="105"/>
                  </a:lnTo>
                  <a:lnTo>
                    <a:pt x="629" y="99"/>
                  </a:lnTo>
                  <a:lnTo>
                    <a:pt x="647" y="81"/>
                  </a:lnTo>
                  <a:lnTo>
                    <a:pt x="658" y="76"/>
                  </a:lnTo>
                  <a:lnTo>
                    <a:pt x="671" y="74"/>
                  </a:lnTo>
                  <a:lnTo>
                    <a:pt x="682" y="77"/>
                  </a:lnTo>
                  <a:lnTo>
                    <a:pt x="692" y="80"/>
                  </a:lnTo>
                  <a:lnTo>
                    <a:pt x="696" y="84"/>
                  </a:lnTo>
                  <a:lnTo>
                    <a:pt x="696" y="91"/>
                  </a:lnTo>
                  <a:lnTo>
                    <a:pt x="692" y="98"/>
                  </a:lnTo>
                  <a:lnTo>
                    <a:pt x="685" y="105"/>
                  </a:lnTo>
                  <a:lnTo>
                    <a:pt x="669" y="113"/>
                  </a:lnTo>
                  <a:lnTo>
                    <a:pt x="659" y="121"/>
                  </a:lnTo>
                  <a:lnTo>
                    <a:pt x="640" y="140"/>
                  </a:lnTo>
                  <a:lnTo>
                    <a:pt x="633" y="148"/>
                  </a:lnTo>
                  <a:lnTo>
                    <a:pt x="625" y="157"/>
                  </a:lnTo>
                  <a:lnTo>
                    <a:pt x="621" y="163"/>
                  </a:lnTo>
                  <a:lnTo>
                    <a:pt x="618" y="170"/>
                  </a:lnTo>
                  <a:lnTo>
                    <a:pt x="619" y="180"/>
                  </a:lnTo>
                  <a:lnTo>
                    <a:pt x="622" y="184"/>
                  </a:lnTo>
                  <a:lnTo>
                    <a:pt x="623" y="187"/>
                  </a:lnTo>
                  <a:lnTo>
                    <a:pt x="626" y="188"/>
                  </a:lnTo>
                  <a:lnTo>
                    <a:pt x="633" y="188"/>
                  </a:lnTo>
                  <a:lnTo>
                    <a:pt x="636" y="189"/>
                  </a:lnTo>
                  <a:lnTo>
                    <a:pt x="637" y="191"/>
                  </a:lnTo>
                  <a:lnTo>
                    <a:pt x="637" y="192"/>
                  </a:lnTo>
                  <a:lnTo>
                    <a:pt x="632" y="198"/>
                  </a:lnTo>
                  <a:lnTo>
                    <a:pt x="629" y="202"/>
                  </a:lnTo>
                  <a:lnTo>
                    <a:pt x="628" y="205"/>
                  </a:lnTo>
                  <a:lnTo>
                    <a:pt x="625" y="214"/>
                  </a:lnTo>
                  <a:lnTo>
                    <a:pt x="623" y="226"/>
                  </a:lnTo>
                  <a:lnTo>
                    <a:pt x="623" y="240"/>
                  </a:lnTo>
                  <a:lnTo>
                    <a:pt x="622" y="244"/>
                  </a:lnTo>
                  <a:lnTo>
                    <a:pt x="617" y="244"/>
                  </a:lnTo>
                  <a:lnTo>
                    <a:pt x="592" y="236"/>
                  </a:lnTo>
                  <a:lnTo>
                    <a:pt x="584" y="236"/>
                  </a:lnTo>
                  <a:lnTo>
                    <a:pt x="578" y="239"/>
                  </a:lnTo>
                  <a:lnTo>
                    <a:pt x="576" y="244"/>
                  </a:lnTo>
                  <a:lnTo>
                    <a:pt x="576" y="251"/>
                  </a:lnTo>
                  <a:lnTo>
                    <a:pt x="578" y="258"/>
                  </a:lnTo>
                  <a:lnTo>
                    <a:pt x="581" y="266"/>
                  </a:lnTo>
                  <a:lnTo>
                    <a:pt x="582" y="272"/>
                  </a:lnTo>
                  <a:lnTo>
                    <a:pt x="585" y="276"/>
                  </a:lnTo>
                  <a:lnTo>
                    <a:pt x="587" y="280"/>
                  </a:lnTo>
                  <a:lnTo>
                    <a:pt x="588" y="281"/>
                  </a:lnTo>
                  <a:lnTo>
                    <a:pt x="588" y="290"/>
                  </a:lnTo>
                  <a:lnTo>
                    <a:pt x="585" y="295"/>
                  </a:lnTo>
                  <a:lnTo>
                    <a:pt x="582" y="298"/>
                  </a:lnTo>
                  <a:lnTo>
                    <a:pt x="574" y="300"/>
                  </a:lnTo>
                  <a:lnTo>
                    <a:pt x="566" y="298"/>
                  </a:lnTo>
                  <a:lnTo>
                    <a:pt x="562" y="294"/>
                  </a:lnTo>
                  <a:lnTo>
                    <a:pt x="562" y="290"/>
                  </a:lnTo>
                  <a:lnTo>
                    <a:pt x="561" y="287"/>
                  </a:lnTo>
                  <a:lnTo>
                    <a:pt x="561" y="283"/>
                  </a:lnTo>
                  <a:lnTo>
                    <a:pt x="559" y="277"/>
                  </a:lnTo>
                  <a:lnTo>
                    <a:pt x="546" y="269"/>
                  </a:lnTo>
                  <a:lnTo>
                    <a:pt x="539" y="266"/>
                  </a:lnTo>
                  <a:lnTo>
                    <a:pt x="535" y="265"/>
                  </a:lnTo>
                  <a:lnTo>
                    <a:pt x="533" y="268"/>
                  </a:lnTo>
                  <a:lnTo>
                    <a:pt x="536" y="281"/>
                  </a:lnTo>
                  <a:lnTo>
                    <a:pt x="539" y="288"/>
                  </a:lnTo>
                  <a:lnTo>
                    <a:pt x="544" y="291"/>
                  </a:lnTo>
                  <a:lnTo>
                    <a:pt x="552" y="294"/>
                  </a:lnTo>
                  <a:lnTo>
                    <a:pt x="556" y="298"/>
                  </a:lnTo>
                  <a:lnTo>
                    <a:pt x="559" y="302"/>
                  </a:lnTo>
                  <a:lnTo>
                    <a:pt x="566" y="309"/>
                  </a:lnTo>
                  <a:lnTo>
                    <a:pt x="566" y="310"/>
                  </a:lnTo>
                  <a:lnTo>
                    <a:pt x="563" y="311"/>
                  </a:lnTo>
                  <a:lnTo>
                    <a:pt x="561" y="311"/>
                  </a:lnTo>
                  <a:lnTo>
                    <a:pt x="558" y="313"/>
                  </a:lnTo>
                  <a:lnTo>
                    <a:pt x="555" y="313"/>
                  </a:lnTo>
                  <a:lnTo>
                    <a:pt x="552" y="311"/>
                  </a:lnTo>
                  <a:lnTo>
                    <a:pt x="550" y="311"/>
                  </a:lnTo>
                  <a:lnTo>
                    <a:pt x="543" y="313"/>
                  </a:lnTo>
                  <a:lnTo>
                    <a:pt x="521" y="324"/>
                  </a:lnTo>
                  <a:lnTo>
                    <a:pt x="507" y="328"/>
                  </a:lnTo>
                  <a:lnTo>
                    <a:pt x="495" y="329"/>
                  </a:lnTo>
                  <a:lnTo>
                    <a:pt x="483" y="328"/>
                  </a:lnTo>
                  <a:lnTo>
                    <a:pt x="465" y="328"/>
                  </a:lnTo>
                  <a:lnTo>
                    <a:pt x="461" y="331"/>
                  </a:lnTo>
                  <a:lnTo>
                    <a:pt x="455" y="337"/>
                  </a:lnTo>
                  <a:lnTo>
                    <a:pt x="450" y="346"/>
                  </a:lnTo>
                  <a:lnTo>
                    <a:pt x="446" y="354"/>
                  </a:lnTo>
                  <a:lnTo>
                    <a:pt x="443" y="358"/>
                  </a:lnTo>
                  <a:lnTo>
                    <a:pt x="440" y="359"/>
                  </a:lnTo>
                  <a:lnTo>
                    <a:pt x="424" y="359"/>
                  </a:lnTo>
                  <a:lnTo>
                    <a:pt x="416" y="358"/>
                  </a:lnTo>
                  <a:lnTo>
                    <a:pt x="409" y="358"/>
                  </a:lnTo>
                  <a:lnTo>
                    <a:pt x="401" y="361"/>
                  </a:lnTo>
                  <a:lnTo>
                    <a:pt x="391" y="368"/>
                  </a:lnTo>
                  <a:lnTo>
                    <a:pt x="375" y="373"/>
                  </a:lnTo>
                  <a:lnTo>
                    <a:pt x="372" y="374"/>
                  </a:lnTo>
                  <a:lnTo>
                    <a:pt x="370" y="377"/>
                  </a:lnTo>
                  <a:lnTo>
                    <a:pt x="370" y="380"/>
                  </a:lnTo>
                  <a:lnTo>
                    <a:pt x="372" y="383"/>
                  </a:lnTo>
                  <a:lnTo>
                    <a:pt x="372" y="385"/>
                  </a:lnTo>
                  <a:lnTo>
                    <a:pt x="373" y="390"/>
                  </a:lnTo>
                  <a:lnTo>
                    <a:pt x="373" y="396"/>
                  </a:lnTo>
                  <a:lnTo>
                    <a:pt x="372" y="400"/>
                  </a:lnTo>
                  <a:lnTo>
                    <a:pt x="370" y="402"/>
                  </a:lnTo>
                  <a:lnTo>
                    <a:pt x="365" y="405"/>
                  </a:lnTo>
                  <a:lnTo>
                    <a:pt x="361" y="403"/>
                  </a:lnTo>
                  <a:lnTo>
                    <a:pt x="358" y="402"/>
                  </a:lnTo>
                  <a:lnTo>
                    <a:pt x="355" y="403"/>
                  </a:lnTo>
                  <a:lnTo>
                    <a:pt x="354" y="403"/>
                  </a:lnTo>
                  <a:lnTo>
                    <a:pt x="353" y="406"/>
                  </a:lnTo>
                  <a:lnTo>
                    <a:pt x="353" y="422"/>
                  </a:lnTo>
                  <a:lnTo>
                    <a:pt x="351" y="431"/>
                  </a:lnTo>
                  <a:lnTo>
                    <a:pt x="346" y="439"/>
                  </a:lnTo>
                  <a:lnTo>
                    <a:pt x="342" y="443"/>
                  </a:lnTo>
                  <a:lnTo>
                    <a:pt x="338" y="446"/>
                  </a:lnTo>
                  <a:lnTo>
                    <a:pt x="335" y="448"/>
                  </a:lnTo>
                  <a:lnTo>
                    <a:pt x="323" y="448"/>
                  </a:lnTo>
                  <a:lnTo>
                    <a:pt x="320" y="446"/>
                  </a:lnTo>
                  <a:lnTo>
                    <a:pt x="317" y="440"/>
                  </a:lnTo>
                  <a:lnTo>
                    <a:pt x="317" y="437"/>
                  </a:lnTo>
                  <a:lnTo>
                    <a:pt x="316" y="435"/>
                  </a:lnTo>
                  <a:lnTo>
                    <a:pt x="316" y="432"/>
                  </a:lnTo>
                  <a:lnTo>
                    <a:pt x="314" y="431"/>
                  </a:lnTo>
                  <a:lnTo>
                    <a:pt x="312" y="431"/>
                  </a:lnTo>
                  <a:lnTo>
                    <a:pt x="310" y="432"/>
                  </a:lnTo>
                  <a:lnTo>
                    <a:pt x="305" y="435"/>
                  </a:lnTo>
                  <a:lnTo>
                    <a:pt x="301" y="436"/>
                  </a:lnTo>
                  <a:lnTo>
                    <a:pt x="295" y="439"/>
                  </a:lnTo>
                  <a:lnTo>
                    <a:pt x="293" y="436"/>
                  </a:lnTo>
                  <a:lnTo>
                    <a:pt x="287" y="429"/>
                  </a:lnTo>
                  <a:lnTo>
                    <a:pt x="279" y="422"/>
                  </a:lnTo>
                  <a:lnTo>
                    <a:pt x="269" y="416"/>
                  </a:lnTo>
                  <a:lnTo>
                    <a:pt x="256" y="405"/>
                  </a:lnTo>
                  <a:lnTo>
                    <a:pt x="250" y="395"/>
                  </a:lnTo>
                  <a:lnTo>
                    <a:pt x="246" y="387"/>
                  </a:lnTo>
                  <a:lnTo>
                    <a:pt x="246" y="383"/>
                  </a:lnTo>
                  <a:lnTo>
                    <a:pt x="249" y="381"/>
                  </a:lnTo>
                  <a:lnTo>
                    <a:pt x="250" y="381"/>
                  </a:lnTo>
                  <a:lnTo>
                    <a:pt x="253" y="379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34" y="372"/>
                  </a:lnTo>
                  <a:lnTo>
                    <a:pt x="231" y="370"/>
                  </a:lnTo>
                  <a:lnTo>
                    <a:pt x="228" y="363"/>
                  </a:lnTo>
                  <a:lnTo>
                    <a:pt x="226" y="355"/>
                  </a:lnTo>
                  <a:lnTo>
                    <a:pt x="221" y="346"/>
                  </a:lnTo>
                  <a:lnTo>
                    <a:pt x="220" y="339"/>
                  </a:lnTo>
                  <a:lnTo>
                    <a:pt x="220" y="336"/>
                  </a:lnTo>
                  <a:lnTo>
                    <a:pt x="221" y="333"/>
                  </a:lnTo>
                  <a:lnTo>
                    <a:pt x="227" y="328"/>
                  </a:lnTo>
                  <a:lnTo>
                    <a:pt x="228" y="324"/>
                  </a:lnTo>
                  <a:lnTo>
                    <a:pt x="231" y="322"/>
                  </a:lnTo>
                  <a:lnTo>
                    <a:pt x="231" y="320"/>
                  </a:lnTo>
                  <a:lnTo>
                    <a:pt x="230" y="318"/>
                  </a:lnTo>
                  <a:lnTo>
                    <a:pt x="228" y="318"/>
                  </a:lnTo>
                  <a:lnTo>
                    <a:pt x="224" y="317"/>
                  </a:lnTo>
                  <a:lnTo>
                    <a:pt x="215" y="317"/>
                  </a:lnTo>
                  <a:lnTo>
                    <a:pt x="211" y="313"/>
                  </a:lnTo>
                  <a:lnTo>
                    <a:pt x="209" y="303"/>
                  </a:lnTo>
                  <a:lnTo>
                    <a:pt x="212" y="291"/>
                  </a:lnTo>
                  <a:lnTo>
                    <a:pt x="215" y="287"/>
                  </a:lnTo>
                  <a:lnTo>
                    <a:pt x="219" y="284"/>
                  </a:lnTo>
                  <a:lnTo>
                    <a:pt x="221" y="281"/>
                  </a:lnTo>
                  <a:lnTo>
                    <a:pt x="238" y="281"/>
                  </a:lnTo>
                  <a:lnTo>
                    <a:pt x="241" y="284"/>
                  </a:lnTo>
                  <a:lnTo>
                    <a:pt x="242" y="290"/>
                  </a:lnTo>
                  <a:lnTo>
                    <a:pt x="239" y="303"/>
                  </a:lnTo>
                  <a:lnTo>
                    <a:pt x="239" y="307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10"/>
                  </a:lnTo>
                  <a:lnTo>
                    <a:pt x="246" y="310"/>
                  </a:lnTo>
                  <a:lnTo>
                    <a:pt x="249" y="313"/>
                  </a:lnTo>
                  <a:lnTo>
                    <a:pt x="253" y="309"/>
                  </a:lnTo>
                  <a:lnTo>
                    <a:pt x="253" y="306"/>
                  </a:lnTo>
                  <a:lnTo>
                    <a:pt x="254" y="303"/>
                  </a:lnTo>
                  <a:lnTo>
                    <a:pt x="254" y="300"/>
                  </a:lnTo>
                  <a:lnTo>
                    <a:pt x="253" y="294"/>
                  </a:lnTo>
                  <a:lnTo>
                    <a:pt x="249" y="287"/>
                  </a:lnTo>
                  <a:lnTo>
                    <a:pt x="243" y="280"/>
                  </a:lnTo>
                  <a:lnTo>
                    <a:pt x="239" y="274"/>
                  </a:lnTo>
                  <a:lnTo>
                    <a:pt x="234" y="269"/>
                  </a:lnTo>
                  <a:lnTo>
                    <a:pt x="230" y="268"/>
                  </a:lnTo>
                  <a:lnTo>
                    <a:pt x="220" y="268"/>
                  </a:lnTo>
                  <a:lnTo>
                    <a:pt x="219" y="269"/>
                  </a:lnTo>
                  <a:lnTo>
                    <a:pt x="216" y="274"/>
                  </a:lnTo>
                  <a:lnTo>
                    <a:pt x="213" y="277"/>
                  </a:lnTo>
                  <a:lnTo>
                    <a:pt x="212" y="280"/>
                  </a:lnTo>
                  <a:lnTo>
                    <a:pt x="209" y="284"/>
                  </a:lnTo>
                  <a:lnTo>
                    <a:pt x="206" y="285"/>
                  </a:lnTo>
                  <a:lnTo>
                    <a:pt x="205" y="287"/>
                  </a:lnTo>
                  <a:lnTo>
                    <a:pt x="202" y="288"/>
                  </a:lnTo>
                  <a:lnTo>
                    <a:pt x="201" y="287"/>
                  </a:lnTo>
                  <a:lnTo>
                    <a:pt x="200" y="281"/>
                  </a:lnTo>
                  <a:lnTo>
                    <a:pt x="198" y="269"/>
                  </a:lnTo>
                  <a:lnTo>
                    <a:pt x="197" y="255"/>
                  </a:lnTo>
                  <a:lnTo>
                    <a:pt x="194" y="243"/>
                  </a:lnTo>
                  <a:lnTo>
                    <a:pt x="191" y="233"/>
                  </a:lnTo>
                  <a:lnTo>
                    <a:pt x="185" y="226"/>
                  </a:lnTo>
                  <a:lnTo>
                    <a:pt x="175" y="221"/>
                  </a:lnTo>
                  <a:lnTo>
                    <a:pt x="164" y="218"/>
                  </a:lnTo>
                  <a:lnTo>
                    <a:pt x="156" y="214"/>
                  </a:lnTo>
                  <a:lnTo>
                    <a:pt x="146" y="210"/>
                  </a:lnTo>
                  <a:lnTo>
                    <a:pt x="133" y="207"/>
                  </a:lnTo>
                  <a:lnTo>
                    <a:pt x="120" y="205"/>
                  </a:lnTo>
                  <a:lnTo>
                    <a:pt x="112" y="203"/>
                  </a:lnTo>
                  <a:lnTo>
                    <a:pt x="105" y="203"/>
                  </a:lnTo>
                  <a:lnTo>
                    <a:pt x="86" y="206"/>
                  </a:lnTo>
                  <a:lnTo>
                    <a:pt x="79" y="205"/>
                  </a:lnTo>
                  <a:lnTo>
                    <a:pt x="77" y="203"/>
                  </a:lnTo>
                  <a:lnTo>
                    <a:pt x="75" y="200"/>
                  </a:lnTo>
                  <a:lnTo>
                    <a:pt x="72" y="196"/>
                  </a:lnTo>
                  <a:lnTo>
                    <a:pt x="72" y="194"/>
                  </a:lnTo>
                  <a:lnTo>
                    <a:pt x="71" y="189"/>
                  </a:lnTo>
                  <a:lnTo>
                    <a:pt x="71" y="184"/>
                  </a:lnTo>
                  <a:lnTo>
                    <a:pt x="70" y="187"/>
                  </a:lnTo>
                  <a:lnTo>
                    <a:pt x="68" y="194"/>
                  </a:lnTo>
                  <a:lnTo>
                    <a:pt x="66" y="202"/>
                  </a:lnTo>
                  <a:lnTo>
                    <a:pt x="63" y="207"/>
                  </a:lnTo>
                  <a:lnTo>
                    <a:pt x="60" y="211"/>
                  </a:lnTo>
                  <a:lnTo>
                    <a:pt x="52" y="214"/>
                  </a:lnTo>
                  <a:lnTo>
                    <a:pt x="48" y="213"/>
                  </a:lnTo>
                  <a:lnTo>
                    <a:pt x="44" y="209"/>
                  </a:lnTo>
                  <a:lnTo>
                    <a:pt x="38" y="200"/>
                  </a:lnTo>
                  <a:lnTo>
                    <a:pt x="31" y="194"/>
                  </a:lnTo>
                  <a:lnTo>
                    <a:pt x="25" y="189"/>
                  </a:lnTo>
                  <a:lnTo>
                    <a:pt x="16" y="188"/>
                  </a:lnTo>
                  <a:lnTo>
                    <a:pt x="10" y="188"/>
                  </a:lnTo>
                  <a:lnTo>
                    <a:pt x="3" y="184"/>
                  </a:lnTo>
                  <a:lnTo>
                    <a:pt x="0" y="180"/>
                  </a:lnTo>
                  <a:lnTo>
                    <a:pt x="3" y="177"/>
                  </a:lnTo>
                  <a:lnTo>
                    <a:pt x="8" y="174"/>
                  </a:lnTo>
                  <a:lnTo>
                    <a:pt x="27" y="174"/>
                  </a:lnTo>
                  <a:lnTo>
                    <a:pt x="34" y="172"/>
                  </a:lnTo>
                  <a:lnTo>
                    <a:pt x="42" y="169"/>
                  </a:lnTo>
                  <a:lnTo>
                    <a:pt x="49" y="165"/>
                  </a:lnTo>
                  <a:lnTo>
                    <a:pt x="52" y="159"/>
                  </a:lnTo>
                  <a:lnTo>
                    <a:pt x="55" y="151"/>
                  </a:lnTo>
                  <a:lnTo>
                    <a:pt x="57" y="148"/>
                  </a:lnTo>
                  <a:lnTo>
                    <a:pt x="61" y="146"/>
                  </a:lnTo>
                  <a:lnTo>
                    <a:pt x="79" y="146"/>
                  </a:lnTo>
                  <a:lnTo>
                    <a:pt x="82" y="143"/>
                  </a:lnTo>
                  <a:lnTo>
                    <a:pt x="85" y="137"/>
                  </a:lnTo>
                  <a:lnTo>
                    <a:pt x="86" y="133"/>
                  </a:lnTo>
                  <a:lnTo>
                    <a:pt x="86" y="126"/>
                  </a:lnTo>
                  <a:lnTo>
                    <a:pt x="87" y="120"/>
                  </a:lnTo>
                  <a:lnTo>
                    <a:pt x="93" y="114"/>
                  </a:lnTo>
                  <a:lnTo>
                    <a:pt x="100" y="110"/>
                  </a:lnTo>
                  <a:lnTo>
                    <a:pt x="105" y="109"/>
                  </a:lnTo>
                  <a:lnTo>
                    <a:pt x="111" y="110"/>
                  </a:lnTo>
                  <a:lnTo>
                    <a:pt x="113" y="111"/>
                  </a:lnTo>
                  <a:lnTo>
                    <a:pt x="119" y="111"/>
                  </a:lnTo>
                  <a:lnTo>
                    <a:pt x="123" y="110"/>
                  </a:lnTo>
                  <a:lnTo>
                    <a:pt x="126" y="109"/>
                  </a:lnTo>
                  <a:lnTo>
                    <a:pt x="128" y="103"/>
                  </a:lnTo>
                  <a:lnTo>
                    <a:pt x="127" y="99"/>
                  </a:lnTo>
                  <a:lnTo>
                    <a:pt x="127" y="92"/>
                  </a:lnTo>
                  <a:lnTo>
                    <a:pt x="134" y="87"/>
                  </a:lnTo>
                  <a:lnTo>
                    <a:pt x="146" y="83"/>
                  </a:lnTo>
                  <a:lnTo>
                    <a:pt x="160" y="78"/>
                  </a:lnTo>
                  <a:lnTo>
                    <a:pt x="193" y="76"/>
                  </a:lnTo>
                  <a:lnTo>
                    <a:pt x="204" y="77"/>
                  </a:lnTo>
                  <a:lnTo>
                    <a:pt x="211" y="80"/>
                  </a:lnTo>
                  <a:lnTo>
                    <a:pt x="215" y="83"/>
                  </a:lnTo>
                  <a:lnTo>
                    <a:pt x="223" y="85"/>
                  </a:lnTo>
                  <a:lnTo>
                    <a:pt x="232" y="85"/>
                  </a:lnTo>
                  <a:lnTo>
                    <a:pt x="243" y="83"/>
                  </a:lnTo>
                  <a:lnTo>
                    <a:pt x="252" y="77"/>
                  </a:lnTo>
                  <a:lnTo>
                    <a:pt x="256" y="68"/>
                  </a:lnTo>
                  <a:lnTo>
                    <a:pt x="256" y="57"/>
                  </a:lnTo>
                  <a:lnTo>
                    <a:pt x="257" y="48"/>
                  </a:lnTo>
                  <a:lnTo>
                    <a:pt x="261" y="42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8" y="42"/>
                  </a:lnTo>
                  <a:lnTo>
                    <a:pt x="269" y="43"/>
                  </a:lnTo>
                  <a:lnTo>
                    <a:pt x="271" y="46"/>
                  </a:lnTo>
                  <a:lnTo>
                    <a:pt x="272" y="50"/>
                  </a:lnTo>
                  <a:lnTo>
                    <a:pt x="275" y="52"/>
                  </a:lnTo>
                  <a:lnTo>
                    <a:pt x="276" y="55"/>
                  </a:lnTo>
                  <a:lnTo>
                    <a:pt x="279" y="58"/>
                  </a:lnTo>
                  <a:lnTo>
                    <a:pt x="283" y="58"/>
                  </a:lnTo>
                  <a:lnTo>
                    <a:pt x="287" y="54"/>
                  </a:lnTo>
                  <a:lnTo>
                    <a:pt x="291" y="46"/>
                  </a:lnTo>
                  <a:lnTo>
                    <a:pt x="297" y="36"/>
                  </a:lnTo>
                  <a:lnTo>
                    <a:pt x="301" y="29"/>
                  </a:lnTo>
                  <a:lnTo>
                    <a:pt x="305" y="28"/>
                  </a:lnTo>
                  <a:lnTo>
                    <a:pt x="313" y="26"/>
                  </a:lnTo>
                  <a:lnTo>
                    <a:pt x="323" y="22"/>
                  </a:lnTo>
                  <a:lnTo>
                    <a:pt x="334" y="17"/>
                  </a:lnTo>
                  <a:lnTo>
                    <a:pt x="346" y="10"/>
                  </a:lnTo>
                  <a:lnTo>
                    <a:pt x="361" y="7"/>
                  </a:lnTo>
                  <a:lnTo>
                    <a:pt x="377" y="6"/>
                  </a:lnTo>
                  <a:lnTo>
                    <a:pt x="392" y="6"/>
                  </a:lnTo>
                  <a:lnTo>
                    <a:pt x="407" y="3"/>
                  </a:lnTo>
                  <a:lnTo>
                    <a:pt x="4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F8362056-12D4-E745-935D-E02131761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75" y="2711450"/>
              <a:ext cx="182563" cy="7620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8" y="0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63" y="10"/>
                </a:cxn>
                <a:cxn ang="0">
                  <a:pos x="71" y="17"/>
                </a:cxn>
                <a:cxn ang="0">
                  <a:pos x="79" y="22"/>
                </a:cxn>
                <a:cxn ang="0">
                  <a:pos x="89" y="26"/>
                </a:cxn>
                <a:cxn ang="0">
                  <a:pos x="96" y="28"/>
                </a:cxn>
                <a:cxn ang="0">
                  <a:pos x="98" y="28"/>
                </a:cxn>
                <a:cxn ang="0">
                  <a:pos x="101" y="29"/>
                </a:cxn>
                <a:cxn ang="0">
                  <a:pos x="105" y="32"/>
                </a:cxn>
                <a:cxn ang="0">
                  <a:pos x="113" y="40"/>
                </a:cxn>
                <a:cxn ang="0">
                  <a:pos x="115" y="43"/>
                </a:cxn>
                <a:cxn ang="0">
                  <a:pos x="115" y="45"/>
                </a:cxn>
                <a:cxn ang="0">
                  <a:pos x="111" y="48"/>
                </a:cxn>
                <a:cxn ang="0">
                  <a:pos x="105" y="48"/>
                </a:cxn>
                <a:cxn ang="0">
                  <a:pos x="97" y="47"/>
                </a:cxn>
                <a:cxn ang="0">
                  <a:pos x="92" y="44"/>
                </a:cxn>
                <a:cxn ang="0">
                  <a:pos x="85" y="40"/>
                </a:cxn>
                <a:cxn ang="0">
                  <a:pos x="77" y="33"/>
                </a:cxn>
                <a:cxn ang="0">
                  <a:pos x="68" y="28"/>
                </a:cxn>
                <a:cxn ang="0">
                  <a:pos x="63" y="22"/>
                </a:cxn>
                <a:cxn ang="0">
                  <a:pos x="56" y="18"/>
                </a:cxn>
                <a:cxn ang="0">
                  <a:pos x="5" y="18"/>
                </a:cxn>
                <a:cxn ang="0">
                  <a:pos x="1" y="17"/>
                </a:cxn>
                <a:cxn ang="0">
                  <a:pos x="0" y="10"/>
                </a:cxn>
                <a:cxn ang="0">
                  <a:pos x="3" y="8"/>
                </a:cxn>
                <a:cxn ang="0">
                  <a:pos x="10" y="7"/>
                </a:cxn>
                <a:cxn ang="0">
                  <a:pos x="18" y="3"/>
                </a:cxn>
                <a:cxn ang="0">
                  <a:pos x="27" y="2"/>
                </a:cxn>
                <a:cxn ang="0">
                  <a:pos x="33" y="0"/>
                </a:cxn>
              </a:cxnLst>
              <a:rect l="0" t="0" r="r" b="b"/>
              <a:pathLst>
                <a:path w="115" h="48">
                  <a:moveTo>
                    <a:pt x="33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3" y="10"/>
                  </a:lnTo>
                  <a:lnTo>
                    <a:pt x="71" y="17"/>
                  </a:lnTo>
                  <a:lnTo>
                    <a:pt x="79" y="22"/>
                  </a:lnTo>
                  <a:lnTo>
                    <a:pt x="89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1" y="29"/>
                  </a:lnTo>
                  <a:lnTo>
                    <a:pt x="105" y="32"/>
                  </a:lnTo>
                  <a:lnTo>
                    <a:pt x="113" y="40"/>
                  </a:lnTo>
                  <a:lnTo>
                    <a:pt x="115" y="43"/>
                  </a:lnTo>
                  <a:lnTo>
                    <a:pt x="115" y="45"/>
                  </a:lnTo>
                  <a:lnTo>
                    <a:pt x="111" y="48"/>
                  </a:lnTo>
                  <a:lnTo>
                    <a:pt x="105" y="48"/>
                  </a:lnTo>
                  <a:lnTo>
                    <a:pt x="97" y="47"/>
                  </a:lnTo>
                  <a:lnTo>
                    <a:pt x="92" y="44"/>
                  </a:lnTo>
                  <a:lnTo>
                    <a:pt x="85" y="40"/>
                  </a:lnTo>
                  <a:lnTo>
                    <a:pt x="77" y="33"/>
                  </a:lnTo>
                  <a:lnTo>
                    <a:pt x="68" y="28"/>
                  </a:lnTo>
                  <a:lnTo>
                    <a:pt x="63" y="22"/>
                  </a:lnTo>
                  <a:lnTo>
                    <a:pt x="56" y="18"/>
                  </a:lnTo>
                  <a:lnTo>
                    <a:pt x="5" y="18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3" y="8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A00D9F3-8718-A44F-9080-6DA916724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2670175"/>
              <a:ext cx="26988" cy="20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3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1" y="13"/>
                </a:cxn>
                <a:cxn ang="0">
                  <a:pos x="5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17" h="13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CB2A0D70-5770-7941-A57C-EF2571B3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600" y="2838450"/>
              <a:ext cx="25400" cy="317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9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0"/>
                </a:cxn>
                <a:cxn ang="0">
                  <a:pos x="7" y="20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8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0D1623E4-7545-5A41-8B05-785B2BF0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025" y="2816225"/>
              <a:ext cx="26988" cy="333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6" y="0"/>
                </a:cxn>
              </a:cxnLst>
              <a:rect l="0" t="0" r="r" b="b"/>
              <a:pathLst>
                <a:path w="17" h="21">
                  <a:moveTo>
                    <a:pt x="6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9917E75-F885-6549-8C8C-4DEC91E96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2787650"/>
              <a:ext cx="112713" cy="571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9" y="2"/>
                </a:cxn>
                <a:cxn ang="0">
                  <a:pos x="56" y="4"/>
                </a:cxn>
                <a:cxn ang="0">
                  <a:pos x="62" y="8"/>
                </a:cxn>
                <a:cxn ang="0">
                  <a:pos x="68" y="17"/>
                </a:cxn>
                <a:cxn ang="0">
                  <a:pos x="71" y="28"/>
                </a:cxn>
                <a:cxn ang="0">
                  <a:pos x="71" y="32"/>
                </a:cxn>
                <a:cxn ang="0">
                  <a:pos x="69" y="34"/>
                </a:cxn>
                <a:cxn ang="0">
                  <a:pos x="68" y="36"/>
                </a:cxn>
                <a:cxn ang="0">
                  <a:pos x="67" y="34"/>
                </a:cxn>
                <a:cxn ang="0">
                  <a:pos x="65" y="34"/>
                </a:cxn>
                <a:cxn ang="0">
                  <a:pos x="64" y="32"/>
                </a:cxn>
                <a:cxn ang="0">
                  <a:pos x="61" y="29"/>
                </a:cxn>
                <a:cxn ang="0">
                  <a:pos x="60" y="29"/>
                </a:cxn>
                <a:cxn ang="0">
                  <a:pos x="56" y="30"/>
                </a:cxn>
                <a:cxn ang="0">
                  <a:pos x="42" y="36"/>
                </a:cxn>
                <a:cxn ang="0">
                  <a:pos x="36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6" y="28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6" y="15"/>
                </a:cxn>
                <a:cxn ang="0">
                  <a:pos x="13" y="10"/>
                </a:cxn>
                <a:cxn ang="0">
                  <a:pos x="19" y="4"/>
                </a:cxn>
                <a:cxn ang="0">
                  <a:pos x="35" y="0"/>
                </a:cxn>
              </a:cxnLst>
              <a:rect l="0" t="0" r="r" b="b"/>
              <a:pathLst>
                <a:path w="71" h="36">
                  <a:moveTo>
                    <a:pt x="35" y="0"/>
                  </a:moveTo>
                  <a:lnTo>
                    <a:pt x="49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7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8" y="36"/>
                  </a:lnTo>
                  <a:lnTo>
                    <a:pt x="67" y="34"/>
                  </a:lnTo>
                  <a:lnTo>
                    <a:pt x="65" y="34"/>
                  </a:lnTo>
                  <a:lnTo>
                    <a:pt x="64" y="32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6" y="30"/>
                  </a:lnTo>
                  <a:lnTo>
                    <a:pt x="42" y="36"/>
                  </a:lnTo>
                  <a:lnTo>
                    <a:pt x="36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6" y="28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15"/>
                  </a:lnTo>
                  <a:lnTo>
                    <a:pt x="13" y="10"/>
                  </a:lnTo>
                  <a:lnTo>
                    <a:pt x="19" y="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6A632657-5D3C-D248-B30F-55191A752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3557588"/>
              <a:ext cx="141288" cy="32067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75" y="0"/>
                </a:cxn>
                <a:cxn ang="0">
                  <a:pos x="81" y="4"/>
                </a:cxn>
                <a:cxn ang="0">
                  <a:pos x="85" y="14"/>
                </a:cxn>
                <a:cxn ang="0">
                  <a:pos x="88" y="24"/>
                </a:cxn>
                <a:cxn ang="0">
                  <a:pos x="89" y="35"/>
                </a:cxn>
                <a:cxn ang="0">
                  <a:pos x="89" y="47"/>
                </a:cxn>
                <a:cxn ang="0">
                  <a:pos x="86" y="61"/>
                </a:cxn>
                <a:cxn ang="0">
                  <a:pos x="84" y="73"/>
                </a:cxn>
                <a:cxn ang="0">
                  <a:pos x="78" y="89"/>
                </a:cxn>
                <a:cxn ang="0">
                  <a:pos x="70" y="119"/>
                </a:cxn>
                <a:cxn ang="0">
                  <a:pos x="65" y="132"/>
                </a:cxn>
                <a:cxn ang="0">
                  <a:pos x="58" y="154"/>
                </a:cxn>
                <a:cxn ang="0">
                  <a:pos x="51" y="178"/>
                </a:cxn>
                <a:cxn ang="0">
                  <a:pos x="47" y="189"/>
                </a:cxn>
                <a:cxn ang="0">
                  <a:pos x="41" y="196"/>
                </a:cxn>
                <a:cxn ang="0">
                  <a:pos x="34" y="200"/>
                </a:cxn>
                <a:cxn ang="0">
                  <a:pos x="25" y="202"/>
                </a:cxn>
                <a:cxn ang="0">
                  <a:pos x="15" y="200"/>
                </a:cxn>
                <a:cxn ang="0">
                  <a:pos x="10" y="195"/>
                </a:cxn>
                <a:cxn ang="0">
                  <a:pos x="6" y="188"/>
                </a:cxn>
                <a:cxn ang="0">
                  <a:pos x="6" y="169"/>
                </a:cxn>
                <a:cxn ang="0">
                  <a:pos x="0" y="147"/>
                </a:cxn>
                <a:cxn ang="0">
                  <a:pos x="0" y="137"/>
                </a:cxn>
                <a:cxn ang="0">
                  <a:pos x="2" y="130"/>
                </a:cxn>
                <a:cxn ang="0">
                  <a:pos x="6" y="122"/>
                </a:cxn>
                <a:cxn ang="0">
                  <a:pos x="8" y="110"/>
                </a:cxn>
                <a:cxn ang="0">
                  <a:pos x="7" y="96"/>
                </a:cxn>
                <a:cxn ang="0">
                  <a:pos x="3" y="82"/>
                </a:cxn>
                <a:cxn ang="0">
                  <a:pos x="2" y="73"/>
                </a:cxn>
                <a:cxn ang="0">
                  <a:pos x="6" y="65"/>
                </a:cxn>
                <a:cxn ang="0">
                  <a:pos x="13" y="59"/>
                </a:cxn>
                <a:cxn ang="0">
                  <a:pos x="19" y="55"/>
                </a:cxn>
                <a:cxn ang="0">
                  <a:pos x="24" y="55"/>
                </a:cxn>
                <a:cxn ang="0">
                  <a:pos x="28" y="54"/>
                </a:cxn>
                <a:cxn ang="0">
                  <a:pos x="34" y="50"/>
                </a:cxn>
                <a:cxn ang="0">
                  <a:pos x="43" y="41"/>
                </a:cxn>
                <a:cxn ang="0">
                  <a:pos x="49" y="30"/>
                </a:cxn>
                <a:cxn ang="0">
                  <a:pos x="55" y="22"/>
                </a:cxn>
                <a:cxn ang="0">
                  <a:pos x="59" y="13"/>
                </a:cxn>
                <a:cxn ang="0">
                  <a:pos x="63" y="6"/>
                </a:cxn>
                <a:cxn ang="0">
                  <a:pos x="69" y="0"/>
                </a:cxn>
              </a:cxnLst>
              <a:rect l="0" t="0" r="r" b="b"/>
              <a:pathLst>
                <a:path w="89" h="202">
                  <a:moveTo>
                    <a:pt x="69" y="0"/>
                  </a:moveTo>
                  <a:lnTo>
                    <a:pt x="75" y="0"/>
                  </a:lnTo>
                  <a:lnTo>
                    <a:pt x="81" y="4"/>
                  </a:lnTo>
                  <a:lnTo>
                    <a:pt x="85" y="14"/>
                  </a:lnTo>
                  <a:lnTo>
                    <a:pt x="88" y="24"/>
                  </a:lnTo>
                  <a:lnTo>
                    <a:pt x="89" y="35"/>
                  </a:lnTo>
                  <a:lnTo>
                    <a:pt x="89" y="47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78" y="89"/>
                  </a:lnTo>
                  <a:lnTo>
                    <a:pt x="70" y="119"/>
                  </a:lnTo>
                  <a:lnTo>
                    <a:pt x="65" y="132"/>
                  </a:lnTo>
                  <a:lnTo>
                    <a:pt x="58" y="154"/>
                  </a:lnTo>
                  <a:lnTo>
                    <a:pt x="51" y="178"/>
                  </a:lnTo>
                  <a:lnTo>
                    <a:pt x="47" y="189"/>
                  </a:lnTo>
                  <a:lnTo>
                    <a:pt x="41" y="196"/>
                  </a:lnTo>
                  <a:lnTo>
                    <a:pt x="34" y="200"/>
                  </a:lnTo>
                  <a:lnTo>
                    <a:pt x="25" y="202"/>
                  </a:lnTo>
                  <a:lnTo>
                    <a:pt x="15" y="200"/>
                  </a:lnTo>
                  <a:lnTo>
                    <a:pt x="10" y="195"/>
                  </a:lnTo>
                  <a:lnTo>
                    <a:pt x="6" y="188"/>
                  </a:lnTo>
                  <a:lnTo>
                    <a:pt x="6" y="169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6" y="122"/>
                  </a:lnTo>
                  <a:lnTo>
                    <a:pt x="8" y="110"/>
                  </a:lnTo>
                  <a:lnTo>
                    <a:pt x="7" y="96"/>
                  </a:lnTo>
                  <a:lnTo>
                    <a:pt x="3" y="82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9"/>
                  </a:lnTo>
                  <a:lnTo>
                    <a:pt x="19" y="55"/>
                  </a:lnTo>
                  <a:lnTo>
                    <a:pt x="24" y="55"/>
                  </a:lnTo>
                  <a:lnTo>
                    <a:pt x="28" y="54"/>
                  </a:lnTo>
                  <a:lnTo>
                    <a:pt x="34" y="50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55" y="22"/>
                  </a:lnTo>
                  <a:lnTo>
                    <a:pt x="59" y="13"/>
                  </a:lnTo>
                  <a:lnTo>
                    <a:pt x="63" y="6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65129695-174D-B74B-ABC2-349868FF8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3038475"/>
              <a:ext cx="41275" cy="1111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4" y="0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2" y="20"/>
                </a:cxn>
                <a:cxn ang="0">
                  <a:pos x="25" y="26"/>
                </a:cxn>
                <a:cxn ang="0">
                  <a:pos x="26" y="31"/>
                </a:cxn>
                <a:cxn ang="0">
                  <a:pos x="25" y="41"/>
                </a:cxn>
                <a:cxn ang="0">
                  <a:pos x="22" y="52"/>
                </a:cxn>
                <a:cxn ang="0">
                  <a:pos x="18" y="61"/>
                </a:cxn>
                <a:cxn ang="0">
                  <a:pos x="14" y="68"/>
                </a:cxn>
                <a:cxn ang="0">
                  <a:pos x="7" y="70"/>
                </a:cxn>
                <a:cxn ang="0">
                  <a:pos x="3" y="64"/>
                </a:cxn>
                <a:cxn ang="0">
                  <a:pos x="0" y="55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3" y="15"/>
                </a:cxn>
                <a:cxn ang="0">
                  <a:pos x="6" y="5"/>
                </a:cxn>
                <a:cxn ang="0">
                  <a:pos x="9" y="0"/>
                </a:cxn>
              </a:cxnLst>
              <a:rect l="0" t="0" r="r" b="b"/>
              <a:pathLst>
                <a:path w="26" h="70">
                  <a:moveTo>
                    <a:pt x="9" y="0"/>
                  </a:moveTo>
                  <a:lnTo>
                    <a:pt x="14" y="0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2" y="20"/>
                  </a:lnTo>
                  <a:lnTo>
                    <a:pt x="25" y="26"/>
                  </a:lnTo>
                  <a:lnTo>
                    <a:pt x="26" y="31"/>
                  </a:lnTo>
                  <a:lnTo>
                    <a:pt x="25" y="41"/>
                  </a:lnTo>
                  <a:lnTo>
                    <a:pt x="22" y="52"/>
                  </a:lnTo>
                  <a:lnTo>
                    <a:pt x="18" y="61"/>
                  </a:lnTo>
                  <a:lnTo>
                    <a:pt x="14" y="68"/>
                  </a:lnTo>
                  <a:lnTo>
                    <a:pt x="7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5"/>
                  </a:lnTo>
                  <a:lnTo>
                    <a:pt x="6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C2588D06-680A-3348-BB5D-E077697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282825"/>
              <a:ext cx="34925" cy="460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3"/>
                </a:cxn>
                <a:cxn ang="0">
                  <a:pos x="21" y="7"/>
                </a:cxn>
                <a:cxn ang="0">
                  <a:pos x="22" y="15"/>
                </a:cxn>
                <a:cxn ang="0">
                  <a:pos x="21" y="22"/>
                </a:cxn>
                <a:cxn ang="0">
                  <a:pos x="18" y="26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3" y="26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2" h="29">
                  <a:moveTo>
                    <a:pt x="11" y="0"/>
                  </a:moveTo>
                  <a:lnTo>
                    <a:pt x="15" y="3"/>
                  </a:lnTo>
                  <a:lnTo>
                    <a:pt x="21" y="7"/>
                  </a:lnTo>
                  <a:lnTo>
                    <a:pt x="22" y="15"/>
                  </a:lnTo>
                  <a:lnTo>
                    <a:pt x="21" y="22"/>
                  </a:lnTo>
                  <a:lnTo>
                    <a:pt x="18" y="26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C4483E7A-6B70-F74A-82B4-17A1DC49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8" y="2305050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8"/>
                </a:cxn>
                <a:cxn ang="0">
                  <a:pos x="7" y="11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4" y="0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9A5A8E6E-4BF6-734D-8F1B-1CB2A20E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2347913"/>
              <a:ext cx="68263" cy="412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7" y="6"/>
                </a:cxn>
                <a:cxn ang="0">
                  <a:pos x="38" y="10"/>
                </a:cxn>
                <a:cxn ang="0">
                  <a:pos x="41" y="14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4" y="26"/>
                </a:cxn>
                <a:cxn ang="0">
                  <a:pos x="27" y="26"/>
                </a:cxn>
                <a:cxn ang="0">
                  <a:pos x="22" y="24"/>
                </a:cxn>
                <a:cxn ang="0">
                  <a:pos x="14" y="16"/>
                </a:cxn>
                <a:cxn ang="0">
                  <a:pos x="11" y="14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7" y="0"/>
                </a:cxn>
              </a:cxnLst>
              <a:rect l="0" t="0" r="r" b="b"/>
              <a:pathLst>
                <a:path w="43" h="26">
                  <a:moveTo>
                    <a:pt x="7" y="0"/>
                  </a:moveTo>
                  <a:lnTo>
                    <a:pt x="14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7" y="6"/>
                  </a:lnTo>
                  <a:lnTo>
                    <a:pt x="38" y="10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27" y="26"/>
                  </a:lnTo>
                  <a:lnTo>
                    <a:pt x="22" y="24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9B99D5FF-8D3F-394E-91BB-7AE93D2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850" y="1941513"/>
              <a:ext cx="88900" cy="1031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0"/>
                </a:cxn>
                <a:cxn ang="0">
                  <a:pos x="49" y="6"/>
                </a:cxn>
                <a:cxn ang="0">
                  <a:pos x="53" y="11"/>
                </a:cxn>
                <a:cxn ang="0">
                  <a:pos x="56" y="21"/>
                </a:cxn>
                <a:cxn ang="0">
                  <a:pos x="56" y="32"/>
                </a:cxn>
                <a:cxn ang="0">
                  <a:pos x="55" y="40"/>
                </a:cxn>
                <a:cxn ang="0">
                  <a:pos x="49" y="47"/>
                </a:cxn>
                <a:cxn ang="0">
                  <a:pos x="38" y="55"/>
                </a:cxn>
                <a:cxn ang="0">
                  <a:pos x="30" y="59"/>
                </a:cxn>
                <a:cxn ang="0">
                  <a:pos x="20" y="63"/>
                </a:cxn>
                <a:cxn ang="0">
                  <a:pos x="12" y="65"/>
                </a:cxn>
                <a:cxn ang="0">
                  <a:pos x="7" y="62"/>
                </a:cxn>
                <a:cxn ang="0">
                  <a:pos x="4" y="59"/>
                </a:cxn>
                <a:cxn ang="0">
                  <a:pos x="1" y="55"/>
                </a:cxn>
                <a:cxn ang="0">
                  <a:pos x="0" y="52"/>
                </a:cxn>
                <a:cxn ang="0">
                  <a:pos x="0" y="50"/>
                </a:cxn>
                <a:cxn ang="0">
                  <a:pos x="1" y="47"/>
                </a:cxn>
                <a:cxn ang="0">
                  <a:pos x="5" y="43"/>
                </a:cxn>
                <a:cxn ang="0">
                  <a:pos x="5" y="34"/>
                </a:cxn>
                <a:cxn ang="0">
                  <a:pos x="3" y="26"/>
                </a:cxn>
                <a:cxn ang="0">
                  <a:pos x="3" y="19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1"/>
                </a:cxn>
                <a:cxn ang="0">
                  <a:pos x="20" y="8"/>
                </a:cxn>
                <a:cxn ang="0">
                  <a:pos x="23" y="6"/>
                </a:cxn>
                <a:cxn ang="0">
                  <a:pos x="25" y="3"/>
                </a:cxn>
                <a:cxn ang="0">
                  <a:pos x="27" y="2"/>
                </a:cxn>
                <a:cxn ang="0">
                  <a:pos x="31" y="0"/>
                </a:cxn>
              </a:cxnLst>
              <a:rect l="0" t="0" r="r" b="b"/>
              <a:pathLst>
                <a:path w="56" h="65">
                  <a:moveTo>
                    <a:pt x="31" y="0"/>
                  </a:moveTo>
                  <a:lnTo>
                    <a:pt x="41" y="0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6" y="21"/>
                  </a:lnTo>
                  <a:lnTo>
                    <a:pt x="56" y="32"/>
                  </a:lnTo>
                  <a:lnTo>
                    <a:pt x="55" y="40"/>
                  </a:lnTo>
                  <a:lnTo>
                    <a:pt x="49" y="47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0" y="63"/>
                  </a:lnTo>
                  <a:lnTo>
                    <a:pt x="12" y="65"/>
                  </a:lnTo>
                  <a:lnTo>
                    <a:pt x="7" y="62"/>
                  </a:lnTo>
                  <a:lnTo>
                    <a:pt x="4" y="59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5" y="43"/>
                  </a:lnTo>
                  <a:lnTo>
                    <a:pt x="5" y="34"/>
                  </a:lnTo>
                  <a:lnTo>
                    <a:pt x="3" y="26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9" y="11"/>
                  </a:lnTo>
                  <a:lnTo>
                    <a:pt x="20" y="8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38451B64-0D6F-B942-8E30-2451FBD7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1862138"/>
              <a:ext cx="184150" cy="20637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60" y="5"/>
                </a:cxn>
                <a:cxn ang="0">
                  <a:pos x="78" y="8"/>
                </a:cxn>
                <a:cxn ang="0">
                  <a:pos x="85" y="17"/>
                </a:cxn>
                <a:cxn ang="0">
                  <a:pos x="71" y="34"/>
                </a:cxn>
                <a:cxn ang="0">
                  <a:pos x="67" y="42"/>
                </a:cxn>
                <a:cxn ang="0">
                  <a:pos x="80" y="58"/>
                </a:cxn>
                <a:cxn ang="0">
                  <a:pos x="95" y="76"/>
                </a:cxn>
                <a:cxn ang="0">
                  <a:pos x="108" y="89"/>
                </a:cxn>
                <a:cxn ang="0">
                  <a:pos x="116" y="104"/>
                </a:cxn>
                <a:cxn ang="0">
                  <a:pos x="110" y="119"/>
                </a:cxn>
                <a:cxn ang="0">
                  <a:pos x="95" y="127"/>
                </a:cxn>
                <a:cxn ang="0">
                  <a:pos x="77" y="123"/>
                </a:cxn>
                <a:cxn ang="0">
                  <a:pos x="58" y="120"/>
                </a:cxn>
                <a:cxn ang="0">
                  <a:pos x="49" y="127"/>
                </a:cxn>
                <a:cxn ang="0">
                  <a:pos x="45" y="130"/>
                </a:cxn>
                <a:cxn ang="0">
                  <a:pos x="41" y="128"/>
                </a:cxn>
                <a:cxn ang="0">
                  <a:pos x="41" y="124"/>
                </a:cxn>
                <a:cxn ang="0">
                  <a:pos x="43" y="119"/>
                </a:cxn>
                <a:cxn ang="0">
                  <a:pos x="41" y="117"/>
                </a:cxn>
                <a:cxn ang="0">
                  <a:pos x="25" y="119"/>
                </a:cxn>
                <a:cxn ang="0">
                  <a:pos x="17" y="113"/>
                </a:cxn>
                <a:cxn ang="0">
                  <a:pos x="36" y="89"/>
                </a:cxn>
                <a:cxn ang="0">
                  <a:pos x="52" y="76"/>
                </a:cxn>
                <a:cxn ang="0">
                  <a:pos x="49" y="69"/>
                </a:cxn>
                <a:cxn ang="0">
                  <a:pos x="34" y="63"/>
                </a:cxn>
                <a:cxn ang="0">
                  <a:pos x="17" y="53"/>
                </a:cxn>
                <a:cxn ang="0">
                  <a:pos x="4" y="35"/>
                </a:cxn>
                <a:cxn ang="0">
                  <a:pos x="0" y="23"/>
                </a:cxn>
                <a:cxn ang="0">
                  <a:pos x="6" y="12"/>
                </a:cxn>
                <a:cxn ang="0">
                  <a:pos x="14" y="13"/>
                </a:cxn>
                <a:cxn ang="0">
                  <a:pos x="30" y="4"/>
                </a:cxn>
              </a:cxnLst>
              <a:rect l="0" t="0" r="r" b="b"/>
              <a:pathLst>
                <a:path w="116" h="130">
                  <a:moveTo>
                    <a:pt x="37" y="0"/>
                  </a:moveTo>
                  <a:lnTo>
                    <a:pt x="45" y="2"/>
                  </a:lnTo>
                  <a:lnTo>
                    <a:pt x="52" y="5"/>
                  </a:lnTo>
                  <a:lnTo>
                    <a:pt x="60" y="5"/>
                  </a:lnTo>
                  <a:lnTo>
                    <a:pt x="70" y="6"/>
                  </a:lnTo>
                  <a:lnTo>
                    <a:pt x="78" y="8"/>
                  </a:lnTo>
                  <a:lnTo>
                    <a:pt x="84" y="12"/>
                  </a:lnTo>
                  <a:lnTo>
                    <a:pt x="85" y="17"/>
                  </a:lnTo>
                  <a:lnTo>
                    <a:pt x="82" y="23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7" y="42"/>
                  </a:lnTo>
                  <a:lnTo>
                    <a:pt x="73" y="49"/>
                  </a:lnTo>
                  <a:lnTo>
                    <a:pt x="80" y="58"/>
                  </a:lnTo>
                  <a:lnTo>
                    <a:pt x="88" y="69"/>
                  </a:lnTo>
                  <a:lnTo>
                    <a:pt x="95" y="76"/>
                  </a:lnTo>
                  <a:lnTo>
                    <a:pt x="101" y="82"/>
                  </a:lnTo>
                  <a:lnTo>
                    <a:pt x="108" y="89"/>
                  </a:lnTo>
                  <a:lnTo>
                    <a:pt x="114" y="97"/>
                  </a:lnTo>
                  <a:lnTo>
                    <a:pt x="116" y="104"/>
                  </a:lnTo>
                  <a:lnTo>
                    <a:pt x="115" y="112"/>
                  </a:lnTo>
                  <a:lnTo>
                    <a:pt x="110" y="119"/>
                  </a:lnTo>
                  <a:lnTo>
                    <a:pt x="101" y="124"/>
                  </a:lnTo>
                  <a:lnTo>
                    <a:pt x="95" y="127"/>
                  </a:lnTo>
                  <a:lnTo>
                    <a:pt x="86" y="126"/>
                  </a:lnTo>
                  <a:lnTo>
                    <a:pt x="77" y="123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4" y="123"/>
                  </a:lnTo>
                  <a:lnTo>
                    <a:pt x="49" y="127"/>
                  </a:lnTo>
                  <a:lnTo>
                    <a:pt x="47" y="128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28"/>
                  </a:lnTo>
                  <a:lnTo>
                    <a:pt x="40" y="126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3" y="119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3" y="119"/>
                  </a:lnTo>
                  <a:lnTo>
                    <a:pt x="25" y="119"/>
                  </a:lnTo>
                  <a:lnTo>
                    <a:pt x="18" y="117"/>
                  </a:lnTo>
                  <a:lnTo>
                    <a:pt x="17" y="113"/>
                  </a:lnTo>
                  <a:lnTo>
                    <a:pt x="19" y="108"/>
                  </a:lnTo>
                  <a:lnTo>
                    <a:pt x="36" y="89"/>
                  </a:lnTo>
                  <a:lnTo>
                    <a:pt x="45" y="80"/>
                  </a:lnTo>
                  <a:lnTo>
                    <a:pt x="52" y="76"/>
                  </a:lnTo>
                  <a:lnTo>
                    <a:pt x="54" y="74"/>
                  </a:lnTo>
                  <a:lnTo>
                    <a:pt x="49" y="69"/>
                  </a:lnTo>
                  <a:lnTo>
                    <a:pt x="43" y="67"/>
                  </a:lnTo>
                  <a:lnTo>
                    <a:pt x="34" y="63"/>
                  </a:lnTo>
                  <a:lnTo>
                    <a:pt x="26" y="60"/>
                  </a:lnTo>
                  <a:lnTo>
                    <a:pt x="17" y="53"/>
                  </a:lnTo>
                  <a:lnTo>
                    <a:pt x="10" y="43"/>
                  </a:lnTo>
                  <a:lnTo>
                    <a:pt x="4" y="35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30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EAFCE25D-E615-F944-B304-1A521A066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9213" y="1409700"/>
              <a:ext cx="3976688" cy="2686050"/>
            </a:xfrm>
            <a:custGeom>
              <a:avLst/>
              <a:gdLst/>
              <a:ahLst/>
              <a:cxnLst>
                <a:cxn ang="0">
                  <a:pos x="578" y="560"/>
                </a:cxn>
                <a:cxn ang="0">
                  <a:pos x="697" y="476"/>
                </a:cxn>
                <a:cxn ang="0">
                  <a:pos x="823" y="469"/>
                </a:cxn>
                <a:cxn ang="0">
                  <a:pos x="902" y="574"/>
                </a:cxn>
                <a:cxn ang="0">
                  <a:pos x="908" y="469"/>
                </a:cxn>
                <a:cxn ang="0">
                  <a:pos x="1567" y="16"/>
                </a:cxn>
                <a:cxn ang="0">
                  <a:pos x="1810" y="57"/>
                </a:cxn>
                <a:cxn ang="0">
                  <a:pos x="1998" y="63"/>
                </a:cxn>
                <a:cxn ang="0">
                  <a:pos x="2051" y="31"/>
                </a:cxn>
                <a:cxn ang="0">
                  <a:pos x="2147" y="101"/>
                </a:cxn>
                <a:cxn ang="0">
                  <a:pos x="2461" y="121"/>
                </a:cxn>
                <a:cxn ang="0">
                  <a:pos x="2412" y="252"/>
                </a:cxn>
                <a:cxn ang="0">
                  <a:pos x="2192" y="427"/>
                </a:cxn>
                <a:cxn ang="0">
                  <a:pos x="2256" y="258"/>
                </a:cxn>
                <a:cxn ang="0">
                  <a:pos x="1998" y="311"/>
                </a:cxn>
                <a:cxn ang="0">
                  <a:pos x="2025" y="363"/>
                </a:cxn>
                <a:cxn ang="0">
                  <a:pos x="2032" y="475"/>
                </a:cxn>
                <a:cxn ang="0">
                  <a:pos x="1864" y="561"/>
                </a:cxn>
                <a:cxn ang="0">
                  <a:pos x="1805" y="609"/>
                </a:cxn>
                <a:cxn ang="0">
                  <a:pos x="1721" y="582"/>
                </a:cxn>
                <a:cxn ang="0">
                  <a:pos x="1732" y="786"/>
                </a:cxn>
                <a:cxn ang="0">
                  <a:pos x="1601" y="874"/>
                </a:cxn>
                <a:cxn ang="0">
                  <a:pos x="1564" y="1050"/>
                </a:cxn>
                <a:cxn ang="0">
                  <a:pos x="1464" y="919"/>
                </a:cxn>
                <a:cxn ang="0">
                  <a:pos x="1363" y="844"/>
                </a:cxn>
                <a:cxn ang="0">
                  <a:pos x="1179" y="992"/>
                </a:cxn>
                <a:cxn ang="0">
                  <a:pos x="1067" y="787"/>
                </a:cxn>
                <a:cxn ang="0">
                  <a:pos x="838" y="726"/>
                </a:cxn>
                <a:cxn ang="0">
                  <a:pos x="982" y="828"/>
                </a:cxn>
                <a:cxn ang="0">
                  <a:pos x="752" y="892"/>
                </a:cxn>
                <a:cxn ang="0">
                  <a:pos x="725" y="922"/>
                </a:cxn>
                <a:cxn ang="0">
                  <a:pos x="827" y="1115"/>
                </a:cxn>
                <a:cxn ang="0">
                  <a:pos x="689" y="1442"/>
                </a:cxn>
                <a:cxn ang="0">
                  <a:pos x="543" y="1673"/>
                </a:cxn>
                <a:cxn ang="0">
                  <a:pos x="391" y="1470"/>
                </a:cxn>
                <a:cxn ang="0">
                  <a:pos x="339" y="1098"/>
                </a:cxn>
                <a:cxn ang="0">
                  <a:pos x="122" y="1111"/>
                </a:cxn>
                <a:cxn ang="0">
                  <a:pos x="22" y="878"/>
                </a:cxn>
                <a:cxn ang="0">
                  <a:pos x="198" y="635"/>
                </a:cxn>
                <a:cxn ang="0">
                  <a:pos x="373" y="672"/>
                </a:cxn>
                <a:cxn ang="0">
                  <a:pos x="573" y="720"/>
                </a:cxn>
                <a:cxn ang="0">
                  <a:pos x="614" y="623"/>
                </a:cxn>
                <a:cxn ang="0">
                  <a:pos x="520" y="613"/>
                </a:cxn>
                <a:cxn ang="0">
                  <a:pos x="435" y="546"/>
                </a:cxn>
                <a:cxn ang="0">
                  <a:pos x="350" y="512"/>
                </a:cxn>
                <a:cxn ang="0">
                  <a:pos x="194" y="616"/>
                </a:cxn>
                <a:cxn ang="0">
                  <a:pos x="105" y="546"/>
                </a:cxn>
                <a:cxn ang="0">
                  <a:pos x="245" y="412"/>
                </a:cxn>
                <a:cxn ang="0">
                  <a:pos x="360" y="316"/>
                </a:cxn>
                <a:cxn ang="0">
                  <a:pos x="526" y="295"/>
                </a:cxn>
                <a:cxn ang="0">
                  <a:pos x="514" y="211"/>
                </a:cxn>
                <a:cxn ang="0">
                  <a:pos x="451" y="283"/>
                </a:cxn>
                <a:cxn ang="0">
                  <a:pos x="298" y="286"/>
                </a:cxn>
                <a:cxn ang="0">
                  <a:pos x="613" y="109"/>
                </a:cxn>
                <a:cxn ang="0">
                  <a:pos x="689" y="200"/>
                </a:cxn>
                <a:cxn ang="0">
                  <a:pos x="785" y="178"/>
                </a:cxn>
                <a:cxn ang="0">
                  <a:pos x="905" y="143"/>
                </a:cxn>
                <a:cxn ang="0">
                  <a:pos x="1095" y="135"/>
                </a:cxn>
                <a:cxn ang="0">
                  <a:pos x="1132" y="164"/>
                </a:cxn>
                <a:cxn ang="0">
                  <a:pos x="1201" y="120"/>
                </a:cxn>
                <a:cxn ang="0">
                  <a:pos x="1191" y="102"/>
                </a:cxn>
                <a:cxn ang="0">
                  <a:pos x="1244" y="71"/>
                </a:cxn>
                <a:cxn ang="0">
                  <a:pos x="1475" y="26"/>
                </a:cxn>
              </a:cxnLst>
              <a:rect l="0" t="0" r="r" b="b"/>
              <a:pathLst>
                <a:path w="2505" h="1692">
                  <a:moveTo>
                    <a:pt x="643" y="1161"/>
                  </a:moveTo>
                  <a:lnTo>
                    <a:pt x="634" y="1163"/>
                  </a:lnTo>
                  <a:lnTo>
                    <a:pt x="630" y="1167"/>
                  </a:lnTo>
                  <a:lnTo>
                    <a:pt x="629" y="1174"/>
                  </a:lnTo>
                  <a:lnTo>
                    <a:pt x="628" y="1182"/>
                  </a:lnTo>
                  <a:lnTo>
                    <a:pt x="628" y="1193"/>
                  </a:lnTo>
                  <a:lnTo>
                    <a:pt x="629" y="1201"/>
                  </a:lnTo>
                  <a:lnTo>
                    <a:pt x="633" y="1205"/>
                  </a:lnTo>
                  <a:lnTo>
                    <a:pt x="640" y="1203"/>
                  </a:lnTo>
                  <a:lnTo>
                    <a:pt x="647" y="1196"/>
                  </a:lnTo>
                  <a:lnTo>
                    <a:pt x="652" y="1185"/>
                  </a:lnTo>
                  <a:lnTo>
                    <a:pt x="656" y="1172"/>
                  </a:lnTo>
                  <a:lnTo>
                    <a:pt x="655" y="1164"/>
                  </a:lnTo>
                  <a:lnTo>
                    <a:pt x="651" y="1161"/>
                  </a:lnTo>
                  <a:lnTo>
                    <a:pt x="643" y="1161"/>
                  </a:lnTo>
                  <a:close/>
                  <a:moveTo>
                    <a:pt x="619" y="467"/>
                  </a:moveTo>
                  <a:lnTo>
                    <a:pt x="617" y="468"/>
                  </a:lnTo>
                  <a:lnTo>
                    <a:pt x="613" y="469"/>
                  </a:lnTo>
                  <a:lnTo>
                    <a:pt x="610" y="474"/>
                  </a:lnTo>
                  <a:lnTo>
                    <a:pt x="606" y="479"/>
                  </a:lnTo>
                  <a:lnTo>
                    <a:pt x="599" y="491"/>
                  </a:lnTo>
                  <a:lnTo>
                    <a:pt x="592" y="502"/>
                  </a:lnTo>
                  <a:lnTo>
                    <a:pt x="580" y="515"/>
                  </a:lnTo>
                  <a:lnTo>
                    <a:pt x="576" y="522"/>
                  </a:lnTo>
                  <a:lnTo>
                    <a:pt x="574" y="528"/>
                  </a:lnTo>
                  <a:lnTo>
                    <a:pt x="580" y="537"/>
                  </a:lnTo>
                  <a:lnTo>
                    <a:pt x="580" y="543"/>
                  </a:lnTo>
                  <a:lnTo>
                    <a:pt x="578" y="550"/>
                  </a:lnTo>
                  <a:lnTo>
                    <a:pt x="577" y="556"/>
                  </a:lnTo>
                  <a:lnTo>
                    <a:pt x="577" y="559"/>
                  </a:lnTo>
                  <a:lnTo>
                    <a:pt x="578" y="560"/>
                  </a:lnTo>
                  <a:lnTo>
                    <a:pt x="580" y="559"/>
                  </a:lnTo>
                  <a:lnTo>
                    <a:pt x="588" y="554"/>
                  </a:lnTo>
                  <a:lnTo>
                    <a:pt x="591" y="552"/>
                  </a:lnTo>
                  <a:lnTo>
                    <a:pt x="595" y="550"/>
                  </a:lnTo>
                  <a:lnTo>
                    <a:pt x="606" y="550"/>
                  </a:lnTo>
                  <a:lnTo>
                    <a:pt x="617" y="552"/>
                  </a:lnTo>
                  <a:lnTo>
                    <a:pt x="625" y="550"/>
                  </a:lnTo>
                  <a:lnTo>
                    <a:pt x="632" y="545"/>
                  </a:lnTo>
                  <a:lnTo>
                    <a:pt x="637" y="539"/>
                  </a:lnTo>
                  <a:lnTo>
                    <a:pt x="647" y="537"/>
                  </a:lnTo>
                  <a:lnTo>
                    <a:pt x="658" y="537"/>
                  </a:lnTo>
                  <a:lnTo>
                    <a:pt x="669" y="538"/>
                  </a:lnTo>
                  <a:lnTo>
                    <a:pt x="693" y="549"/>
                  </a:lnTo>
                  <a:lnTo>
                    <a:pt x="704" y="553"/>
                  </a:lnTo>
                  <a:lnTo>
                    <a:pt x="726" y="553"/>
                  </a:lnTo>
                  <a:lnTo>
                    <a:pt x="738" y="550"/>
                  </a:lnTo>
                  <a:lnTo>
                    <a:pt x="748" y="549"/>
                  </a:lnTo>
                  <a:lnTo>
                    <a:pt x="752" y="545"/>
                  </a:lnTo>
                  <a:lnTo>
                    <a:pt x="752" y="537"/>
                  </a:lnTo>
                  <a:lnTo>
                    <a:pt x="748" y="528"/>
                  </a:lnTo>
                  <a:lnTo>
                    <a:pt x="740" y="520"/>
                  </a:lnTo>
                  <a:lnTo>
                    <a:pt x="726" y="509"/>
                  </a:lnTo>
                  <a:lnTo>
                    <a:pt x="714" y="500"/>
                  </a:lnTo>
                  <a:lnTo>
                    <a:pt x="701" y="491"/>
                  </a:lnTo>
                  <a:lnTo>
                    <a:pt x="696" y="490"/>
                  </a:lnTo>
                  <a:lnTo>
                    <a:pt x="693" y="487"/>
                  </a:lnTo>
                  <a:lnTo>
                    <a:pt x="690" y="486"/>
                  </a:lnTo>
                  <a:lnTo>
                    <a:pt x="688" y="483"/>
                  </a:lnTo>
                  <a:lnTo>
                    <a:pt x="688" y="482"/>
                  </a:lnTo>
                  <a:lnTo>
                    <a:pt x="689" y="480"/>
                  </a:lnTo>
                  <a:lnTo>
                    <a:pt x="697" y="476"/>
                  </a:lnTo>
                  <a:lnTo>
                    <a:pt x="701" y="472"/>
                  </a:lnTo>
                  <a:lnTo>
                    <a:pt x="703" y="469"/>
                  </a:lnTo>
                  <a:lnTo>
                    <a:pt x="703" y="468"/>
                  </a:lnTo>
                  <a:lnTo>
                    <a:pt x="701" y="467"/>
                  </a:lnTo>
                  <a:lnTo>
                    <a:pt x="699" y="467"/>
                  </a:lnTo>
                  <a:lnTo>
                    <a:pt x="689" y="468"/>
                  </a:lnTo>
                  <a:lnTo>
                    <a:pt x="681" y="471"/>
                  </a:lnTo>
                  <a:lnTo>
                    <a:pt x="677" y="476"/>
                  </a:lnTo>
                  <a:lnTo>
                    <a:pt x="675" y="482"/>
                  </a:lnTo>
                  <a:lnTo>
                    <a:pt x="671" y="486"/>
                  </a:lnTo>
                  <a:lnTo>
                    <a:pt x="669" y="490"/>
                  </a:lnTo>
                  <a:lnTo>
                    <a:pt x="665" y="493"/>
                  </a:lnTo>
                  <a:lnTo>
                    <a:pt x="663" y="494"/>
                  </a:lnTo>
                  <a:lnTo>
                    <a:pt x="660" y="496"/>
                  </a:lnTo>
                  <a:lnTo>
                    <a:pt x="658" y="498"/>
                  </a:lnTo>
                  <a:lnTo>
                    <a:pt x="652" y="501"/>
                  </a:lnTo>
                  <a:lnTo>
                    <a:pt x="648" y="501"/>
                  </a:lnTo>
                  <a:lnTo>
                    <a:pt x="643" y="490"/>
                  </a:lnTo>
                  <a:lnTo>
                    <a:pt x="632" y="471"/>
                  </a:lnTo>
                  <a:lnTo>
                    <a:pt x="626" y="467"/>
                  </a:lnTo>
                  <a:lnTo>
                    <a:pt x="619" y="467"/>
                  </a:lnTo>
                  <a:close/>
                  <a:moveTo>
                    <a:pt x="875" y="453"/>
                  </a:moveTo>
                  <a:lnTo>
                    <a:pt x="874" y="454"/>
                  </a:lnTo>
                  <a:lnTo>
                    <a:pt x="871" y="456"/>
                  </a:lnTo>
                  <a:lnTo>
                    <a:pt x="864" y="463"/>
                  </a:lnTo>
                  <a:lnTo>
                    <a:pt x="860" y="465"/>
                  </a:lnTo>
                  <a:lnTo>
                    <a:pt x="856" y="469"/>
                  </a:lnTo>
                  <a:lnTo>
                    <a:pt x="848" y="471"/>
                  </a:lnTo>
                  <a:lnTo>
                    <a:pt x="838" y="469"/>
                  </a:lnTo>
                  <a:lnTo>
                    <a:pt x="830" y="468"/>
                  </a:lnTo>
                  <a:lnTo>
                    <a:pt x="823" y="469"/>
                  </a:lnTo>
                  <a:lnTo>
                    <a:pt x="812" y="480"/>
                  </a:lnTo>
                  <a:lnTo>
                    <a:pt x="808" y="491"/>
                  </a:lnTo>
                  <a:lnTo>
                    <a:pt x="811" y="502"/>
                  </a:lnTo>
                  <a:lnTo>
                    <a:pt x="815" y="509"/>
                  </a:lnTo>
                  <a:lnTo>
                    <a:pt x="820" y="519"/>
                  </a:lnTo>
                  <a:lnTo>
                    <a:pt x="827" y="530"/>
                  </a:lnTo>
                  <a:lnTo>
                    <a:pt x="834" y="538"/>
                  </a:lnTo>
                  <a:lnTo>
                    <a:pt x="840" y="542"/>
                  </a:lnTo>
                  <a:lnTo>
                    <a:pt x="845" y="543"/>
                  </a:lnTo>
                  <a:lnTo>
                    <a:pt x="861" y="549"/>
                  </a:lnTo>
                  <a:lnTo>
                    <a:pt x="866" y="554"/>
                  </a:lnTo>
                  <a:lnTo>
                    <a:pt x="863" y="561"/>
                  </a:lnTo>
                  <a:lnTo>
                    <a:pt x="852" y="572"/>
                  </a:lnTo>
                  <a:lnTo>
                    <a:pt x="846" y="575"/>
                  </a:lnTo>
                  <a:lnTo>
                    <a:pt x="840" y="575"/>
                  </a:lnTo>
                  <a:lnTo>
                    <a:pt x="835" y="576"/>
                  </a:lnTo>
                  <a:lnTo>
                    <a:pt x="834" y="582"/>
                  </a:lnTo>
                  <a:lnTo>
                    <a:pt x="837" y="598"/>
                  </a:lnTo>
                  <a:lnTo>
                    <a:pt x="840" y="604"/>
                  </a:lnTo>
                  <a:lnTo>
                    <a:pt x="842" y="608"/>
                  </a:lnTo>
                  <a:lnTo>
                    <a:pt x="850" y="611"/>
                  </a:lnTo>
                  <a:lnTo>
                    <a:pt x="861" y="615"/>
                  </a:lnTo>
                  <a:lnTo>
                    <a:pt x="872" y="617"/>
                  </a:lnTo>
                  <a:lnTo>
                    <a:pt x="881" y="620"/>
                  </a:lnTo>
                  <a:lnTo>
                    <a:pt x="889" y="620"/>
                  </a:lnTo>
                  <a:lnTo>
                    <a:pt x="898" y="619"/>
                  </a:lnTo>
                  <a:lnTo>
                    <a:pt x="908" y="615"/>
                  </a:lnTo>
                  <a:lnTo>
                    <a:pt x="911" y="611"/>
                  </a:lnTo>
                  <a:lnTo>
                    <a:pt x="909" y="601"/>
                  </a:lnTo>
                  <a:lnTo>
                    <a:pt x="907" y="587"/>
                  </a:lnTo>
                  <a:lnTo>
                    <a:pt x="902" y="574"/>
                  </a:lnTo>
                  <a:lnTo>
                    <a:pt x="897" y="564"/>
                  </a:lnTo>
                  <a:lnTo>
                    <a:pt x="896" y="561"/>
                  </a:lnTo>
                  <a:lnTo>
                    <a:pt x="896" y="560"/>
                  </a:lnTo>
                  <a:lnTo>
                    <a:pt x="898" y="554"/>
                  </a:lnTo>
                  <a:lnTo>
                    <a:pt x="902" y="550"/>
                  </a:lnTo>
                  <a:lnTo>
                    <a:pt x="905" y="545"/>
                  </a:lnTo>
                  <a:lnTo>
                    <a:pt x="901" y="541"/>
                  </a:lnTo>
                  <a:lnTo>
                    <a:pt x="896" y="538"/>
                  </a:lnTo>
                  <a:lnTo>
                    <a:pt x="891" y="537"/>
                  </a:lnTo>
                  <a:lnTo>
                    <a:pt x="886" y="531"/>
                  </a:lnTo>
                  <a:lnTo>
                    <a:pt x="883" y="527"/>
                  </a:lnTo>
                  <a:lnTo>
                    <a:pt x="882" y="523"/>
                  </a:lnTo>
                  <a:lnTo>
                    <a:pt x="879" y="519"/>
                  </a:lnTo>
                  <a:lnTo>
                    <a:pt x="878" y="515"/>
                  </a:lnTo>
                  <a:lnTo>
                    <a:pt x="874" y="511"/>
                  </a:lnTo>
                  <a:lnTo>
                    <a:pt x="871" y="509"/>
                  </a:lnTo>
                  <a:lnTo>
                    <a:pt x="867" y="509"/>
                  </a:lnTo>
                  <a:lnTo>
                    <a:pt x="866" y="511"/>
                  </a:lnTo>
                  <a:lnTo>
                    <a:pt x="864" y="511"/>
                  </a:lnTo>
                  <a:lnTo>
                    <a:pt x="864" y="509"/>
                  </a:lnTo>
                  <a:lnTo>
                    <a:pt x="863" y="508"/>
                  </a:lnTo>
                  <a:lnTo>
                    <a:pt x="863" y="502"/>
                  </a:lnTo>
                  <a:lnTo>
                    <a:pt x="866" y="493"/>
                  </a:lnTo>
                  <a:lnTo>
                    <a:pt x="872" y="486"/>
                  </a:lnTo>
                  <a:lnTo>
                    <a:pt x="879" y="485"/>
                  </a:lnTo>
                  <a:lnTo>
                    <a:pt x="893" y="490"/>
                  </a:lnTo>
                  <a:lnTo>
                    <a:pt x="901" y="491"/>
                  </a:lnTo>
                  <a:lnTo>
                    <a:pt x="909" y="490"/>
                  </a:lnTo>
                  <a:lnTo>
                    <a:pt x="916" y="487"/>
                  </a:lnTo>
                  <a:lnTo>
                    <a:pt x="916" y="483"/>
                  </a:lnTo>
                  <a:lnTo>
                    <a:pt x="908" y="469"/>
                  </a:lnTo>
                  <a:lnTo>
                    <a:pt x="904" y="464"/>
                  </a:lnTo>
                  <a:lnTo>
                    <a:pt x="898" y="459"/>
                  </a:lnTo>
                  <a:lnTo>
                    <a:pt x="890" y="454"/>
                  </a:lnTo>
                  <a:lnTo>
                    <a:pt x="881" y="453"/>
                  </a:lnTo>
                  <a:lnTo>
                    <a:pt x="875" y="453"/>
                  </a:lnTo>
                  <a:close/>
                  <a:moveTo>
                    <a:pt x="624" y="243"/>
                  </a:moveTo>
                  <a:lnTo>
                    <a:pt x="617" y="245"/>
                  </a:lnTo>
                  <a:lnTo>
                    <a:pt x="613" y="250"/>
                  </a:lnTo>
                  <a:lnTo>
                    <a:pt x="614" y="257"/>
                  </a:lnTo>
                  <a:lnTo>
                    <a:pt x="621" y="261"/>
                  </a:lnTo>
                  <a:lnTo>
                    <a:pt x="629" y="265"/>
                  </a:lnTo>
                  <a:lnTo>
                    <a:pt x="637" y="265"/>
                  </a:lnTo>
                  <a:lnTo>
                    <a:pt x="643" y="263"/>
                  </a:lnTo>
                  <a:lnTo>
                    <a:pt x="643" y="257"/>
                  </a:lnTo>
                  <a:lnTo>
                    <a:pt x="639" y="252"/>
                  </a:lnTo>
                  <a:lnTo>
                    <a:pt x="632" y="246"/>
                  </a:lnTo>
                  <a:lnTo>
                    <a:pt x="624" y="243"/>
                  </a:lnTo>
                  <a:close/>
                  <a:moveTo>
                    <a:pt x="1520" y="0"/>
                  </a:moveTo>
                  <a:lnTo>
                    <a:pt x="1522" y="1"/>
                  </a:lnTo>
                  <a:lnTo>
                    <a:pt x="1522" y="2"/>
                  </a:lnTo>
                  <a:lnTo>
                    <a:pt x="1526" y="5"/>
                  </a:lnTo>
                  <a:lnTo>
                    <a:pt x="1531" y="5"/>
                  </a:lnTo>
                  <a:lnTo>
                    <a:pt x="1540" y="4"/>
                  </a:lnTo>
                  <a:lnTo>
                    <a:pt x="1551" y="5"/>
                  </a:lnTo>
                  <a:lnTo>
                    <a:pt x="1563" y="9"/>
                  </a:lnTo>
                  <a:lnTo>
                    <a:pt x="1567" y="12"/>
                  </a:lnTo>
                  <a:lnTo>
                    <a:pt x="1570" y="13"/>
                  </a:lnTo>
                  <a:lnTo>
                    <a:pt x="1572" y="13"/>
                  </a:lnTo>
                  <a:lnTo>
                    <a:pt x="1572" y="15"/>
                  </a:lnTo>
                  <a:lnTo>
                    <a:pt x="1567" y="15"/>
                  </a:lnTo>
                  <a:lnTo>
                    <a:pt x="1567" y="16"/>
                  </a:lnTo>
                  <a:lnTo>
                    <a:pt x="1568" y="17"/>
                  </a:lnTo>
                  <a:lnTo>
                    <a:pt x="1572" y="20"/>
                  </a:lnTo>
                  <a:lnTo>
                    <a:pt x="1578" y="19"/>
                  </a:lnTo>
                  <a:lnTo>
                    <a:pt x="1583" y="16"/>
                  </a:lnTo>
                  <a:lnTo>
                    <a:pt x="1593" y="13"/>
                  </a:lnTo>
                  <a:lnTo>
                    <a:pt x="1607" y="12"/>
                  </a:lnTo>
                  <a:lnTo>
                    <a:pt x="1619" y="13"/>
                  </a:lnTo>
                  <a:lnTo>
                    <a:pt x="1638" y="16"/>
                  </a:lnTo>
                  <a:lnTo>
                    <a:pt x="1649" y="16"/>
                  </a:lnTo>
                  <a:lnTo>
                    <a:pt x="1660" y="19"/>
                  </a:lnTo>
                  <a:lnTo>
                    <a:pt x="1669" y="23"/>
                  </a:lnTo>
                  <a:lnTo>
                    <a:pt x="1672" y="28"/>
                  </a:lnTo>
                  <a:lnTo>
                    <a:pt x="1671" y="35"/>
                  </a:lnTo>
                  <a:lnTo>
                    <a:pt x="1667" y="42"/>
                  </a:lnTo>
                  <a:lnTo>
                    <a:pt x="1661" y="49"/>
                  </a:lnTo>
                  <a:lnTo>
                    <a:pt x="1656" y="54"/>
                  </a:lnTo>
                  <a:lnTo>
                    <a:pt x="1657" y="56"/>
                  </a:lnTo>
                  <a:lnTo>
                    <a:pt x="1659" y="58"/>
                  </a:lnTo>
                  <a:lnTo>
                    <a:pt x="1661" y="58"/>
                  </a:lnTo>
                  <a:lnTo>
                    <a:pt x="1664" y="60"/>
                  </a:lnTo>
                  <a:lnTo>
                    <a:pt x="1700" y="60"/>
                  </a:lnTo>
                  <a:lnTo>
                    <a:pt x="1713" y="61"/>
                  </a:lnTo>
                  <a:lnTo>
                    <a:pt x="1726" y="63"/>
                  </a:lnTo>
                  <a:lnTo>
                    <a:pt x="1739" y="67"/>
                  </a:lnTo>
                  <a:lnTo>
                    <a:pt x="1749" y="71"/>
                  </a:lnTo>
                  <a:lnTo>
                    <a:pt x="1756" y="74"/>
                  </a:lnTo>
                  <a:lnTo>
                    <a:pt x="1764" y="72"/>
                  </a:lnTo>
                  <a:lnTo>
                    <a:pt x="1773" y="69"/>
                  </a:lnTo>
                  <a:lnTo>
                    <a:pt x="1787" y="61"/>
                  </a:lnTo>
                  <a:lnTo>
                    <a:pt x="1798" y="58"/>
                  </a:lnTo>
                  <a:lnTo>
                    <a:pt x="1810" y="57"/>
                  </a:lnTo>
                  <a:lnTo>
                    <a:pt x="1820" y="56"/>
                  </a:lnTo>
                  <a:lnTo>
                    <a:pt x="1839" y="56"/>
                  </a:lnTo>
                  <a:lnTo>
                    <a:pt x="1850" y="57"/>
                  </a:lnTo>
                  <a:lnTo>
                    <a:pt x="1855" y="58"/>
                  </a:lnTo>
                  <a:lnTo>
                    <a:pt x="1858" y="64"/>
                  </a:lnTo>
                  <a:lnTo>
                    <a:pt x="1860" y="74"/>
                  </a:lnTo>
                  <a:lnTo>
                    <a:pt x="1861" y="84"/>
                  </a:lnTo>
                  <a:lnTo>
                    <a:pt x="1862" y="89"/>
                  </a:lnTo>
                  <a:lnTo>
                    <a:pt x="1864" y="94"/>
                  </a:lnTo>
                  <a:lnTo>
                    <a:pt x="1870" y="101"/>
                  </a:lnTo>
                  <a:lnTo>
                    <a:pt x="1875" y="104"/>
                  </a:lnTo>
                  <a:lnTo>
                    <a:pt x="1879" y="105"/>
                  </a:lnTo>
                  <a:lnTo>
                    <a:pt x="1886" y="104"/>
                  </a:lnTo>
                  <a:lnTo>
                    <a:pt x="1894" y="98"/>
                  </a:lnTo>
                  <a:lnTo>
                    <a:pt x="1901" y="91"/>
                  </a:lnTo>
                  <a:lnTo>
                    <a:pt x="1906" y="87"/>
                  </a:lnTo>
                  <a:lnTo>
                    <a:pt x="1909" y="87"/>
                  </a:lnTo>
                  <a:lnTo>
                    <a:pt x="1910" y="89"/>
                  </a:lnTo>
                  <a:lnTo>
                    <a:pt x="1913" y="90"/>
                  </a:lnTo>
                  <a:lnTo>
                    <a:pt x="1917" y="94"/>
                  </a:lnTo>
                  <a:lnTo>
                    <a:pt x="1920" y="95"/>
                  </a:lnTo>
                  <a:lnTo>
                    <a:pt x="1921" y="94"/>
                  </a:lnTo>
                  <a:lnTo>
                    <a:pt x="1925" y="93"/>
                  </a:lnTo>
                  <a:lnTo>
                    <a:pt x="1954" y="93"/>
                  </a:lnTo>
                  <a:lnTo>
                    <a:pt x="1962" y="90"/>
                  </a:lnTo>
                  <a:lnTo>
                    <a:pt x="1969" y="87"/>
                  </a:lnTo>
                  <a:lnTo>
                    <a:pt x="1984" y="87"/>
                  </a:lnTo>
                  <a:lnTo>
                    <a:pt x="1994" y="78"/>
                  </a:lnTo>
                  <a:lnTo>
                    <a:pt x="1996" y="71"/>
                  </a:lnTo>
                  <a:lnTo>
                    <a:pt x="1998" y="65"/>
                  </a:lnTo>
                  <a:lnTo>
                    <a:pt x="1998" y="63"/>
                  </a:lnTo>
                  <a:lnTo>
                    <a:pt x="2000" y="57"/>
                  </a:lnTo>
                  <a:lnTo>
                    <a:pt x="2000" y="54"/>
                  </a:lnTo>
                  <a:lnTo>
                    <a:pt x="1998" y="49"/>
                  </a:lnTo>
                  <a:lnTo>
                    <a:pt x="1992" y="45"/>
                  </a:lnTo>
                  <a:lnTo>
                    <a:pt x="1984" y="43"/>
                  </a:lnTo>
                  <a:lnTo>
                    <a:pt x="1974" y="43"/>
                  </a:lnTo>
                  <a:lnTo>
                    <a:pt x="1962" y="41"/>
                  </a:lnTo>
                  <a:lnTo>
                    <a:pt x="1959" y="39"/>
                  </a:lnTo>
                  <a:lnTo>
                    <a:pt x="1957" y="37"/>
                  </a:lnTo>
                  <a:lnTo>
                    <a:pt x="1955" y="32"/>
                  </a:lnTo>
                  <a:lnTo>
                    <a:pt x="1957" y="30"/>
                  </a:lnTo>
                  <a:lnTo>
                    <a:pt x="1957" y="26"/>
                  </a:lnTo>
                  <a:lnTo>
                    <a:pt x="1958" y="23"/>
                  </a:lnTo>
                  <a:lnTo>
                    <a:pt x="1962" y="19"/>
                  </a:lnTo>
                  <a:lnTo>
                    <a:pt x="1965" y="19"/>
                  </a:lnTo>
                  <a:lnTo>
                    <a:pt x="1966" y="20"/>
                  </a:lnTo>
                  <a:lnTo>
                    <a:pt x="1968" y="23"/>
                  </a:lnTo>
                  <a:lnTo>
                    <a:pt x="1972" y="27"/>
                  </a:lnTo>
                  <a:lnTo>
                    <a:pt x="1979" y="26"/>
                  </a:lnTo>
                  <a:lnTo>
                    <a:pt x="2003" y="26"/>
                  </a:lnTo>
                  <a:lnTo>
                    <a:pt x="2004" y="24"/>
                  </a:lnTo>
                  <a:lnTo>
                    <a:pt x="2004" y="23"/>
                  </a:lnTo>
                  <a:lnTo>
                    <a:pt x="2006" y="23"/>
                  </a:lnTo>
                  <a:lnTo>
                    <a:pt x="2006" y="21"/>
                  </a:lnTo>
                  <a:lnTo>
                    <a:pt x="2007" y="21"/>
                  </a:lnTo>
                  <a:lnTo>
                    <a:pt x="2014" y="23"/>
                  </a:lnTo>
                  <a:lnTo>
                    <a:pt x="2024" y="24"/>
                  </a:lnTo>
                  <a:lnTo>
                    <a:pt x="2035" y="27"/>
                  </a:lnTo>
                  <a:lnTo>
                    <a:pt x="2043" y="28"/>
                  </a:lnTo>
                  <a:lnTo>
                    <a:pt x="2047" y="28"/>
                  </a:lnTo>
                  <a:lnTo>
                    <a:pt x="2051" y="31"/>
                  </a:lnTo>
                  <a:lnTo>
                    <a:pt x="2054" y="32"/>
                  </a:lnTo>
                  <a:lnTo>
                    <a:pt x="2058" y="35"/>
                  </a:lnTo>
                  <a:lnTo>
                    <a:pt x="2059" y="38"/>
                  </a:lnTo>
                  <a:lnTo>
                    <a:pt x="2062" y="39"/>
                  </a:lnTo>
                  <a:lnTo>
                    <a:pt x="2063" y="42"/>
                  </a:lnTo>
                  <a:lnTo>
                    <a:pt x="2061" y="43"/>
                  </a:lnTo>
                  <a:lnTo>
                    <a:pt x="2052" y="46"/>
                  </a:lnTo>
                  <a:lnTo>
                    <a:pt x="2033" y="52"/>
                  </a:lnTo>
                  <a:lnTo>
                    <a:pt x="2026" y="53"/>
                  </a:lnTo>
                  <a:lnTo>
                    <a:pt x="2024" y="53"/>
                  </a:lnTo>
                  <a:lnTo>
                    <a:pt x="2024" y="54"/>
                  </a:lnTo>
                  <a:lnTo>
                    <a:pt x="2022" y="57"/>
                  </a:lnTo>
                  <a:lnTo>
                    <a:pt x="2024" y="58"/>
                  </a:lnTo>
                  <a:lnTo>
                    <a:pt x="2025" y="61"/>
                  </a:lnTo>
                  <a:lnTo>
                    <a:pt x="2026" y="63"/>
                  </a:lnTo>
                  <a:lnTo>
                    <a:pt x="2029" y="63"/>
                  </a:lnTo>
                  <a:lnTo>
                    <a:pt x="2033" y="64"/>
                  </a:lnTo>
                  <a:lnTo>
                    <a:pt x="2039" y="65"/>
                  </a:lnTo>
                  <a:lnTo>
                    <a:pt x="2044" y="68"/>
                  </a:lnTo>
                  <a:lnTo>
                    <a:pt x="2050" y="72"/>
                  </a:lnTo>
                  <a:lnTo>
                    <a:pt x="2056" y="75"/>
                  </a:lnTo>
                  <a:lnTo>
                    <a:pt x="2067" y="75"/>
                  </a:lnTo>
                  <a:lnTo>
                    <a:pt x="2080" y="74"/>
                  </a:lnTo>
                  <a:lnTo>
                    <a:pt x="2089" y="72"/>
                  </a:lnTo>
                  <a:lnTo>
                    <a:pt x="2095" y="72"/>
                  </a:lnTo>
                  <a:lnTo>
                    <a:pt x="2107" y="76"/>
                  </a:lnTo>
                  <a:lnTo>
                    <a:pt x="2115" y="82"/>
                  </a:lnTo>
                  <a:lnTo>
                    <a:pt x="2125" y="89"/>
                  </a:lnTo>
                  <a:lnTo>
                    <a:pt x="2137" y="95"/>
                  </a:lnTo>
                  <a:lnTo>
                    <a:pt x="2144" y="100"/>
                  </a:lnTo>
                  <a:lnTo>
                    <a:pt x="2147" y="101"/>
                  </a:lnTo>
                  <a:lnTo>
                    <a:pt x="2158" y="101"/>
                  </a:lnTo>
                  <a:lnTo>
                    <a:pt x="2170" y="100"/>
                  </a:lnTo>
                  <a:lnTo>
                    <a:pt x="2197" y="97"/>
                  </a:lnTo>
                  <a:lnTo>
                    <a:pt x="2223" y="97"/>
                  </a:lnTo>
                  <a:lnTo>
                    <a:pt x="2230" y="100"/>
                  </a:lnTo>
                  <a:lnTo>
                    <a:pt x="2241" y="106"/>
                  </a:lnTo>
                  <a:lnTo>
                    <a:pt x="2255" y="116"/>
                  </a:lnTo>
                  <a:lnTo>
                    <a:pt x="2263" y="121"/>
                  </a:lnTo>
                  <a:lnTo>
                    <a:pt x="2271" y="121"/>
                  </a:lnTo>
                  <a:lnTo>
                    <a:pt x="2281" y="120"/>
                  </a:lnTo>
                  <a:lnTo>
                    <a:pt x="2298" y="117"/>
                  </a:lnTo>
                  <a:lnTo>
                    <a:pt x="2316" y="116"/>
                  </a:lnTo>
                  <a:lnTo>
                    <a:pt x="2337" y="116"/>
                  </a:lnTo>
                  <a:lnTo>
                    <a:pt x="2349" y="117"/>
                  </a:lnTo>
                  <a:lnTo>
                    <a:pt x="2361" y="120"/>
                  </a:lnTo>
                  <a:lnTo>
                    <a:pt x="2368" y="126"/>
                  </a:lnTo>
                  <a:lnTo>
                    <a:pt x="2371" y="131"/>
                  </a:lnTo>
                  <a:lnTo>
                    <a:pt x="2375" y="134"/>
                  </a:lnTo>
                  <a:lnTo>
                    <a:pt x="2378" y="135"/>
                  </a:lnTo>
                  <a:lnTo>
                    <a:pt x="2382" y="135"/>
                  </a:lnTo>
                  <a:lnTo>
                    <a:pt x="2383" y="132"/>
                  </a:lnTo>
                  <a:lnTo>
                    <a:pt x="2386" y="128"/>
                  </a:lnTo>
                  <a:lnTo>
                    <a:pt x="2389" y="121"/>
                  </a:lnTo>
                  <a:lnTo>
                    <a:pt x="2393" y="115"/>
                  </a:lnTo>
                  <a:lnTo>
                    <a:pt x="2397" y="111"/>
                  </a:lnTo>
                  <a:lnTo>
                    <a:pt x="2401" y="111"/>
                  </a:lnTo>
                  <a:lnTo>
                    <a:pt x="2408" y="112"/>
                  </a:lnTo>
                  <a:lnTo>
                    <a:pt x="2416" y="115"/>
                  </a:lnTo>
                  <a:lnTo>
                    <a:pt x="2423" y="119"/>
                  </a:lnTo>
                  <a:lnTo>
                    <a:pt x="2432" y="121"/>
                  </a:lnTo>
                  <a:lnTo>
                    <a:pt x="2461" y="121"/>
                  </a:lnTo>
                  <a:lnTo>
                    <a:pt x="2475" y="120"/>
                  </a:lnTo>
                  <a:lnTo>
                    <a:pt x="2484" y="121"/>
                  </a:lnTo>
                  <a:lnTo>
                    <a:pt x="2493" y="126"/>
                  </a:lnTo>
                  <a:lnTo>
                    <a:pt x="2501" y="131"/>
                  </a:lnTo>
                  <a:lnTo>
                    <a:pt x="2505" y="139"/>
                  </a:lnTo>
                  <a:lnTo>
                    <a:pt x="2499" y="153"/>
                  </a:lnTo>
                  <a:lnTo>
                    <a:pt x="2499" y="161"/>
                  </a:lnTo>
                  <a:lnTo>
                    <a:pt x="2505" y="178"/>
                  </a:lnTo>
                  <a:lnTo>
                    <a:pt x="2505" y="184"/>
                  </a:lnTo>
                  <a:lnTo>
                    <a:pt x="2504" y="189"/>
                  </a:lnTo>
                  <a:lnTo>
                    <a:pt x="2498" y="194"/>
                  </a:lnTo>
                  <a:lnTo>
                    <a:pt x="2495" y="195"/>
                  </a:lnTo>
                  <a:lnTo>
                    <a:pt x="2491" y="197"/>
                  </a:lnTo>
                  <a:lnTo>
                    <a:pt x="2489" y="198"/>
                  </a:lnTo>
                  <a:lnTo>
                    <a:pt x="2484" y="198"/>
                  </a:lnTo>
                  <a:lnTo>
                    <a:pt x="2482" y="201"/>
                  </a:lnTo>
                  <a:lnTo>
                    <a:pt x="2484" y="205"/>
                  </a:lnTo>
                  <a:lnTo>
                    <a:pt x="2489" y="212"/>
                  </a:lnTo>
                  <a:lnTo>
                    <a:pt x="2495" y="217"/>
                  </a:lnTo>
                  <a:lnTo>
                    <a:pt x="2501" y="223"/>
                  </a:lnTo>
                  <a:lnTo>
                    <a:pt x="2504" y="228"/>
                  </a:lnTo>
                  <a:lnTo>
                    <a:pt x="2502" y="231"/>
                  </a:lnTo>
                  <a:lnTo>
                    <a:pt x="2501" y="232"/>
                  </a:lnTo>
                  <a:lnTo>
                    <a:pt x="2491" y="232"/>
                  </a:lnTo>
                  <a:lnTo>
                    <a:pt x="2489" y="231"/>
                  </a:lnTo>
                  <a:lnTo>
                    <a:pt x="2482" y="230"/>
                  </a:lnTo>
                  <a:lnTo>
                    <a:pt x="2469" y="231"/>
                  </a:lnTo>
                  <a:lnTo>
                    <a:pt x="2456" y="235"/>
                  </a:lnTo>
                  <a:lnTo>
                    <a:pt x="2438" y="239"/>
                  </a:lnTo>
                  <a:lnTo>
                    <a:pt x="2424" y="245"/>
                  </a:lnTo>
                  <a:lnTo>
                    <a:pt x="2412" y="252"/>
                  </a:lnTo>
                  <a:lnTo>
                    <a:pt x="2402" y="257"/>
                  </a:lnTo>
                  <a:lnTo>
                    <a:pt x="2390" y="261"/>
                  </a:lnTo>
                  <a:lnTo>
                    <a:pt x="2376" y="264"/>
                  </a:lnTo>
                  <a:lnTo>
                    <a:pt x="2353" y="264"/>
                  </a:lnTo>
                  <a:lnTo>
                    <a:pt x="2345" y="263"/>
                  </a:lnTo>
                  <a:lnTo>
                    <a:pt x="2330" y="263"/>
                  </a:lnTo>
                  <a:lnTo>
                    <a:pt x="2313" y="264"/>
                  </a:lnTo>
                  <a:lnTo>
                    <a:pt x="2304" y="267"/>
                  </a:lnTo>
                  <a:lnTo>
                    <a:pt x="2298" y="272"/>
                  </a:lnTo>
                  <a:lnTo>
                    <a:pt x="2292" y="286"/>
                  </a:lnTo>
                  <a:lnTo>
                    <a:pt x="2290" y="290"/>
                  </a:lnTo>
                  <a:lnTo>
                    <a:pt x="2290" y="295"/>
                  </a:lnTo>
                  <a:lnTo>
                    <a:pt x="2292" y="297"/>
                  </a:lnTo>
                  <a:lnTo>
                    <a:pt x="2292" y="300"/>
                  </a:lnTo>
                  <a:lnTo>
                    <a:pt x="2293" y="301"/>
                  </a:lnTo>
                  <a:lnTo>
                    <a:pt x="2293" y="304"/>
                  </a:lnTo>
                  <a:lnTo>
                    <a:pt x="2292" y="306"/>
                  </a:lnTo>
                  <a:lnTo>
                    <a:pt x="2286" y="322"/>
                  </a:lnTo>
                  <a:lnTo>
                    <a:pt x="2283" y="337"/>
                  </a:lnTo>
                  <a:lnTo>
                    <a:pt x="2281" y="342"/>
                  </a:lnTo>
                  <a:lnTo>
                    <a:pt x="2272" y="345"/>
                  </a:lnTo>
                  <a:lnTo>
                    <a:pt x="2264" y="349"/>
                  </a:lnTo>
                  <a:lnTo>
                    <a:pt x="2257" y="354"/>
                  </a:lnTo>
                  <a:lnTo>
                    <a:pt x="2249" y="365"/>
                  </a:lnTo>
                  <a:lnTo>
                    <a:pt x="2237" y="380"/>
                  </a:lnTo>
                  <a:lnTo>
                    <a:pt x="2212" y="405"/>
                  </a:lnTo>
                  <a:lnTo>
                    <a:pt x="2203" y="413"/>
                  </a:lnTo>
                  <a:lnTo>
                    <a:pt x="2196" y="423"/>
                  </a:lnTo>
                  <a:lnTo>
                    <a:pt x="2192" y="428"/>
                  </a:lnTo>
                  <a:lnTo>
                    <a:pt x="2190" y="431"/>
                  </a:lnTo>
                  <a:lnTo>
                    <a:pt x="2192" y="427"/>
                  </a:lnTo>
                  <a:lnTo>
                    <a:pt x="2193" y="419"/>
                  </a:lnTo>
                  <a:lnTo>
                    <a:pt x="2197" y="406"/>
                  </a:lnTo>
                  <a:lnTo>
                    <a:pt x="2203" y="394"/>
                  </a:lnTo>
                  <a:lnTo>
                    <a:pt x="2205" y="385"/>
                  </a:lnTo>
                  <a:lnTo>
                    <a:pt x="2203" y="374"/>
                  </a:lnTo>
                  <a:lnTo>
                    <a:pt x="2195" y="352"/>
                  </a:lnTo>
                  <a:lnTo>
                    <a:pt x="2192" y="341"/>
                  </a:lnTo>
                  <a:lnTo>
                    <a:pt x="2192" y="330"/>
                  </a:lnTo>
                  <a:lnTo>
                    <a:pt x="2196" y="322"/>
                  </a:lnTo>
                  <a:lnTo>
                    <a:pt x="2201" y="313"/>
                  </a:lnTo>
                  <a:lnTo>
                    <a:pt x="2208" y="304"/>
                  </a:lnTo>
                  <a:lnTo>
                    <a:pt x="2219" y="294"/>
                  </a:lnTo>
                  <a:lnTo>
                    <a:pt x="2233" y="287"/>
                  </a:lnTo>
                  <a:lnTo>
                    <a:pt x="2245" y="280"/>
                  </a:lnTo>
                  <a:lnTo>
                    <a:pt x="2256" y="275"/>
                  </a:lnTo>
                  <a:lnTo>
                    <a:pt x="2262" y="271"/>
                  </a:lnTo>
                  <a:lnTo>
                    <a:pt x="2271" y="264"/>
                  </a:lnTo>
                  <a:lnTo>
                    <a:pt x="2282" y="256"/>
                  </a:lnTo>
                  <a:lnTo>
                    <a:pt x="2301" y="239"/>
                  </a:lnTo>
                  <a:lnTo>
                    <a:pt x="2308" y="234"/>
                  </a:lnTo>
                  <a:lnTo>
                    <a:pt x="2311" y="232"/>
                  </a:lnTo>
                  <a:lnTo>
                    <a:pt x="2309" y="232"/>
                  </a:lnTo>
                  <a:lnTo>
                    <a:pt x="2308" y="234"/>
                  </a:lnTo>
                  <a:lnTo>
                    <a:pt x="2305" y="235"/>
                  </a:lnTo>
                  <a:lnTo>
                    <a:pt x="2301" y="238"/>
                  </a:lnTo>
                  <a:lnTo>
                    <a:pt x="2296" y="241"/>
                  </a:lnTo>
                  <a:lnTo>
                    <a:pt x="2292" y="243"/>
                  </a:lnTo>
                  <a:lnTo>
                    <a:pt x="2281" y="250"/>
                  </a:lnTo>
                  <a:lnTo>
                    <a:pt x="2268" y="256"/>
                  </a:lnTo>
                  <a:lnTo>
                    <a:pt x="2259" y="258"/>
                  </a:lnTo>
                  <a:lnTo>
                    <a:pt x="2256" y="258"/>
                  </a:lnTo>
                  <a:lnTo>
                    <a:pt x="2255" y="256"/>
                  </a:lnTo>
                  <a:lnTo>
                    <a:pt x="2253" y="254"/>
                  </a:lnTo>
                  <a:lnTo>
                    <a:pt x="2252" y="250"/>
                  </a:lnTo>
                  <a:lnTo>
                    <a:pt x="2252" y="238"/>
                  </a:lnTo>
                  <a:lnTo>
                    <a:pt x="2249" y="234"/>
                  </a:lnTo>
                  <a:lnTo>
                    <a:pt x="2244" y="234"/>
                  </a:lnTo>
                  <a:lnTo>
                    <a:pt x="2236" y="235"/>
                  </a:lnTo>
                  <a:lnTo>
                    <a:pt x="2229" y="241"/>
                  </a:lnTo>
                  <a:lnTo>
                    <a:pt x="2214" y="256"/>
                  </a:lnTo>
                  <a:lnTo>
                    <a:pt x="2201" y="264"/>
                  </a:lnTo>
                  <a:lnTo>
                    <a:pt x="2186" y="275"/>
                  </a:lnTo>
                  <a:lnTo>
                    <a:pt x="2182" y="279"/>
                  </a:lnTo>
                  <a:lnTo>
                    <a:pt x="2178" y="282"/>
                  </a:lnTo>
                  <a:lnTo>
                    <a:pt x="2177" y="285"/>
                  </a:lnTo>
                  <a:lnTo>
                    <a:pt x="2174" y="287"/>
                  </a:lnTo>
                  <a:lnTo>
                    <a:pt x="2170" y="287"/>
                  </a:lnTo>
                  <a:lnTo>
                    <a:pt x="2169" y="289"/>
                  </a:lnTo>
                  <a:lnTo>
                    <a:pt x="2158" y="289"/>
                  </a:lnTo>
                  <a:lnTo>
                    <a:pt x="2148" y="285"/>
                  </a:lnTo>
                  <a:lnTo>
                    <a:pt x="2140" y="280"/>
                  </a:lnTo>
                  <a:lnTo>
                    <a:pt x="2133" y="275"/>
                  </a:lnTo>
                  <a:lnTo>
                    <a:pt x="2126" y="274"/>
                  </a:lnTo>
                  <a:lnTo>
                    <a:pt x="2119" y="276"/>
                  </a:lnTo>
                  <a:lnTo>
                    <a:pt x="2108" y="279"/>
                  </a:lnTo>
                  <a:lnTo>
                    <a:pt x="2093" y="282"/>
                  </a:lnTo>
                  <a:lnTo>
                    <a:pt x="2076" y="282"/>
                  </a:lnTo>
                  <a:lnTo>
                    <a:pt x="2058" y="280"/>
                  </a:lnTo>
                  <a:lnTo>
                    <a:pt x="2033" y="280"/>
                  </a:lnTo>
                  <a:lnTo>
                    <a:pt x="2026" y="283"/>
                  </a:lnTo>
                  <a:lnTo>
                    <a:pt x="2009" y="301"/>
                  </a:lnTo>
                  <a:lnTo>
                    <a:pt x="1998" y="311"/>
                  </a:lnTo>
                  <a:lnTo>
                    <a:pt x="1988" y="320"/>
                  </a:lnTo>
                  <a:lnTo>
                    <a:pt x="1979" y="326"/>
                  </a:lnTo>
                  <a:lnTo>
                    <a:pt x="1969" y="330"/>
                  </a:lnTo>
                  <a:lnTo>
                    <a:pt x="1959" y="335"/>
                  </a:lnTo>
                  <a:lnTo>
                    <a:pt x="1951" y="341"/>
                  </a:lnTo>
                  <a:lnTo>
                    <a:pt x="1947" y="346"/>
                  </a:lnTo>
                  <a:lnTo>
                    <a:pt x="1947" y="352"/>
                  </a:lnTo>
                  <a:lnTo>
                    <a:pt x="1948" y="354"/>
                  </a:lnTo>
                  <a:lnTo>
                    <a:pt x="1954" y="354"/>
                  </a:lnTo>
                  <a:lnTo>
                    <a:pt x="1961" y="348"/>
                  </a:lnTo>
                  <a:lnTo>
                    <a:pt x="1963" y="346"/>
                  </a:lnTo>
                  <a:lnTo>
                    <a:pt x="1966" y="343"/>
                  </a:lnTo>
                  <a:lnTo>
                    <a:pt x="1969" y="343"/>
                  </a:lnTo>
                  <a:lnTo>
                    <a:pt x="1969" y="353"/>
                  </a:lnTo>
                  <a:lnTo>
                    <a:pt x="1968" y="356"/>
                  </a:lnTo>
                  <a:lnTo>
                    <a:pt x="1969" y="359"/>
                  </a:lnTo>
                  <a:lnTo>
                    <a:pt x="1969" y="361"/>
                  </a:lnTo>
                  <a:lnTo>
                    <a:pt x="1970" y="363"/>
                  </a:lnTo>
                  <a:lnTo>
                    <a:pt x="1973" y="363"/>
                  </a:lnTo>
                  <a:lnTo>
                    <a:pt x="1981" y="361"/>
                  </a:lnTo>
                  <a:lnTo>
                    <a:pt x="1989" y="357"/>
                  </a:lnTo>
                  <a:lnTo>
                    <a:pt x="1998" y="354"/>
                  </a:lnTo>
                  <a:lnTo>
                    <a:pt x="2002" y="354"/>
                  </a:lnTo>
                  <a:lnTo>
                    <a:pt x="2007" y="356"/>
                  </a:lnTo>
                  <a:lnTo>
                    <a:pt x="2011" y="360"/>
                  </a:lnTo>
                  <a:lnTo>
                    <a:pt x="2017" y="371"/>
                  </a:lnTo>
                  <a:lnTo>
                    <a:pt x="2017" y="368"/>
                  </a:lnTo>
                  <a:lnTo>
                    <a:pt x="2018" y="365"/>
                  </a:lnTo>
                  <a:lnTo>
                    <a:pt x="2020" y="364"/>
                  </a:lnTo>
                  <a:lnTo>
                    <a:pt x="2022" y="364"/>
                  </a:lnTo>
                  <a:lnTo>
                    <a:pt x="2025" y="363"/>
                  </a:lnTo>
                  <a:lnTo>
                    <a:pt x="2040" y="363"/>
                  </a:lnTo>
                  <a:lnTo>
                    <a:pt x="2041" y="364"/>
                  </a:lnTo>
                  <a:lnTo>
                    <a:pt x="2041" y="365"/>
                  </a:lnTo>
                  <a:lnTo>
                    <a:pt x="2043" y="368"/>
                  </a:lnTo>
                  <a:lnTo>
                    <a:pt x="2043" y="369"/>
                  </a:lnTo>
                  <a:lnTo>
                    <a:pt x="2046" y="372"/>
                  </a:lnTo>
                  <a:lnTo>
                    <a:pt x="2046" y="376"/>
                  </a:lnTo>
                  <a:lnTo>
                    <a:pt x="2043" y="382"/>
                  </a:lnTo>
                  <a:lnTo>
                    <a:pt x="2040" y="383"/>
                  </a:lnTo>
                  <a:lnTo>
                    <a:pt x="2037" y="386"/>
                  </a:lnTo>
                  <a:lnTo>
                    <a:pt x="2037" y="389"/>
                  </a:lnTo>
                  <a:lnTo>
                    <a:pt x="2040" y="390"/>
                  </a:lnTo>
                  <a:lnTo>
                    <a:pt x="2041" y="393"/>
                  </a:lnTo>
                  <a:lnTo>
                    <a:pt x="2044" y="397"/>
                  </a:lnTo>
                  <a:lnTo>
                    <a:pt x="2047" y="400"/>
                  </a:lnTo>
                  <a:lnTo>
                    <a:pt x="2051" y="409"/>
                  </a:lnTo>
                  <a:lnTo>
                    <a:pt x="2054" y="419"/>
                  </a:lnTo>
                  <a:lnTo>
                    <a:pt x="2054" y="428"/>
                  </a:lnTo>
                  <a:lnTo>
                    <a:pt x="2052" y="432"/>
                  </a:lnTo>
                  <a:lnTo>
                    <a:pt x="2050" y="434"/>
                  </a:lnTo>
                  <a:lnTo>
                    <a:pt x="2047" y="437"/>
                  </a:lnTo>
                  <a:lnTo>
                    <a:pt x="2043" y="439"/>
                  </a:lnTo>
                  <a:lnTo>
                    <a:pt x="2041" y="443"/>
                  </a:lnTo>
                  <a:lnTo>
                    <a:pt x="2040" y="446"/>
                  </a:lnTo>
                  <a:lnTo>
                    <a:pt x="2041" y="452"/>
                  </a:lnTo>
                  <a:lnTo>
                    <a:pt x="2044" y="468"/>
                  </a:lnTo>
                  <a:lnTo>
                    <a:pt x="2044" y="475"/>
                  </a:lnTo>
                  <a:lnTo>
                    <a:pt x="2043" y="479"/>
                  </a:lnTo>
                  <a:lnTo>
                    <a:pt x="2037" y="479"/>
                  </a:lnTo>
                  <a:lnTo>
                    <a:pt x="2035" y="478"/>
                  </a:lnTo>
                  <a:lnTo>
                    <a:pt x="2032" y="475"/>
                  </a:lnTo>
                  <a:lnTo>
                    <a:pt x="2029" y="474"/>
                  </a:lnTo>
                  <a:lnTo>
                    <a:pt x="2028" y="471"/>
                  </a:lnTo>
                  <a:lnTo>
                    <a:pt x="2026" y="469"/>
                  </a:lnTo>
                  <a:lnTo>
                    <a:pt x="2025" y="463"/>
                  </a:lnTo>
                  <a:lnTo>
                    <a:pt x="2024" y="449"/>
                  </a:lnTo>
                  <a:lnTo>
                    <a:pt x="2024" y="408"/>
                  </a:lnTo>
                  <a:lnTo>
                    <a:pt x="2022" y="394"/>
                  </a:lnTo>
                  <a:lnTo>
                    <a:pt x="2018" y="378"/>
                  </a:lnTo>
                  <a:lnTo>
                    <a:pt x="2017" y="391"/>
                  </a:lnTo>
                  <a:lnTo>
                    <a:pt x="2013" y="404"/>
                  </a:lnTo>
                  <a:lnTo>
                    <a:pt x="2009" y="420"/>
                  </a:lnTo>
                  <a:lnTo>
                    <a:pt x="2003" y="438"/>
                  </a:lnTo>
                  <a:lnTo>
                    <a:pt x="1995" y="454"/>
                  </a:lnTo>
                  <a:lnTo>
                    <a:pt x="1981" y="471"/>
                  </a:lnTo>
                  <a:lnTo>
                    <a:pt x="1958" y="494"/>
                  </a:lnTo>
                  <a:lnTo>
                    <a:pt x="1946" y="505"/>
                  </a:lnTo>
                  <a:lnTo>
                    <a:pt x="1936" y="516"/>
                  </a:lnTo>
                  <a:lnTo>
                    <a:pt x="1931" y="523"/>
                  </a:lnTo>
                  <a:lnTo>
                    <a:pt x="1924" y="526"/>
                  </a:lnTo>
                  <a:lnTo>
                    <a:pt x="1916" y="526"/>
                  </a:lnTo>
                  <a:lnTo>
                    <a:pt x="1907" y="523"/>
                  </a:lnTo>
                  <a:lnTo>
                    <a:pt x="1902" y="519"/>
                  </a:lnTo>
                  <a:lnTo>
                    <a:pt x="1901" y="517"/>
                  </a:lnTo>
                  <a:lnTo>
                    <a:pt x="1899" y="519"/>
                  </a:lnTo>
                  <a:lnTo>
                    <a:pt x="1896" y="520"/>
                  </a:lnTo>
                  <a:lnTo>
                    <a:pt x="1884" y="533"/>
                  </a:lnTo>
                  <a:lnTo>
                    <a:pt x="1881" y="534"/>
                  </a:lnTo>
                  <a:lnTo>
                    <a:pt x="1875" y="539"/>
                  </a:lnTo>
                  <a:lnTo>
                    <a:pt x="1869" y="546"/>
                  </a:lnTo>
                  <a:lnTo>
                    <a:pt x="1866" y="556"/>
                  </a:lnTo>
                  <a:lnTo>
                    <a:pt x="1864" y="561"/>
                  </a:lnTo>
                  <a:lnTo>
                    <a:pt x="1858" y="564"/>
                  </a:lnTo>
                  <a:lnTo>
                    <a:pt x="1854" y="565"/>
                  </a:lnTo>
                  <a:lnTo>
                    <a:pt x="1849" y="568"/>
                  </a:lnTo>
                  <a:lnTo>
                    <a:pt x="1847" y="571"/>
                  </a:lnTo>
                  <a:lnTo>
                    <a:pt x="1846" y="572"/>
                  </a:lnTo>
                  <a:lnTo>
                    <a:pt x="1847" y="579"/>
                  </a:lnTo>
                  <a:lnTo>
                    <a:pt x="1853" y="589"/>
                  </a:lnTo>
                  <a:lnTo>
                    <a:pt x="1864" y="605"/>
                  </a:lnTo>
                  <a:lnTo>
                    <a:pt x="1865" y="613"/>
                  </a:lnTo>
                  <a:lnTo>
                    <a:pt x="1865" y="623"/>
                  </a:lnTo>
                  <a:lnTo>
                    <a:pt x="1862" y="634"/>
                  </a:lnTo>
                  <a:lnTo>
                    <a:pt x="1858" y="642"/>
                  </a:lnTo>
                  <a:lnTo>
                    <a:pt x="1853" y="649"/>
                  </a:lnTo>
                  <a:lnTo>
                    <a:pt x="1846" y="653"/>
                  </a:lnTo>
                  <a:lnTo>
                    <a:pt x="1840" y="657"/>
                  </a:lnTo>
                  <a:lnTo>
                    <a:pt x="1834" y="657"/>
                  </a:lnTo>
                  <a:lnTo>
                    <a:pt x="1825" y="653"/>
                  </a:lnTo>
                  <a:lnTo>
                    <a:pt x="1820" y="648"/>
                  </a:lnTo>
                  <a:lnTo>
                    <a:pt x="1821" y="641"/>
                  </a:lnTo>
                  <a:lnTo>
                    <a:pt x="1825" y="634"/>
                  </a:lnTo>
                  <a:lnTo>
                    <a:pt x="1829" y="626"/>
                  </a:lnTo>
                  <a:lnTo>
                    <a:pt x="1831" y="616"/>
                  </a:lnTo>
                  <a:lnTo>
                    <a:pt x="1828" y="609"/>
                  </a:lnTo>
                  <a:lnTo>
                    <a:pt x="1824" y="604"/>
                  </a:lnTo>
                  <a:lnTo>
                    <a:pt x="1821" y="600"/>
                  </a:lnTo>
                  <a:lnTo>
                    <a:pt x="1819" y="600"/>
                  </a:lnTo>
                  <a:lnTo>
                    <a:pt x="1816" y="602"/>
                  </a:lnTo>
                  <a:lnTo>
                    <a:pt x="1813" y="604"/>
                  </a:lnTo>
                  <a:lnTo>
                    <a:pt x="1809" y="608"/>
                  </a:lnTo>
                  <a:lnTo>
                    <a:pt x="1806" y="609"/>
                  </a:lnTo>
                  <a:lnTo>
                    <a:pt x="1805" y="609"/>
                  </a:lnTo>
                  <a:lnTo>
                    <a:pt x="1803" y="608"/>
                  </a:lnTo>
                  <a:lnTo>
                    <a:pt x="1803" y="598"/>
                  </a:lnTo>
                  <a:lnTo>
                    <a:pt x="1806" y="590"/>
                  </a:lnTo>
                  <a:lnTo>
                    <a:pt x="1808" y="583"/>
                  </a:lnTo>
                  <a:lnTo>
                    <a:pt x="1806" y="575"/>
                  </a:lnTo>
                  <a:lnTo>
                    <a:pt x="1803" y="568"/>
                  </a:lnTo>
                  <a:lnTo>
                    <a:pt x="1801" y="564"/>
                  </a:lnTo>
                  <a:lnTo>
                    <a:pt x="1797" y="565"/>
                  </a:lnTo>
                  <a:lnTo>
                    <a:pt x="1790" y="570"/>
                  </a:lnTo>
                  <a:lnTo>
                    <a:pt x="1782" y="576"/>
                  </a:lnTo>
                  <a:lnTo>
                    <a:pt x="1775" y="580"/>
                  </a:lnTo>
                  <a:lnTo>
                    <a:pt x="1768" y="582"/>
                  </a:lnTo>
                  <a:lnTo>
                    <a:pt x="1765" y="579"/>
                  </a:lnTo>
                  <a:lnTo>
                    <a:pt x="1764" y="572"/>
                  </a:lnTo>
                  <a:lnTo>
                    <a:pt x="1765" y="565"/>
                  </a:lnTo>
                  <a:lnTo>
                    <a:pt x="1768" y="557"/>
                  </a:lnTo>
                  <a:lnTo>
                    <a:pt x="1771" y="552"/>
                  </a:lnTo>
                  <a:lnTo>
                    <a:pt x="1771" y="549"/>
                  </a:lnTo>
                  <a:lnTo>
                    <a:pt x="1768" y="549"/>
                  </a:lnTo>
                  <a:lnTo>
                    <a:pt x="1765" y="550"/>
                  </a:lnTo>
                  <a:lnTo>
                    <a:pt x="1762" y="553"/>
                  </a:lnTo>
                  <a:lnTo>
                    <a:pt x="1760" y="554"/>
                  </a:lnTo>
                  <a:lnTo>
                    <a:pt x="1757" y="557"/>
                  </a:lnTo>
                  <a:lnTo>
                    <a:pt x="1750" y="563"/>
                  </a:lnTo>
                  <a:lnTo>
                    <a:pt x="1743" y="570"/>
                  </a:lnTo>
                  <a:lnTo>
                    <a:pt x="1736" y="575"/>
                  </a:lnTo>
                  <a:lnTo>
                    <a:pt x="1731" y="576"/>
                  </a:lnTo>
                  <a:lnTo>
                    <a:pt x="1728" y="576"/>
                  </a:lnTo>
                  <a:lnTo>
                    <a:pt x="1727" y="578"/>
                  </a:lnTo>
                  <a:lnTo>
                    <a:pt x="1724" y="579"/>
                  </a:lnTo>
                  <a:lnTo>
                    <a:pt x="1721" y="582"/>
                  </a:lnTo>
                  <a:lnTo>
                    <a:pt x="1720" y="585"/>
                  </a:lnTo>
                  <a:lnTo>
                    <a:pt x="1720" y="587"/>
                  </a:lnTo>
                  <a:lnTo>
                    <a:pt x="1721" y="591"/>
                  </a:lnTo>
                  <a:lnTo>
                    <a:pt x="1738" y="608"/>
                  </a:lnTo>
                  <a:lnTo>
                    <a:pt x="1741" y="609"/>
                  </a:lnTo>
                  <a:lnTo>
                    <a:pt x="1749" y="609"/>
                  </a:lnTo>
                  <a:lnTo>
                    <a:pt x="1757" y="607"/>
                  </a:lnTo>
                  <a:lnTo>
                    <a:pt x="1765" y="605"/>
                  </a:lnTo>
                  <a:lnTo>
                    <a:pt x="1768" y="605"/>
                  </a:lnTo>
                  <a:lnTo>
                    <a:pt x="1771" y="607"/>
                  </a:lnTo>
                  <a:lnTo>
                    <a:pt x="1773" y="609"/>
                  </a:lnTo>
                  <a:lnTo>
                    <a:pt x="1775" y="612"/>
                  </a:lnTo>
                  <a:lnTo>
                    <a:pt x="1775" y="622"/>
                  </a:lnTo>
                  <a:lnTo>
                    <a:pt x="1771" y="626"/>
                  </a:lnTo>
                  <a:lnTo>
                    <a:pt x="1762" y="631"/>
                  </a:lnTo>
                  <a:lnTo>
                    <a:pt x="1754" y="635"/>
                  </a:lnTo>
                  <a:lnTo>
                    <a:pt x="1747" y="638"/>
                  </a:lnTo>
                  <a:lnTo>
                    <a:pt x="1742" y="642"/>
                  </a:lnTo>
                  <a:lnTo>
                    <a:pt x="1742" y="646"/>
                  </a:lnTo>
                  <a:lnTo>
                    <a:pt x="1747" y="654"/>
                  </a:lnTo>
                  <a:lnTo>
                    <a:pt x="1757" y="667"/>
                  </a:lnTo>
                  <a:lnTo>
                    <a:pt x="1765" y="683"/>
                  </a:lnTo>
                  <a:lnTo>
                    <a:pt x="1771" y="701"/>
                  </a:lnTo>
                  <a:lnTo>
                    <a:pt x="1772" y="719"/>
                  </a:lnTo>
                  <a:lnTo>
                    <a:pt x="1773" y="734"/>
                  </a:lnTo>
                  <a:lnTo>
                    <a:pt x="1772" y="742"/>
                  </a:lnTo>
                  <a:lnTo>
                    <a:pt x="1765" y="752"/>
                  </a:lnTo>
                  <a:lnTo>
                    <a:pt x="1757" y="761"/>
                  </a:lnTo>
                  <a:lnTo>
                    <a:pt x="1747" y="772"/>
                  </a:lnTo>
                  <a:lnTo>
                    <a:pt x="1739" y="781"/>
                  </a:lnTo>
                  <a:lnTo>
                    <a:pt x="1732" y="786"/>
                  </a:lnTo>
                  <a:lnTo>
                    <a:pt x="1726" y="796"/>
                  </a:lnTo>
                  <a:lnTo>
                    <a:pt x="1717" y="807"/>
                  </a:lnTo>
                  <a:lnTo>
                    <a:pt x="1708" y="818"/>
                  </a:lnTo>
                  <a:lnTo>
                    <a:pt x="1697" y="827"/>
                  </a:lnTo>
                  <a:lnTo>
                    <a:pt x="1686" y="833"/>
                  </a:lnTo>
                  <a:lnTo>
                    <a:pt x="1672" y="838"/>
                  </a:lnTo>
                  <a:lnTo>
                    <a:pt x="1659" y="841"/>
                  </a:lnTo>
                  <a:lnTo>
                    <a:pt x="1648" y="844"/>
                  </a:lnTo>
                  <a:lnTo>
                    <a:pt x="1641" y="842"/>
                  </a:lnTo>
                  <a:lnTo>
                    <a:pt x="1638" y="841"/>
                  </a:lnTo>
                  <a:lnTo>
                    <a:pt x="1633" y="844"/>
                  </a:lnTo>
                  <a:lnTo>
                    <a:pt x="1628" y="846"/>
                  </a:lnTo>
                  <a:lnTo>
                    <a:pt x="1626" y="849"/>
                  </a:lnTo>
                  <a:lnTo>
                    <a:pt x="1623" y="853"/>
                  </a:lnTo>
                  <a:lnTo>
                    <a:pt x="1622" y="857"/>
                  </a:lnTo>
                  <a:lnTo>
                    <a:pt x="1622" y="863"/>
                  </a:lnTo>
                  <a:lnTo>
                    <a:pt x="1623" y="868"/>
                  </a:lnTo>
                  <a:lnTo>
                    <a:pt x="1626" y="874"/>
                  </a:lnTo>
                  <a:lnTo>
                    <a:pt x="1630" y="878"/>
                  </a:lnTo>
                  <a:lnTo>
                    <a:pt x="1630" y="879"/>
                  </a:lnTo>
                  <a:lnTo>
                    <a:pt x="1628" y="885"/>
                  </a:lnTo>
                  <a:lnTo>
                    <a:pt x="1624" y="892"/>
                  </a:lnTo>
                  <a:lnTo>
                    <a:pt x="1619" y="898"/>
                  </a:lnTo>
                  <a:lnTo>
                    <a:pt x="1615" y="905"/>
                  </a:lnTo>
                  <a:lnTo>
                    <a:pt x="1613" y="907"/>
                  </a:lnTo>
                  <a:lnTo>
                    <a:pt x="1608" y="907"/>
                  </a:lnTo>
                  <a:lnTo>
                    <a:pt x="1602" y="904"/>
                  </a:lnTo>
                  <a:lnTo>
                    <a:pt x="1601" y="901"/>
                  </a:lnTo>
                  <a:lnTo>
                    <a:pt x="1598" y="897"/>
                  </a:lnTo>
                  <a:lnTo>
                    <a:pt x="1598" y="886"/>
                  </a:lnTo>
                  <a:lnTo>
                    <a:pt x="1601" y="874"/>
                  </a:lnTo>
                  <a:lnTo>
                    <a:pt x="1605" y="864"/>
                  </a:lnTo>
                  <a:lnTo>
                    <a:pt x="1608" y="857"/>
                  </a:lnTo>
                  <a:lnTo>
                    <a:pt x="1609" y="850"/>
                  </a:lnTo>
                  <a:lnTo>
                    <a:pt x="1608" y="846"/>
                  </a:lnTo>
                  <a:lnTo>
                    <a:pt x="1607" y="844"/>
                  </a:lnTo>
                  <a:lnTo>
                    <a:pt x="1604" y="841"/>
                  </a:lnTo>
                  <a:lnTo>
                    <a:pt x="1601" y="839"/>
                  </a:lnTo>
                  <a:lnTo>
                    <a:pt x="1598" y="839"/>
                  </a:lnTo>
                  <a:lnTo>
                    <a:pt x="1596" y="841"/>
                  </a:lnTo>
                  <a:lnTo>
                    <a:pt x="1587" y="849"/>
                  </a:lnTo>
                  <a:lnTo>
                    <a:pt x="1581" y="857"/>
                  </a:lnTo>
                  <a:lnTo>
                    <a:pt x="1566" y="872"/>
                  </a:lnTo>
                  <a:lnTo>
                    <a:pt x="1570" y="881"/>
                  </a:lnTo>
                  <a:lnTo>
                    <a:pt x="1572" y="890"/>
                  </a:lnTo>
                  <a:lnTo>
                    <a:pt x="1578" y="898"/>
                  </a:lnTo>
                  <a:lnTo>
                    <a:pt x="1583" y="905"/>
                  </a:lnTo>
                  <a:lnTo>
                    <a:pt x="1592" y="915"/>
                  </a:lnTo>
                  <a:lnTo>
                    <a:pt x="1601" y="929"/>
                  </a:lnTo>
                  <a:lnTo>
                    <a:pt x="1612" y="945"/>
                  </a:lnTo>
                  <a:lnTo>
                    <a:pt x="1618" y="959"/>
                  </a:lnTo>
                  <a:lnTo>
                    <a:pt x="1618" y="972"/>
                  </a:lnTo>
                  <a:lnTo>
                    <a:pt x="1615" y="985"/>
                  </a:lnTo>
                  <a:lnTo>
                    <a:pt x="1612" y="996"/>
                  </a:lnTo>
                  <a:lnTo>
                    <a:pt x="1608" y="1004"/>
                  </a:lnTo>
                  <a:lnTo>
                    <a:pt x="1602" y="1008"/>
                  </a:lnTo>
                  <a:lnTo>
                    <a:pt x="1596" y="1011"/>
                  </a:lnTo>
                  <a:lnTo>
                    <a:pt x="1589" y="1012"/>
                  </a:lnTo>
                  <a:lnTo>
                    <a:pt x="1583" y="1015"/>
                  </a:lnTo>
                  <a:lnTo>
                    <a:pt x="1578" y="1020"/>
                  </a:lnTo>
                  <a:lnTo>
                    <a:pt x="1572" y="1031"/>
                  </a:lnTo>
                  <a:lnTo>
                    <a:pt x="1564" y="1050"/>
                  </a:lnTo>
                  <a:lnTo>
                    <a:pt x="1560" y="1059"/>
                  </a:lnTo>
                  <a:lnTo>
                    <a:pt x="1556" y="1064"/>
                  </a:lnTo>
                  <a:lnTo>
                    <a:pt x="1555" y="1064"/>
                  </a:lnTo>
                  <a:lnTo>
                    <a:pt x="1552" y="1059"/>
                  </a:lnTo>
                  <a:lnTo>
                    <a:pt x="1549" y="1048"/>
                  </a:lnTo>
                  <a:lnTo>
                    <a:pt x="1545" y="1037"/>
                  </a:lnTo>
                  <a:lnTo>
                    <a:pt x="1542" y="1026"/>
                  </a:lnTo>
                  <a:lnTo>
                    <a:pt x="1540" y="1018"/>
                  </a:lnTo>
                  <a:lnTo>
                    <a:pt x="1534" y="1007"/>
                  </a:lnTo>
                  <a:lnTo>
                    <a:pt x="1529" y="997"/>
                  </a:lnTo>
                  <a:lnTo>
                    <a:pt x="1523" y="989"/>
                  </a:lnTo>
                  <a:lnTo>
                    <a:pt x="1507" y="972"/>
                  </a:lnTo>
                  <a:lnTo>
                    <a:pt x="1503" y="970"/>
                  </a:lnTo>
                  <a:lnTo>
                    <a:pt x="1500" y="968"/>
                  </a:lnTo>
                  <a:lnTo>
                    <a:pt x="1499" y="968"/>
                  </a:lnTo>
                  <a:lnTo>
                    <a:pt x="1496" y="971"/>
                  </a:lnTo>
                  <a:lnTo>
                    <a:pt x="1496" y="975"/>
                  </a:lnTo>
                  <a:lnTo>
                    <a:pt x="1494" y="985"/>
                  </a:lnTo>
                  <a:lnTo>
                    <a:pt x="1492" y="997"/>
                  </a:lnTo>
                  <a:lnTo>
                    <a:pt x="1489" y="1008"/>
                  </a:lnTo>
                  <a:lnTo>
                    <a:pt x="1488" y="1016"/>
                  </a:lnTo>
                  <a:lnTo>
                    <a:pt x="1486" y="1016"/>
                  </a:lnTo>
                  <a:lnTo>
                    <a:pt x="1482" y="1012"/>
                  </a:lnTo>
                  <a:lnTo>
                    <a:pt x="1478" y="1005"/>
                  </a:lnTo>
                  <a:lnTo>
                    <a:pt x="1473" y="997"/>
                  </a:lnTo>
                  <a:lnTo>
                    <a:pt x="1468" y="987"/>
                  </a:lnTo>
                  <a:lnTo>
                    <a:pt x="1467" y="981"/>
                  </a:lnTo>
                  <a:lnTo>
                    <a:pt x="1467" y="964"/>
                  </a:lnTo>
                  <a:lnTo>
                    <a:pt x="1466" y="945"/>
                  </a:lnTo>
                  <a:lnTo>
                    <a:pt x="1466" y="926"/>
                  </a:lnTo>
                  <a:lnTo>
                    <a:pt x="1464" y="919"/>
                  </a:lnTo>
                  <a:lnTo>
                    <a:pt x="1462" y="916"/>
                  </a:lnTo>
                  <a:lnTo>
                    <a:pt x="1458" y="916"/>
                  </a:lnTo>
                  <a:lnTo>
                    <a:pt x="1452" y="919"/>
                  </a:lnTo>
                  <a:lnTo>
                    <a:pt x="1448" y="922"/>
                  </a:lnTo>
                  <a:lnTo>
                    <a:pt x="1444" y="923"/>
                  </a:lnTo>
                  <a:lnTo>
                    <a:pt x="1443" y="924"/>
                  </a:lnTo>
                  <a:lnTo>
                    <a:pt x="1441" y="927"/>
                  </a:lnTo>
                  <a:lnTo>
                    <a:pt x="1437" y="937"/>
                  </a:lnTo>
                  <a:lnTo>
                    <a:pt x="1433" y="948"/>
                  </a:lnTo>
                  <a:lnTo>
                    <a:pt x="1427" y="957"/>
                  </a:lnTo>
                  <a:lnTo>
                    <a:pt x="1423" y="967"/>
                  </a:lnTo>
                  <a:lnTo>
                    <a:pt x="1419" y="970"/>
                  </a:lnTo>
                  <a:lnTo>
                    <a:pt x="1418" y="967"/>
                  </a:lnTo>
                  <a:lnTo>
                    <a:pt x="1417" y="959"/>
                  </a:lnTo>
                  <a:lnTo>
                    <a:pt x="1418" y="946"/>
                  </a:lnTo>
                  <a:lnTo>
                    <a:pt x="1418" y="934"/>
                  </a:lnTo>
                  <a:lnTo>
                    <a:pt x="1419" y="922"/>
                  </a:lnTo>
                  <a:lnTo>
                    <a:pt x="1421" y="912"/>
                  </a:lnTo>
                  <a:lnTo>
                    <a:pt x="1419" y="898"/>
                  </a:lnTo>
                  <a:lnTo>
                    <a:pt x="1415" y="886"/>
                  </a:lnTo>
                  <a:lnTo>
                    <a:pt x="1411" y="878"/>
                  </a:lnTo>
                  <a:lnTo>
                    <a:pt x="1407" y="871"/>
                  </a:lnTo>
                  <a:lnTo>
                    <a:pt x="1399" y="861"/>
                  </a:lnTo>
                  <a:lnTo>
                    <a:pt x="1392" y="850"/>
                  </a:lnTo>
                  <a:lnTo>
                    <a:pt x="1386" y="838"/>
                  </a:lnTo>
                  <a:lnTo>
                    <a:pt x="1385" y="834"/>
                  </a:lnTo>
                  <a:lnTo>
                    <a:pt x="1384" y="831"/>
                  </a:lnTo>
                  <a:lnTo>
                    <a:pt x="1382" y="830"/>
                  </a:lnTo>
                  <a:lnTo>
                    <a:pt x="1378" y="830"/>
                  </a:lnTo>
                  <a:lnTo>
                    <a:pt x="1367" y="841"/>
                  </a:lnTo>
                  <a:lnTo>
                    <a:pt x="1363" y="844"/>
                  </a:lnTo>
                  <a:lnTo>
                    <a:pt x="1355" y="845"/>
                  </a:lnTo>
                  <a:lnTo>
                    <a:pt x="1341" y="845"/>
                  </a:lnTo>
                  <a:lnTo>
                    <a:pt x="1329" y="848"/>
                  </a:lnTo>
                  <a:lnTo>
                    <a:pt x="1321" y="852"/>
                  </a:lnTo>
                  <a:lnTo>
                    <a:pt x="1314" y="860"/>
                  </a:lnTo>
                  <a:lnTo>
                    <a:pt x="1310" y="868"/>
                  </a:lnTo>
                  <a:lnTo>
                    <a:pt x="1303" y="875"/>
                  </a:lnTo>
                  <a:lnTo>
                    <a:pt x="1284" y="897"/>
                  </a:lnTo>
                  <a:lnTo>
                    <a:pt x="1276" y="908"/>
                  </a:lnTo>
                  <a:lnTo>
                    <a:pt x="1265" y="916"/>
                  </a:lnTo>
                  <a:lnTo>
                    <a:pt x="1252" y="924"/>
                  </a:lnTo>
                  <a:lnTo>
                    <a:pt x="1246" y="933"/>
                  </a:lnTo>
                  <a:lnTo>
                    <a:pt x="1243" y="941"/>
                  </a:lnTo>
                  <a:lnTo>
                    <a:pt x="1244" y="950"/>
                  </a:lnTo>
                  <a:lnTo>
                    <a:pt x="1246" y="964"/>
                  </a:lnTo>
                  <a:lnTo>
                    <a:pt x="1247" y="979"/>
                  </a:lnTo>
                  <a:lnTo>
                    <a:pt x="1246" y="992"/>
                  </a:lnTo>
                  <a:lnTo>
                    <a:pt x="1239" y="1011"/>
                  </a:lnTo>
                  <a:lnTo>
                    <a:pt x="1226" y="1029"/>
                  </a:lnTo>
                  <a:lnTo>
                    <a:pt x="1221" y="1039"/>
                  </a:lnTo>
                  <a:lnTo>
                    <a:pt x="1217" y="1049"/>
                  </a:lnTo>
                  <a:lnTo>
                    <a:pt x="1211" y="1059"/>
                  </a:lnTo>
                  <a:lnTo>
                    <a:pt x="1206" y="1061"/>
                  </a:lnTo>
                  <a:lnTo>
                    <a:pt x="1202" y="1059"/>
                  </a:lnTo>
                  <a:lnTo>
                    <a:pt x="1199" y="1052"/>
                  </a:lnTo>
                  <a:lnTo>
                    <a:pt x="1198" y="1042"/>
                  </a:lnTo>
                  <a:lnTo>
                    <a:pt x="1198" y="1033"/>
                  </a:lnTo>
                  <a:lnTo>
                    <a:pt x="1196" y="1024"/>
                  </a:lnTo>
                  <a:lnTo>
                    <a:pt x="1191" y="1013"/>
                  </a:lnTo>
                  <a:lnTo>
                    <a:pt x="1184" y="1002"/>
                  </a:lnTo>
                  <a:lnTo>
                    <a:pt x="1179" y="992"/>
                  </a:lnTo>
                  <a:lnTo>
                    <a:pt x="1175" y="985"/>
                  </a:lnTo>
                  <a:lnTo>
                    <a:pt x="1172" y="978"/>
                  </a:lnTo>
                  <a:lnTo>
                    <a:pt x="1168" y="968"/>
                  </a:lnTo>
                  <a:lnTo>
                    <a:pt x="1162" y="957"/>
                  </a:lnTo>
                  <a:lnTo>
                    <a:pt x="1158" y="948"/>
                  </a:lnTo>
                  <a:lnTo>
                    <a:pt x="1155" y="939"/>
                  </a:lnTo>
                  <a:lnTo>
                    <a:pt x="1153" y="934"/>
                  </a:lnTo>
                  <a:lnTo>
                    <a:pt x="1151" y="926"/>
                  </a:lnTo>
                  <a:lnTo>
                    <a:pt x="1149" y="915"/>
                  </a:lnTo>
                  <a:lnTo>
                    <a:pt x="1146" y="902"/>
                  </a:lnTo>
                  <a:lnTo>
                    <a:pt x="1143" y="892"/>
                  </a:lnTo>
                  <a:lnTo>
                    <a:pt x="1143" y="839"/>
                  </a:lnTo>
                  <a:lnTo>
                    <a:pt x="1142" y="842"/>
                  </a:lnTo>
                  <a:lnTo>
                    <a:pt x="1136" y="846"/>
                  </a:lnTo>
                  <a:lnTo>
                    <a:pt x="1131" y="853"/>
                  </a:lnTo>
                  <a:lnTo>
                    <a:pt x="1124" y="857"/>
                  </a:lnTo>
                  <a:lnTo>
                    <a:pt x="1118" y="859"/>
                  </a:lnTo>
                  <a:lnTo>
                    <a:pt x="1112" y="853"/>
                  </a:lnTo>
                  <a:lnTo>
                    <a:pt x="1106" y="842"/>
                  </a:lnTo>
                  <a:lnTo>
                    <a:pt x="1105" y="827"/>
                  </a:lnTo>
                  <a:lnTo>
                    <a:pt x="1105" y="822"/>
                  </a:lnTo>
                  <a:lnTo>
                    <a:pt x="1102" y="816"/>
                  </a:lnTo>
                  <a:lnTo>
                    <a:pt x="1099" y="813"/>
                  </a:lnTo>
                  <a:lnTo>
                    <a:pt x="1097" y="812"/>
                  </a:lnTo>
                  <a:lnTo>
                    <a:pt x="1094" y="812"/>
                  </a:lnTo>
                  <a:lnTo>
                    <a:pt x="1090" y="811"/>
                  </a:lnTo>
                  <a:lnTo>
                    <a:pt x="1087" y="811"/>
                  </a:lnTo>
                  <a:lnTo>
                    <a:pt x="1084" y="809"/>
                  </a:lnTo>
                  <a:lnTo>
                    <a:pt x="1079" y="804"/>
                  </a:lnTo>
                  <a:lnTo>
                    <a:pt x="1073" y="796"/>
                  </a:lnTo>
                  <a:lnTo>
                    <a:pt x="1067" y="787"/>
                  </a:lnTo>
                  <a:lnTo>
                    <a:pt x="1062" y="783"/>
                  </a:lnTo>
                  <a:lnTo>
                    <a:pt x="1057" y="783"/>
                  </a:lnTo>
                  <a:lnTo>
                    <a:pt x="1054" y="785"/>
                  </a:lnTo>
                  <a:lnTo>
                    <a:pt x="1051" y="787"/>
                  </a:lnTo>
                  <a:lnTo>
                    <a:pt x="1049" y="791"/>
                  </a:lnTo>
                  <a:lnTo>
                    <a:pt x="1043" y="796"/>
                  </a:lnTo>
                  <a:lnTo>
                    <a:pt x="1024" y="798"/>
                  </a:lnTo>
                  <a:lnTo>
                    <a:pt x="1009" y="798"/>
                  </a:lnTo>
                  <a:lnTo>
                    <a:pt x="995" y="797"/>
                  </a:lnTo>
                  <a:lnTo>
                    <a:pt x="980" y="796"/>
                  </a:lnTo>
                  <a:lnTo>
                    <a:pt x="969" y="793"/>
                  </a:lnTo>
                  <a:lnTo>
                    <a:pt x="963" y="787"/>
                  </a:lnTo>
                  <a:lnTo>
                    <a:pt x="954" y="778"/>
                  </a:lnTo>
                  <a:lnTo>
                    <a:pt x="949" y="768"/>
                  </a:lnTo>
                  <a:lnTo>
                    <a:pt x="943" y="763"/>
                  </a:lnTo>
                  <a:lnTo>
                    <a:pt x="939" y="764"/>
                  </a:lnTo>
                  <a:lnTo>
                    <a:pt x="933" y="767"/>
                  </a:lnTo>
                  <a:lnTo>
                    <a:pt x="927" y="771"/>
                  </a:lnTo>
                  <a:lnTo>
                    <a:pt x="920" y="775"/>
                  </a:lnTo>
                  <a:lnTo>
                    <a:pt x="916" y="775"/>
                  </a:lnTo>
                  <a:lnTo>
                    <a:pt x="909" y="771"/>
                  </a:lnTo>
                  <a:lnTo>
                    <a:pt x="901" y="765"/>
                  </a:lnTo>
                  <a:lnTo>
                    <a:pt x="882" y="752"/>
                  </a:lnTo>
                  <a:lnTo>
                    <a:pt x="874" y="745"/>
                  </a:lnTo>
                  <a:lnTo>
                    <a:pt x="867" y="735"/>
                  </a:lnTo>
                  <a:lnTo>
                    <a:pt x="863" y="724"/>
                  </a:lnTo>
                  <a:lnTo>
                    <a:pt x="859" y="715"/>
                  </a:lnTo>
                  <a:lnTo>
                    <a:pt x="855" y="712"/>
                  </a:lnTo>
                  <a:lnTo>
                    <a:pt x="848" y="713"/>
                  </a:lnTo>
                  <a:lnTo>
                    <a:pt x="842" y="719"/>
                  </a:lnTo>
                  <a:lnTo>
                    <a:pt x="838" y="726"/>
                  </a:lnTo>
                  <a:lnTo>
                    <a:pt x="837" y="734"/>
                  </a:lnTo>
                  <a:lnTo>
                    <a:pt x="841" y="742"/>
                  </a:lnTo>
                  <a:lnTo>
                    <a:pt x="855" y="759"/>
                  </a:lnTo>
                  <a:lnTo>
                    <a:pt x="860" y="765"/>
                  </a:lnTo>
                  <a:lnTo>
                    <a:pt x="863" y="772"/>
                  </a:lnTo>
                  <a:lnTo>
                    <a:pt x="864" y="778"/>
                  </a:lnTo>
                  <a:lnTo>
                    <a:pt x="867" y="782"/>
                  </a:lnTo>
                  <a:lnTo>
                    <a:pt x="871" y="787"/>
                  </a:lnTo>
                  <a:lnTo>
                    <a:pt x="883" y="800"/>
                  </a:lnTo>
                  <a:lnTo>
                    <a:pt x="885" y="802"/>
                  </a:lnTo>
                  <a:lnTo>
                    <a:pt x="886" y="807"/>
                  </a:lnTo>
                  <a:lnTo>
                    <a:pt x="886" y="815"/>
                  </a:lnTo>
                  <a:lnTo>
                    <a:pt x="889" y="816"/>
                  </a:lnTo>
                  <a:lnTo>
                    <a:pt x="894" y="815"/>
                  </a:lnTo>
                  <a:lnTo>
                    <a:pt x="901" y="811"/>
                  </a:lnTo>
                  <a:lnTo>
                    <a:pt x="909" y="804"/>
                  </a:lnTo>
                  <a:lnTo>
                    <a:pt x="922" y="796"/>
                  </a:lnTo>
                  <a:lnTo>
                    <a:pt x="924" y="793"/>
                  </a:lnTo>
                  <a:lnTo>
                    <a:pt x="926" y="790"/>
                  </a:lnTo>
                  <a:lnTo>
                    <a:pt x="928" y="787"/>
                  </a:lnTo>
                  <a:lnTo>
                    <a:pt x="928" y="785"/>
                  </a:lnTo>
                  <a:lnTo>
                    <a:pt x="931" y="783"/>
                  </a:lnTo>
                  <a:lnTo>
                    <a:pt x="933" y="783"/>
                  </a:lnTo>
                  <a:lnTo>
                    <a:pt x="935" y="786"/>
                  </a:lnTo>
                  <a:lnTo>
                    <a:pt x="939" y="794"/>
                  </a:lnTo>
                  <a:lnTo>
                    <a:pt x="941" y="798"/>
                  </a:lnTo>
                  <a:lnTo>
                    <a:pt x="946" y="801"/>
                  </a:lnTo>
                  <a:lnTo>
                    <a:pt x="954" y="804"/>
                  </a:lnTo>
                  <a:lnTo>
                    <a:pt x="965" y="811"/>
                  </a:lnTo>
                  <a:lnTo>
                    <a:pt x="975" y="820"/>
                  </a:lnTo>
                  <a:lnTo>
                    <a:pt x="982" y="828"/>
                  </a:lnTo>
                  <a:lnTo>
                    <a:pt x="983" y="835"/>
                  </a:lnTo>
                  <a:lnTo>
                    <a:pt x="980" y="841"/>
                  </a:lnTo>
                  <a:lnTo>
                    <a:pt x="976" y="848"/>
                  </a:lnTo>
                  <a:lnTo>
                    <a:pt x="972" y="853"/>
                  </a:lnTo>
                  <a:lnTo>
                    <a:pt x="968" y="863"/>
                  </a:lnTo>
                  <a:lnTo>
                    <a:pt x="961" y="875"/>
                  </a:lnTo>
                  <a:lnTo>
                    <a:pt x="953" y="889"/>
                  </a:lnTo>
                  <a:lnTo>
                    <a:pt x="945" y="898"/>
                  </a:lnTo>
                  <a:lnTo>
                    <a:pt x="937" y="907"/>
                  </a:lnTo>
                  <a:lnTo>
                    <a:pt x="927" y="915"/>
                  </a:lnTo>
                  <a:lnTo>
                    <a:pt x="916" y="922"/>
                  </a:lnTo>
                  <a:lnTo>
                    <a:pt x="905" y="926"/>
                  </a:lnTo>
                  <a:lnTo>
                    <a:pt x="896" y="930"/>
                  </a:lnTo>
                  <a:lnTo>
                    <a:pt x="889" y="935"/>
                  </a:lnTo>
                  <a:lnTo>
                    <a:pt x="883" y="939"/>
                  </a:lnTo>
                  <a:lnTo>
                    <a:pt x="875" y="942"/>
                  </a:lnTo>
                  <a:lnTo>
                    <a:pt x="864" y="945"/>
                  </a:lnTo>
                  <a:lnTo>
                    <a:pt x="852" y="950"/>
                  </a:lnTo>
                  <a:lnTo>
                    <a:pt x="827" y="963"/>
                  </a:lnTo>
                  <a:lnTo>
                    <a:pt x="820" y="967"/>
                  </a:lnTo>
                  <a:lnTo>
                    <a:pt x="815" y="970"/>
                  </a:lnTo>
                  <a:lnTo>
                    <a:pt x="805" y="974"/>
                  </a:lnTo>
                  <a:lnTo>
                    <a:pt x="794" y="976"/>
                  </a:lnTo>
                  <a:lnTo>
                    <a:pt x="785" y="978"/>
                  </a:lnTo>
                  <a:lnTo>
                    <a:pt x="778" y="978"/>
                  </a:lnTo>
                  <a:lnTo>
                    <a:pt x="773" y="971"/>
                  </a:lnTo>
                  <a:lnTo>
                    <a:pt x="768" y="959"/>
                  </a:lnTo>
                  <a:lnTo>
                    <a:pt x="763" y="929"/>
                  </a:lnTo>
                  <a:lnTo>
                    <a:pt x="759" y="912"/>
                  </a:lnTo>
                  <a:lnTo>
                    <a:pt x="755" y="901"/>
                  </a:lnTo>
                  <a:lnTo>
                    <a:pt x="752" y="892"/>
                  </a:lnTo>
                  <a:lnTo>
                    <a:pt x="748" y="886"/>
                  </a:lnTo>
                  <a:lnTo>
                    <a:pt x="742" y="879"/>
                  </a:lnTo>
                  <a:lnTo>
                    <a:pt x="736" y="871"/>
                  </a:lnTo>
                  <a:lnTo>
                    <a:pt x="725" y="860"/>
                  </a:lnTo>
                  <a:lnTo>
                    <a:pt x="722" y="855"/>
                  </a:lnTo>
                  <a:lnTo>
                    <a:pt x="718" y="845"/>
                  </a:lnTo>
                  <a:lnTo>
                    <a:pt x="710" y="823"/>
                  </a:lnTo>
                  <a:lnTo>
                    <a:pt x="708" y="813"/>
                  </a:lnTo>
                  <a:lnTo>
                    <a:pt x="707" y="807"/>
                  </a:lnTo>
                  <a:lnTo>
                    <a:pt x="704" y="804"/>
                  </a:lnTo>
                  <a:lnTo>
                    <a:pt x="696" y="798"/>
                  </a:lnTo>
                  <a:lnTo>
                    <a:pt x="693" y="791"/>
                  </a:lnTo>
                  <a:lnTo>
                    <a:pt x="690" y="781"/>
                  </a:lnTo>
                  <a:lnTo>
                    <a:pt x="686" y="768"/>
                  </a:lnTo>
                  <a:lnTo>
                    <a:pt x="681" y="757"/>
                  </a:lnTo>
                  <a:lnTo>
                    <a:pt x="678" y="749"/>
                  </a:lnTo>
                  <a:lnTo>
                    <a:pt x="674" y="746"/>
                  </a:lnTo>
                  <a:lnTo>
                    <a:pt x="667" y="746"/>
                  </a:lnTo>
                  <a:lnTo>
                    <a:pt x="659" y="748"/>
                  </a:lnTo>
                  <a:lnTo>
                    <a:pt x="651" y="750"/>
                  </a:lnTo>
                  <a:lnTo>
                    <a:pt x="655" y="756"/>
                  </a:lnTo>
                  <a:lnTo>
                    <a:pt x="669" y="790"/>
                  </a:lnTo>
                  <a:lnTo>
                    <a:pt x="681" y="819"/>
                  </a:lnTo>
                  <a:lnTo>
                    <a:pt x="684" y="831"/>
                  </a:lnTo>
                  <a:lnTo>
                    <a:pt x="685" y="846"/>
                  </a:lnTo>
                  <a:lnTo>
                    <a:pt x="685" y="875"/>
                  </a:lnTo>
                  <a:lnTo>
                    <a:pt x="689" y="885"/>
                  </a:lnTo>
                  <a:lnTo>
                    <a:pt x="697" y="893"/>
                  </a:lnTo>
                  <a:lnTo>
                    <a:pt x="708" y="901"/>
                  </a:lnTo>
                  <a:lnTo>
                    <a:pt x="718" y="911"/>
                  </a:lnTo>
                  <a:lnTo>
                    <a:pt x="725" y="922"/>
                  </a:lnTo>
                  <a:lnTo>
                    <a:pt x="730" y="933"/>
                  </a:lnTo>
                  <a:lnTo>
                    <a:pt x="737" y="942"/>
                  </a:lnTo>
                  <a:lnTo>
                    <a:pt x="744" y="950"/>
                  </a:lnTo>
                  <a:lnTo>
                    <a:pt x="748" y="953"/>
                  </a:lnTo>
                  <a:lnTo>
                    <a:pt x="752" y="957"/>
                  </a:lnTo>
                  <a:lnTo>
                    <a:pt x="757" y="965"/>
                  </a:lnTo>
                  <a:lnTo>
                    <a:pt x="768" y="985"/>
                  </a:lnTo>
                  <a:lnTo>
                    <a:pt x="771" y="992"/>
                  </a:lnTo>
                  <a:lnTo>
                    <a:pt x="771" y="1009"/>
                  </a:lnTo>
                  <a:lnTo>
                    <a:pt x="774" y="1015"/>
                  </a:lnTo>
                  <a:lnTo>
                    <a:pt x="782" y="1018"/>
                  </a:lnTo>
                  <a:lnTo>
                    <a:pt x="794" y="1016"/>
                  </a:lnTo>
                  <a:lnTo>
                    <a:pt x="805" y="1012"/>
                  </a:lnTo>
                  <a:lnTo>
                    <a:pt x="815" y="1008"/>
                  </a:lnTo>
                  <a:lnTo>
                    <a:pt x="834" y="998"/>
                  </a:lnTo>
                  <a:lnTo>
                    <a:pt x="846" y="994"/>
                  </a:lnTo>
                  <a:lnTo>
                    <a:pt x="857" y="990"/>
                  </a:lnTo>
                  <a:lnTo>
                    <a:pt x="867" y="990"/>
                  </a:lnTo>
                  <a:lnTo>
                    <a:pt x="872" y="992"/>
                  </a:lnTo>
                  <a:lnTo>
                    <a:pt x="874" y="998"/>
                  </a:lnTo>
                  <a:lnTo>
                    <a:pt x="872" y="1009"/>
                  </a:lnTo>
                  <a:lnTo>
                    <a:pt x="870" y="1022"/>
                  </a:lnTo>
                  <a:lnTo>
                    <a:pt x="866" y="1033"/>
                  </a:lnTo>
                  <a:lnTo>
                    <a:pt x="864" y="1041"/>
                  </a:lnTo>
                  <a:lnTo>
                    <a:pt x="861" y="1048"/>
                  </a:lnTo>
                  <a:lnTo>
                    <a:pt x="855" y="1059"/>
                  </a:lnTo>
                  <a:lnTo>
                    <a:pt x="848" y="1072"/>
                  </a:lnTo>
                  <a:lnTo>
                    <a:pt x="840" y="1085"/>
                  </a:lnTo>
                  <a:lnTo>
                    <a:pt x="833" y="1097"/>
                  </a:lnTo>
                  <a:lnTo>
                    <a:pt x="830" y="1105"/>
                  </a:lnTo>
                  <a:lnTo>
                    <a:pt x="827" y="1115"/>
                  </a:lnTo>
                  <a:lnTo>
                    <a:pt x="819" y="1126"/>
                  </a:lnTo>
                  <a:lnTo>
                    <a:pt x="809" y="1134"/>
                  </a:lnTo>
                  <a:lnTo>
                    <a:pt x="800" y="1140"/>
                  </a:lnTo>
                  <a:lnTo>
                    <a:pt x="792" y="1145"/>
                  </a:lnTo>
                  <a:lnTo>
                    <a:pt x="781" y="1155"/>
                  </a:lnTo>
                  <a:lnTo>
                    <a:pt x="762" y="1179"/>
                  </a:lnTo>
                  <a:lnTo>
                    <a:pt x="755" y="1189"/>
                  </a:lnTo>
                  <a:lnTo>
                    <a:pt x="749" y="1197"/>
                  </a:lnTo>
                  <a:lnTo>
                    <a:pt x="736" y="1216"/>
                  </a:lnTo>
                  <a:lnTo>
                    <a:pt x="730" y="1224"/>
                  </a:lnTo>
                  <a:lnTo>
                    <a:pt x="725" y="1229"/>
                  </a:lnTo>
                  <a:lnTo>
                    <a:pt x="722" y="1234"/>
                  </a:lnTo>
                  <a:lnTo>
                    <a:pt x="719" y="1242"/>
                  </a:lnTo>
                  <a:lnTo>
                    <a:pt x="716" y="1253"/>
                  </a:lnTo>
                  <a:lnTo>
                    <a:pt x="715" y="1264"/>
                  </a:lnTo>
                  <a:lnTo>
                    <a:pt x="716" y="1270"/>
                  </a:lnTo>
                  <a:lnTo>
                    <a:pt x="719" y="1277"/>
                  </a:lnTo>
                  <a:lnTo>
                    <a:pt x="725" y="1298"/>
                  </a:lnTo>
                  <a:lnTo>
                    <a:pt x="730" y="1308"/>
                  </a:lnTo>
                  <a:lnTo>
                    <a:pt x="738" y="1318"/>
                  </a:lnTo>
                  <a:lnTo>
                    <a:pt x="741" y="1327"/>
                  </a:lnTo>
                  <a:lnTo>
                    <a:pt x="740" y="1335"/>
                  </a:lnTo>
                  <a:lnTo>
                    <a:pt x="737" y="1344"/>
                  </a:lnTo>
                  <a:lnTo>
                    <a:pt x="738" y="1355"/>
                  </a:lnTo>
                  <a:lnTo>
                    <a:pt x="740" y="1368"/>
                  </a:lnTo>
                  <a:lnTo>
                    <a:pt x="740" y="1381"/>
                  </a:lnTo>
                  <a:lnTo>
                    <a:pt x="736" y="1393"/>
                  </a:lnTo>
                  <a:lnTo>
                    <a:pt x="727" y="1405"/>
                  </a:lnTo>
                  <a:lnTo>
                    <a:pt x="708" y="1425"/>
                  </a:lnTo>
                  <a:lnTo>
                    <a:pt x="699" y="1433"/>
                  </a:lnTo>
                  <a:lnTo>
                    <a:pt x="689" y="1442"/>
                  </a:lnTo>
                  <a:lnTo>
                    <a:pt x="681" y="1452"/>
                  </a:lnTo>
                  <a:lnTo>
                    <a:pt x="673" y="1464"/>
                  </a:lnTo>
                  <a:lnTo>
                    <a:pt x="667" y="1474"/>
                  </a:lnTo>
                  <a:lnTo>
                    <a:pt x="667" y="1482"/>
                  </a:lnTo>
                  <a:lnTo>
                    <a:pt x="669" y="1489"/>
                  </a:lnTo>
                  <a:lnTo>
                    <a:pt x="671" y="1499"/>
                  </a:lnTo>
                  <a:lnTo>
                    <a:pt x="674" y="1511"/>
                  </a:lnTo>
                  <a:lnTo>
                    <a:pt x="677" y="1520"/>
                  </a:lnTo>
                  <a:lnTo>
                    <a:pt x="677" y="1527"/>
                  </a:lnTo>
                  <a:lnTo>
                    <a:pt x="673" y="1531"/>
                  </a:lnTo>
                  <a:lnTo>
                    <a:pt x="665" y="1535"/>
                  </a:lnTo>
                  <a:lnTo>
                    <a:pt x="655" y="1538"/>
                  </a:lnTo>
                  <a:lnTo>
                    <a:pt x="645" y="1542"/>
                  </a:lnTo>
                  <a:lnTo>
                    <a:pt x="639" y="1545"/>
                  </a:lnTo>
                  <a:lnTo>
                    <a:pt x="636" y="1549"/>
                  </a:lnTo>
                  <a:lnTo>
                    <a:pt x="637" y="1555"/>
                  </a:lnTo>
                  <a:lnTo>
                    <a:pt x="639" y="1562"/>
                  </a:lnTo>
                  <a:lnTo>
                    <a:pt x="643" y="1570"/>
                  </a:lnTo>
                  <a:lnTo>
                    <a:pt x="644" y="1577"/>
                  </a:lnTo>
                  <a:lnTo>
                    <a:pt x="643" y="1585"/>
                  </a:lnTo>
                  <a:lnTo>
                    <a:pt x="637" y="1594"/>
                  </a:lnTo>
                  <a:lnTo>
                    <a:pt x="629" y="1604"/>
                  </a:lnTo>
                  <a:lnTo>
                    <a:pt x="622" y="1612"/>
                  </a:lnTo>
                  <a:lnTo>
                    <a:pt x="615" y="1619"/>
                  </a:lnTo>
                  <a:lnTo>
                    <a:pt x="607" y="1630"/>
                  </a:lnTo>
                  <a:lnTo>
                    <a:pt x="599" y="1642"/>
                  </a:lnTo>
                  <a:lnTo>
                    <a:pt x="588" y="1655"/>
                  </a:lnTo>
                  <a:lnTo>
                    <a:pt x="580" y="1663"/>
                  </a:lnTo>
                  <a:lnTo>
                    <a:pt x="569" y="1668"/>
                  </a:lnTo>
                  <a:lnTo>
                    <a:pt x="557" y="1671"/>
                  </a:lnTo>
                  <a:lnTo>
                    <a:pt x="543" y="1673"/>
                  </a:lnTo>
                  <a:lnTo>
                    <a:pt x="532" y="1671"/>
                  </a:lnTo>
                  <a:lnTo>
                    <a:pt x="521" y="1673"/>
                  </a:lnTo>
                  <a:lnTo>
                    <a:pt x="507" y="1677"/>
                  </a:lnTo>
                  <a:lnTo>
                    <a:pt x="496" y="1683"/>
                  </a:lnTo>
                  <a:lnTo>
                    <a:pt x="490" y="1689"/>
                  </a:lnTo>
                  <a:lnTo>
                    <a:pt x="483" y="1692"/>
                  </a:lnTo>
                  <a:lnTo>
                    <a:pt x="476" y="1692"/>
                  </a:lnTo>
                  <a:lnTo>
                    <a:pt x="466" y="1688"/>
                  </a:lnTo>
                  <a:lnTo>
                    <a:pt x="458" y="1681"/>
                  </a:lnTo>
                  <a:lnTo>
                    <a:pt x="454" y="1670"/>
                  </a:lnTo>
                  <a:lnTo>
                    <a:pt x="451" y="1645"/>
                  </a:lnTo>
                  <a:lnTo>
                    <a:pt x="450" y="1638"/>
                  </a:lnTo>
                  <a:lnTo>
                    <a:pt x="448" y="1636"/>
                  </a:lnTo>
                  <a:lnTo>
                    <a:pt x="448" y="1631"/>
                  </a:lnTo>
                  <a:lnTo>
                    <a:pt x="446" y="1623"/>
                  </a:lnTo>
                  <a:lnTo>
                    <a:pt x="442" y="1612"/>
                  </a:lnTo>
                  <a:lnTo>
                    <a:pt x="436" y="1603"/>
                  </a:lnTo>
                  <a:lnTo>
                    <a:pt x="428" y="1593"/>
                  </a:lnTo>
                  <a:lnTo>
                    <a:pt x="423" y="1582"/>
                  </a:lnTo>
                  <a:lnTo>
                    <a:pt x="417" y="1574"/>
                  </a:lnTo>
                  <a:lnTo>
                    <a:pt x="416" y="1567"/>
                  </a:lnTo>
                  <a:lnTo>
                    <a:pt x="418" y="1559"/>
                  </a:lnTo>
                  <a:lnTo>
                    <a:pt x="421" y="1549"/>
                  </a:lnTo>
                  <a:lnTo>
                    <a:pt x="425" y="1540"/>
                  </a:lnTo>
                  <a:lnTo>
                    <a:pt x="427" y="1530"/>
                  </a:lnTo>
                  <a:lnTo>
                    <a:pt x="423" y="1519"/>
                  </a:lnTo>
                  <a:lnTo>
                    <a:pt x="416" y="1508"/>
                  </a:lnTo>
                  <a:lnTo>
                    <a:pt x="407" y="1499"/>
                  </a:lnTo>
                  <a:lnTo>
                    <a:pt x="401" y="1490"/>
                  </a:lnTo>
                  <a:lnTo>
                    <a:pt x="397" y="1482"/>
                  </a:lnTo>
                  <a:lnTo>
                    <a:pt x="391" y="1470"/>
                  </a:lnTo>
                  <a:lnTo>
                    <a:pt x="384" y="1457"/>
                  </a:lnTo>
                  <a:lnTo>
                    <a:pt x="380" y="1449"/>
                  </a:lnTo>
                  <a:lnTo>
                    <a:pt x="376" y="1437"/>
                  </a:lnTo>
                  <a:lnTo>
                    <a:pt x="372" y="1419"/>
                  </a:lnTo>
                  <a:lnTo>
                    <a:pt x="372" y="1397"/>
                  </a:lnTo>
                  <a:lnTo>
                    <a:pt x="375" y="1379"/>
                  </a:lnTo>
                  <a:lnTo>
                    <a:pt x="380" y="1366"/>
                  </a:lnTo>
                  <a:lnTo>
                    <a:pt x="386" y="1356"/>
                  </a:lnTo>
                  <a:lnTo>
                    <a:pt x="392" y="1349"/>
                  </a:lnTo>
                  <a:lnTo>
                    <a:pt x="398" y="1341"/>
                  </a:lnTo>
                  <a:lnTo>
                    <a:pt x="397" y="1330"/>
                  </a:lnTo>
                  <a:lnTo>
                    <a:pt x="390" y="1316"/>
                  </a:lnTo>
                  <a:lnTo>
                    <a:pt x="387" y="1307"/>
                  </a:lnTo>
                  <a:lnTo>
                    <a:pt x="387" y="1274"/>
                  </a:lnTo>
                  <a:lnTo>
                    <a:pt x="386" y="1267"/>
                  </a:lnTo>
                  <a:lnTo>
                    <a:pt x="381" y="1257"/>
                  </a:lnTo>
                  <a:lnTo>
                    <a:pt x="371" y="1224"/>
                  </a:lnTo>
                  <a:lnTo>
                    <a:pt x="364" y="1209"/>
                  </a:lnTo>
                  <a:lnTo>
                    <a:pt x="357" y="1200"/>
                  </a:lnTo>
                  <a:lnTo>
                    <a:pt x="350" y="1196"/>
                  </a:lnTo>
                  <a:lnTo>
                    <a:pt x="343" y="1193"/>
                  </a:lnTo>
                  <a:lnTo>
                    <a:pt x="339" y="1190"/>
                  </a:lnTo>
                  <a:lnTo>
                    <a:pt x="338" y="1183"/>
                  </a:lnTo>
                  <a:lnTo>
                    <a:pt x="339" y="1175"/>
                  </a:lnTo>
                  <a:lnTo>
                    <a:pt x="342" y="1161"/>
                  </a:lnTo>
                  <a:lnTo>
                    <a:pt x="345" y="1137"/>
                  </a:lnTo>
                  <a:lnTo>
                    <a:pt x="350" y="1127"/>
                  </a:lnTo>
                  <a:lnTo>
                    <a:pt x="354" y="1119"/>
                  </a:lnTo>
                  <a:lnTo>
                    <a:pt x="356" y="1112"/>
                  </a:lnTo>
                  <a:lnTo>
                    <a:pt x="351" y="1107"/>
                  </a:lnTo>
                  <a:lnTo>
                    <a:pt x="339" y="1098"/>
                  </a:lnTo>
                  <a:lnTo>
                    <a:pt x="335" y="1094"/>
                  </a:lnTo>
                  <a:lnTo>
                    <a:pt x="334" y="1094"/>
                  </a:lnTo>
                  <a:lnTo>
                    <a:pt x="332" y="1093"/>
                  </a:lnTo>
                  <a:lnTo>
                    <a:pt x="331" y="1094"/>
                  </a:lnTo>
                  <a:lnTo>
                    <a:pt x="328" y="1096"/>
                  </a:lnTo>
                  <a:lnTo>
                    <a:pt x="325" y="1098"/>
                  </a:lnTo>
                  <a:lnTo>
                    <a:pt x="317" y="1104"/>
                  </a:lnTo>
                  <a:lnTo>
                    <a:pt x="310" y="1108"/>
                  </a:lnTo>
                  <a:lnTo>
                    <a:pt x="302" y="1108"/>
                  </a:lnTo>
                  <a:lnTo>
                    <a:pt x="295" y="1104"/>
                  </a:lnTo>
                  <a:lnTo>
                    <a:pt x="291" y="1096"/>
                  </a:lnTo>
                  <a:lnTo>
                    <a:pt x="289" y="1087"/>
                  </a:lnTo>
                  <a:lnTo>
                    <a:pt x="284" y="1079"/>
                  </a:lnTo>
                  <a:lnTo>
                    <a:pt x="276" y="1071"/>
                  </a:lnTo>
                  <a:lnTo>
                    <a:pt x="265" y="1066"/>
                  </a:lnTo>
                  <a:lnTo>
                    <a:pt x="252" y="1064"/>
                  </a:lnTo>
                  <a:lnTo>
                    <a:pt x="241" y="1066"/>
                  </a:lnTo>
                  <a:lnTo>
                    <a:pt x="234" y="1067"/>
                  </a:lnTo>
                  <a:lnTo>
                    <a:pt x="230" y="1071"/>
                  </a:lnTo>
                  <a:lnTo>
                    <a:pt x="223" y="1079"/>
                  </a:lnTo>
                  <a:lnTo>
                    <a:pt x="215" y="1087"/>
                  </a:lnTo>
                  <a:lnTo>
                    <a:pt x="204" y="1093"/>
                  </a:lnTo>
                  <a:lnTo>
                    <a:pt x="190" y="1094"/>
                  </a:lnTo>
                  <a:lnTo>
                    <a:pt x="163" y="1092"/>
                  </a:lnTo>
                  <a:lnTo>
                    <a:pt x="152" y="1092"/>
                  </a:lnTo>
                  <a:lnTo>
                    <a:pt x="142" y="1093"/>
                  </a:lnTo>
                  <a:lnTo>
                    <a:pt x="135" y="1097"/>
                  </a:lnTo>
                  <a:lnTo>
                    <a:pt x="129" y="1111"/>
                  </a:lnTo>
                  <a:lnTo>
                    <a:pt x="127" y="1112"/>
                  </a:lnTo>
                  <a:lnTo>
                    <a:pt x="124" y="1112"/>
                  </a:lnTo>
                  <a:lnTo>
                    <a:pt x="122" y="1111"/>
                  </a:lnTo>
                  <a:lnTo>
                    <a:pt x="118" y="1108"/>
                  </a:lnTo>
                  <a:lnTo>
                    <a:pt x="103" y="1093"/>
                  </a:lnTo>
                  <a:lnTo>
                    <a:pt x="94" y="1086"/>
                  </a:lnTo>
                  <a:lnTo>
                    <a:pt x="90" y="1081"/>
                  </a:lnTo>
                  <a:lnTo>
                    <a:pt x="88" y="1078"/>
                  </a:lnTo>
                  <a:lnTo>
                    <a:pt x="86" y="1075"/>
                  </a:lnTo>
                  <a:lnTo>
                    <a:pt x="82" y="1068"/>
                  </a:lnTo>
                  <a:lnTo>
                    <a:pt x="78" y="1059"/>
                  </a:lnTo>
                  <a:lnTo>
                    <a:pt x="72" y="1046"/>
                  </a:lnTo>
                  <a:lnTo>
                    <a:pt x="64" y="1027"/>
                  </a:lnTo>
                  <a:lnTo>
                    <a:pt x="57" y="1019"/>
                  </a:lnTo>
                  <a:lnTo>
                    <a:pt x="48" y="1012"/>
                  </a:lnTo>
                  <a:lnTo>
                    <a:pt x="36" y="1007"/>
                  </a:lnTo>
                  <a:lnTo>
                    <a:pt x="21" y="1000"/>
                  </a:lnTo>
                  <a:lnTo>
                    <a:pt x="12" y="993"/>
                  </a:lnTo>
                  <a:lnTo>
                    <a:pt x="8" y="986"/>
                  </a:lnTo>
                  <a:lnTo>
                    <a:pt x="8" y="979"/>
                  </a:lnTo>
                  <a:lnTo>
                    <a:pt x="10" y="971"/>
                  </a:lnTo>
                  <a:lnTo>
                    <a:pt x="10" y="963"/>
                  </a:lnTo>
                  <a:lnTo>
                    <a:pt x="8" y="957"/>
                  </a:lnTo>
                  <a:lnTo>
                    <a:pt x="5" y="953"/>
                  </a:lnTo>
                  <a:lnTo>
                    <a:pt x="4" y="950"/>
                  </a:lnTo>
                  <a:lnTo>
                    <a:pt x="0" y="946"/>
                  </a:lnTo>
                  <a:lnTo>
                    <a:pt x="0" y="945"/>
                  </a:lnTo>
                  <a:lnTo>
                    <a:pt x="1" y="944"/>
                  </a:lnTo>
                  <a:lnTo>
                    <a:pt x="4" y="942"/>
                  </a:lnTo>
                  <a:lnTo>
                    <a:pt x="11" y="929"/>
                  </a:lnTo>
                  <a:lnTo>
                    <a:pt x="18" y="916"/>
                  </a:lnTo>
                  <a:lnTo>
                    <a:pt x="23" y="902"/>
                  </a:lnTo>
                  <a:lnTo>
                    <a:pt x="25" y="890"/>
                  </a:lnTo>
                  <a:lnTo>
                    <a:pt x="22" y="878"/>
                  </a:lnTo>
                  <a:lnTo>
                    <a:pt x="21" y="870"/>
                  </a:lnTo>
                  <a:lnTo>
                    <a:pt x="18" y="860"/>
                  </a:lnTo>
                  <a:lnTo>
                    <a:pt x="14" y="850"/>
                  </a:lnTo>
                  <a:lnTo>
                    <a:pt x="14" y="839"/>
                  </a:lnTo>
                  <a:lnTo>
                    <a:pt x="18" y="827"/>
                  </a:lnTo>
                  <a:lnTo>
                    <a:pt x="23" y="815"/>
                  </a:lnTo>
                  <a:lnTo>
                    <a:pt x="29" y="800"/>
                  </a:lnTo>
                  <a:lnTo>
                    <a:pt x="38" y="771"/>
                  </a:lnTo>
                  <a:lnTo>
                    <a:pt x="44" y="761"/>
                  </a:lnTo>
                  <a:lnTo>
                    <a:pt x="53" y="753"/>
                  </a:lnTo>
                  <a:lnTo>
                    <a:pt x="66" y="746"/>
                  </a:lnTo>
                  <a:lnTo>
                    <a:pt x="90" y="734"/>
                  </a:lnTo>
                  <a:lnTo>
                    <a:pt x="96" y="728"/>
                  </a:lnTo>
                  <a:lnTo>
                    <a:pt x="97" y="722"/>
                  </a:lnTo>
                  <a:lnTo>
                    <a:pt x="98" y="713"/>
                  </a:lnTo>
                  <a:lnTo>
                    <a:pt x="98" y="702"/>
                  </a:lnTo>
                  <a:lnTo>
                    <a:pt x="101" y="691"/>
                  </a:lnTo>
                  <a:lnTo>
                    <a:pt x="107" y="679"/>
                  </a:lnTo>
                  <a:lnTo>
                    <a:pt x="112" y="671"/>
                  </a:lnTo>
                  <a:lnTo>
                    <a:pt x="118" y="665"/>
                  </a:lnTo>
                  <a:lnTo>
                    <a:pt x="120" y="664"/>
                  </a:lnTo>
                  <a:lnTo>
                    <a:pt x="124" y="661"/>
                  </a:lnTo>
                  <a:lnTo>
                    <a:pt x="130" y="656"/>
                  </a:lnTo>
                  <a:lnTo>
                    <a:pt x="138" y="649"/>
                  </a:lnTo>
                  <a:lnTo>
                    <a:pt x="148" y="642"/>
                  </a:lnTo>
                  <a:lnTo>
                    <a:pt x="155" y="639"/>
                  </a:lnTo>
                  <a:lnTo>
                    <a:pt x="164" y="639"/>
                  </a:lnTo>
                  <a:lnTo>
                    <a:pt x="172" y="641"/>
                  </a:lnTo>
                  <a:lnTo>
                    <a:pt x="185" y="641"/>
                  </a:lnTo>
                  <a:lnTo>
                    <a:pt x="190" y="638"/>
                  </a:lnTo>
                  <a:lnTo>
                    <a:pt x="198" y="635"/>
                  </a:lnTo>
                  <a:lnTo>
                    <a:pt x="208" y="631"/>
                  </a:lnTo>
                  <a:lnTo>
                    <a:pt x="224" y="623"/>
                  </a:lnTo>
                  <a:lnTo>
                    <a:pt x="234" y="619"/>
                  </a:lnTo>
                  <a:lnTo>
                    <a:pt x="246" y="613"/>
                  </a:lnTo>
                  <a:lnTo>
                    <a:pt x="256" y="611"/>
                  </a:lnTo>
                  <a:lnTo>
                    <a:pt x="261" y="609"/>
                  </a:lnTo>
                  <a:lnTo>
                    <a:pt x="308" y="609"/>
                  </a:lnTo>
                  <a:lnTo>
                    <a:pt x="320" y="608"/>
                  </a:lnTo>
                  <a:lnTo>
                    <a:pt x="327" y="607"/>
                  </a:lnTo>
                  <a:lnTo>
                    <a:pt x="332" y="605"/>
                  </a:lnTo>
                  <a:lnTo>
                    <a:pt x="340" y="604"/>
                  </a:lnTo>
                  <a:lnTo>
                    <a:pt x="350" y="604"/>
                  </a:lnTo>
                  <a:lnTo>
                    <a:pt x="358" y="607"/>
                  </a:lnTo>
                  <a:lnTo>
                    <a:pt x="366" y="613"/>
                  </a:lnTo>
                  <a:lnTo>
                    <a:pt x="372" y="626"/>
                  </a:lnTo>
                  <a:lnTo>
                    <a:pt x="375" y="637"/>
                  </a:lnTo>
                  <a:lnTo>
                    <a:pt x="373" y="642"/>
                  </a:lnTo>
                  <a:lnTo>
                    <a:pt x="369" y="645"/>
                  </a:lnTo>
                  <a:lnTo>
                    <a:pt x="364" y="646"/>
                  </a:lnTo>
                  <a:lnTo>
                    <a:pt x="358" y="646"/>
                  </a:lnTo>
                  <a:lnTo>
                    <a:pt x="354" y="648"/>
                  </a:lnTo>
                  <a:lnTo>
                    <a:pt x="351" y="650"/>
                  </a:lnTo>
                  <a:lnTo>
                    <a:pt x="350" y="653"/>
                  </a:lnTo>
                  <a:lnTo>
                    <a:pt x="351" y="656"/>
                  </a:lnTo>
                  <a:lnTo>
                    <a:pt x="353" y="657"/>
                  </a:lnTo>
                  <a:lnTo>
                    <a:pt x="354" y="660"/>
                  </a:lnTo>
                  <a:lnTo>
                    <a:pt x="357" y="663"/>
                  </a:lnTo>
                  <a:lnTo>
                    <a:pt x="360" y="664"/>
                  </a:lnTo>
                  <a:lnTo>
                    <a:pt x="361" y="664"/>
                  </a:lnTo>
                  <a:lnTo>
                    <a:pt x="366" y="667"/>
                  </a:lnTo>
                  <a:lnTo>
                    <a:pt x="373" y="672"/>
                  </a:lnTo>
                  <a:lnTo>
                    <a:pt x="381" y="678"/>
                  </a:lnTo>
                  <a:lnTo>
                    <a:pt x="388" y="681"/>
                  </a:lnTo>
                  <a:lnTo>
                    <a:pt x="395" y="682"/>
                  </a:lnTo>
                  <a:lnTo>
                    <a:pt x="403" y="685"/>
                  </a:lnTo>
                  <a:lnTo>
                    <a:pt x="414" y="690"/>
                  </a:lnTo>
                  <a:lnTo>
                    <a:pt x="416" y="691"/>
                  </a:lnTo>
                  <a:lnTo>
                    <a:pt x="421" y="696"/>
                  </a:lnTo>
                  <a:lnTo>
                    <a:pt x="428" y="701"/>
                  </a:lnTo>
                  <a:lnTo>
                    <a:pt x="435" y="705"/>
                  </a:lnTo>
                  <a:lnTo>
                    <a:pt x="448" y="708"/>
                  </a:lnTo>
                  <a:lnTo>
                    <a:pt x="455" y="712"/>
                  </a:lnTo>
                  <a:lnTo>
                    <a:pt x="464" y="716"/>
                  </a:lnTo>
                  <a:lnTo>
                    <a:pt x="472" y="717"/>
                  </a:lnTo>
                  <a:lnTo>
                    <a:pt x="479" y="713"/>
                  </a:lnTo>
                  <a:lnTo>
                    <a:pt x="495" y="685"/>
                  </a:lnTo>
                  <a:lnTo>
                    <a:pt x="500" y="678"/>
                  </a:lnTo>
                  <a:lnTo>
                    <a:pt x="506" y="676"/>
                  </a:lnTo>
                  <a:lnTo>
                    <a:pt x="517" y="681"/>
                  </a:lnTo>
                  <a:lnTo>
                    <a:pt x="529" y="687"/>
                  </a:lnTo>
                  <a:lnTo>
                    <a:pt x="541" y="690"/>
                  </a:lnTo>
                  <a:lnTo>
                    <a:pt x="581" y="690"/>
                  </a:lnTo>
                  <a:lnTo>
                    <a:pt x="587" y="693"/>
                  </a:lnTo>
                  <a:lnTo>
                    <a:pt x="585" y="697"/>
                  </a:lnTo>
                  <a:lnTo>
                    <a:pt x="581" y="704"/>
                  </a:lnTo>
                  <a:lnTo>
                    <a:pt x="573" y="711"/>
                  </a:lnTo>
                  <a:lnTo>
                    <a:pt x="561" y="723"/>
                  </a:lnTo>
                  <a:lnTo>
                    <a:pt x="559" y="726"/>
                  </a:lnTo>
                  <a:lnTo>
                    <a:pt x="562" y="728"/>
                  </a:lnTo>
                  <a:lnTo>
                    <a:pt x="563" y="728"/>
                  </a:lnTo>
                  <a:lnTo>
                    <a:pt x="566" y="727"/>
                  </a:lnTo>
                  <a:lnTo>
                    <a:pt x="573" y="720"/>
                  </a:lnTo>
                  <a:lnTo>
                    <a:pt x="577" y="715"/>
                  </a:lnTo>
                  <a:lnTo>
                    <a:pt x="587" y="707"/>
                  </a:lnTo>
                  <a:lnTo>
                    <a:pt x="596" y="701"/>
                  </a:lnTo>
                  <a:lnTo>
                    <a:pt x="606" y="698"/>
                  </a:lnTo>
                  <a:lnTo>
                    <a:pt x="617" y="696"/>
                  </a:lnTo>
                  <a:lnTo>
                    <a:pt x="621" y="696"/>
                  </a:lnTo>
                  <a:lnTo>
                    <a:pt x="626" y="698"/>
                  </a:lnTo>
                  <a:lnTo>
                    <a:pt x="629" y="701"/>
                  </a:lnTo>
                  <a:lnTo>
                    <a:pt x="632" y="705"/>
                  </a:lnTo>
                  <a:lnTo>
                    <a:pt x="634" y="704"/>
                  </a:lnTo>
                  <a:lnTo>
                    <a:pt x="648" y="704"/>
                  </a:lnTo>
                  <a:lnTo>
                    <a:pt x="651" y="702"/>
                  </a:lnTo>
                  <a:lnTo>
                    <a:pt x="655" y="694"/>
                  </a:lnTo>
                  <a:lnTo>
                    <a:pt x="658" y="690"/>
                  </a:lnTo>
                  <a:lnTo>
                    <a:pt x="662" y="685"/>
                  </a:lnTo>
                  <a:lnTo>
                    <a:pt x="669" y="672"/>
                  </a:lnTo>
                  <a:lnTo>
                    <a:pt x="673" y="659"/>
                  </a:lnTo>
                  <a:lnTo>
                    <a:pt x="675" y="644"/>
                  </a:lnTo>
                  <a:lnTo>
                    <a:pt x="677" y="630"/>
                  </a:lnTo>
                  <a:lnTo>
                    <a:pt x="677" y="622"/>
                  </a:lnTo>
                  <a:lnTo>
                    <a:pt x="675" y="620"/>
                  </a:lnTo>
                  <a:lnTo>
                    <a:pt x="673" y="619"/>
                  </a:lnTo>
                  <a:lnTo>
                    <a:pt x="671" y="619"/>
                  </a:lnTo>
                  <a:lnTo>
                    <a:pt x="669" y="620"/>
                  </a:lnTo>
                  <a:lnTo>
                    <a:pt x="666" y="620"/>
                  </a:lnTo>
                  <a:lnTo>
                    <a:pt x="660" y="623"/>
                  </a:lnTo>
                  <a:lnTo>
                    <a:pt x="641" y="628"/>
                  </a:lnTo>
                  <a:lnTo>
                    <a:pt x="634" y="628"/>
                  </a:lnTo>
                  <a:lnTo>
                    <a:pt x="629" y="627"/>
                  </a:lnTo>
                  <a:lnTo>
                    <a:pt x="622" y="624"/>
                  </a:lnTo>
                  <a:lnTo>
                    <a:pt x="614" y="623"/>
                  </a:lnTo>
                  <a:lnTo>
                    <a:pt x="606" y="626"/>
                  </a:lnTo>
                  <a:lnTo>
                    <a:pt x="598" y="626"/>
                  </a:lnTo>
                  <a:lnTo>
                    <a:pt x="589" y="623"/>
                  </a:lnTo>
                  <a:lnTo>
                    <a:pt x="578" y="615"/>
                  </a:lnTo>
                  <a:lnTo>
                    <a:pt x="569" y="609"/>
                  </a:lnTo>
                  <a:lnTo>
                    <a:pt x="561" y="604"/>
                  </a:lnTo>
                  <a:lnTo>
                    <a:pt x="557" y="600"/>
                  </a:lnTo>
                  <a:lnTo>
                    <a:pt x="555" y="594"/>
                  </a:lnTo>
                  <a:lnTo>
                    <a:pt x="555" y="574"/>
                  </a:lnTo>
                  <a:lnTo>
                    <a:pt x="554" y="564"/>
                  </a:lnTo>
                  <a:lnTo>
                    <a:pt x="552" y="557"/>
                  </a:lnTo>
                  <a:lnTo>
                    <a:pt x="550" y="554"/>
                  </a:lnTo>
                  <a:lnTo>
                    <a:pt x="544" y="554"/>
                  </a:lnTo>
                  <a:lnTo>
                    <a:pt x="540" y="556"/>
                  </a:lnTo>
                  <a:lnTo>
                    <a:pt x="535" y="561"/>
                  </a:lnTo>
                  <a:lnTo>
                    <a:pt x="532" y="563"/>
                  </a:lnTo>
                  <a:lnTo>
                    <a:pt x="529" y="565"/>
                  </a:lnTo>
                  <a:lnTo>
                    <a:pt x="525" y="567"/>
                  </a:lnTo>
                  <a:lnTo>
                    <a:pt x="522" y="570"/>
                  </a:lnTo>
                  <a:lnTo>
                    <a:pt x="518" y="571"/>
                  </a:lnTo>
                  <a:lnTo>
                    <a:pt x="517" y="572"/>
                  </a:lnTo>
                  <a:lnTo>
                    <a:pt x="515" y="575"/>
                  </a:lnTo>
                  <a:lnTo>
                    <a:pt x="521" y="580"/>
                  </a:lnTo>
                  <a:lnTo>
                    <a:pt x="528" y="585"/>
                  </a:lnTo>
                  <a:lnTo>
                    <a:pt x="532" y="591"/>
                  </a:lnTo>
                  <a:lnTo>
                    <a:pt x="533" y="598"/>
                  </a:lnTo>
                  <a:lnTo>
                    <a:pt x="532" y="602"/>
                  </a:lnTo>
                  <a:lnTo>
                    <a:pt x="529" y="607"/>
                  </a:lnTo>
                  <a:lnTo>
                    <a:pt x="526" y="609"/>
                  </a:lnTo>
                  <a:lnTo>
                    <a:pt x="524" y="611"/>
                  </a:lnTo>
                  <a:lnTo>
                    <a:pt x="520" y="613"/>
                  </a:lnTo>
                  <a:lnTo>
                    <a:pt x="513" y="620"/>
                  </a:lnTo>
                  <a:lnTo>
                    <a:pt x="499" y="631"/>
                  </a:lnTo>
                  <a:lnTo>
                    <a:pt x="492" y="635"/>
                  </a:lnTo>
                  <a:lnTo>
                    <a:pt x="490" y="634"/>
                  </a:lnTo>
                  <a:lnTo>
                    <a:pt x="487" y="627"/>
                  </a:lnTo>
                  <a:lnTo>
                    <a:pt x="485" y="615"/>
                  </a:lnTo>
                  <a:lnTo>
                    <a:pt x="484" y="601"/>
                  </a:lnTo>
                  <a:lnTo>
                    <a:pt x="483" y="589"/>
                  </a:lnTo>
                  <a:lnTo>
                    <a:pt x="481" y="582"/>
                  </a:lnTo>
                  <a:lnTo>
                    <a:pt x="476" y="575"/>
                  </a:lnTo>
                  <a:lnTo>
                    <a:pt x="469" y="564"/>
                  </a:lnTo>
                  <a:lnTo>
                    <a:pt x="465" y="553"/>
                  </a:lnTo>
                  <a:lnTo>
                    <a:pt x="459" y="543"/>
                  </a:lnTo>
                  <a:lnTo>
                    <a:pt x="450" y="537"/>
                  </a:lnTo>
                  <a:lnTo>
                    <a:pt x="435" y="522"/>
                  </a:lnTo>
                  <a:lnTo>
                    <a:pt x="424" y="513"/>
                  </a:lnTo>
                  <a:lnTo>
                    <a:pt x="413" y="504"/>
                  </a:lnTo>
                  <a:lnTo>
                    <a:pt x="405" y="496"/>
                  </a:lnTo>
                  <a:lnTo>
                    <a:pt x="398" y="490"/>
                  </a:lnTo>
                  <a:lnTo>
                    <a:pt x="392" y="486"/>
                  </a:lnTo>
                  <a:lnTo>
                    <a:pt x="386" y="485"/>
                  </a:lnTo>
                  <a:lnTo>
                    <a:pt x="381" y="485"/>
                  </a:lnTo>
                  <a:lnTo>
                    <a:pt x="380" y="490"/>
                  </a:lnTo>
                  <a:lnTo>
                    <a:pt x="381" y="498"/>
                  </a:lnTo>
                  <a:lnTo>
                    <a:pt x="388" y="505"/>
                  </a:lnTo>
                  <a:lnTo>
                    <a:pt x="395" y="511"/>
                  </a:lnTo>
                  <a:lnTo>
                    <a:pt x="401" y="519"/>
                  </a:lnTo>
                  <a:lnTo>
                    <a:pt x="409" y="530"/>
                  </a:lnTo>
                  <a:lnTo>
                    <a:pt x="420" y="538"/>
                  </a:lnTo>
                  <a:lnTo>
                    <a:pt x="429" y="543"/>
                  </a:lnTo>
                  <a:lnTo>
                    <a:pt x="435" y="546"/>
                  </a:lnTo>
                  <a:lnTo>
                    <a:pt x="448" y="557"/>
                  </a:lnTo>
                  <a:lnTo>
                    <a:pt x="454" y="561"/>
                  </a:lnTo>
                  <a:lnTo>
                    <a:pt x="457" y="563"/>
                  </a:lnTo>
                  <a:lnTo>
                    <a:pt x="454" y="564"/>
                  </a:lnTo>
                  <a:lnTo>
                    <a:pt x="451" y="564"/>
                  </a:lnTo>
                  <a:lnTo>
                    <a:pt x="448" y="565"/>
                  </a:lnTo>
                  <a:lnTo>
                    <a:pt x="440" y="565"/>
                  </a:lnTo>
                  <a:lnTo>
                    <a:pt x="439" y="567"/>
                  </a:lnTo>
                  <a:lnTo>
                    <a:pt x="439" y="572"/>
                  </a:lnTo>
                  <a:lnTo>
                    <a:pt x="440" y="579"/>
                  </a:lnTo>
                  <a:lnTo>
                    <a:pt x="443" y="589"/>
                  </a:lnTo>
                  <a:lnTo>
                    <a:pt x="444" y="596"/>
                  </a:lnTo>
                  <a:lnTo>
                    <a:pt x="444" y="602"/>
                  </a:lnTo>
                  <a:lnTo>
                    <a:pt x="442" y="605"/>
                  </a:lnTo>
                  <a:lnTo>
                    <a:pt x="440" y="605"/>
                  </a:lnTo>
                  <a:lnTo>
                    <a:pt x="438" y="604"/>
                  </a:lnTo>
                  <a:lnTo>
                    <a:pt x="435" y="601"/>
                  </a:lnTo>
                  <a:lnTo>
                    <a:pt x="433" y="598"/>
                  </a:lnTo>
                  <a:lnTo>
                    <a:pt x="431" y="596"/>
                  </a:lnTo>
                  <a:lnTo>
                    <a:pt x="429" y="591"/>
                  </a:lnTo>
                  <a:lnTo>
                    <a:pt x="428" y="589"/>
                  </a:lnTo>
                  <a:lnTo>
                    <a:pt x="420" y="570"/>
                  </a:lnTo>
                  <a:lnTo>
                    <a:pt x="416" y="563"/>
                  </a:lnTo>
                  <a:lnTo>
                    <a:pt x="402" y="556"/>
                  </a:lnTo>
                  <a:lnTo>
                    <a:pt x="392" y="553"/>
                  </a:lnTo>
                  <a:lnTo>
                    <a:pt x="379" y="546"/>
                  </a:lnTo>
                  <a:lnTo>
                    <a:pt x="373" y="542"/>
                  </a:lnTo>
                  <a:lnTo>
                    <a:pt x="365" y="535"/>
                  </a:lnTo>
                  <a:lnTo>
                    <a:pt x="358" y="527"/>
                  </a:lnTo>
                  <a:lnTo>
                    <a:pt x="354" y="519"/>
                  </a:lnTo>
                  <a:lnTo>
                    <a:pt x="350" y="512"/>
                  </a:lnTo>
                  <a:lnTo>
                    <a:pt x="343" y="509"/>
                  </a:lnTo>
                  <a:lnTo>
                    <a:pt x="336" y="508"/>
                  </a:lnTo>
                  <a:lnTo>
                    <a:pt x="331" y="508"/>
                  </a:lnTo>
                  <a:lnTo>
                    <a:pt x="325" y="512"/>
                  </a:lnTo>
                  <a:lnTo>
                    <a:pt x="319" y="517"/>
                  </a:lnTo>
                  <a:lnTo>
                    <a:pt x="310" y="523"/>
                  </a:lnTo>
                  <a:lnTo>
                    <a:pt x="304" y="526"/>
                  </a:lnTo>
                  <a:lnTo>
                    <a:pt x="294" y="524"/>
                  </a:lnTo>
                  <a:lnTo>
                    <a:pt x="284" y="520"/>
                  </a:lnTo>
                  <a:lnTo>
                    <a:pt x="275" y="517"/>
                  </a:lnTo>
                  <a:lnTo>
                    <a:pt x="269" y="520"/>
                  </a:lnTo>
                  <a:lnTo>
                    <a:pt x="267" y="526"/>
                  </a:lnTo>
                  <a:lnTo>
                    <a:pt x="264" y="535"/>
                  </a:lnTo>
                  <a:lnTo>
                    <a:pt x="263" y="543"/>
                  </a:lnTo>
                  <a:lnTo>
                    <a:pt x="258" y="549"/>
                  </a:lnTo>
                  <a:lnTo>
                    <a:pt x="252" y="550"/>
                  </a:lnTo>
                  <a:lnTo>
                    <a:pt x="243" y="552"/>
                  </a:lnTo>
                  <a:lnTo>
                    <a:pt x="238" y="556"/>
                  </a:lnTo>
                  <a:lnTo>
                    <a:pt x="231" y="563"/>
                  </a:lnTo>
                  <a:lnTo>
                    <a:pt x="224" y="568"/>
                  </a:lnTo>
                  <a:lnTo>
                    <a:pt x="220" y="575"/>
                  </a:lnTo>
                  <a:lnTo>
                    <a:pt x="220" y="580"/>
                  </a:lnTo>
                  <a:lnTo>
                    <a:pt x="223" y="586"/>
                  </a:lnTo>
                  <a:lnTo>
                    <a:pt x="224" y="587"/>
                  </a:lnTo>
                  <a:lnTo>
                    <a:pt x="224" y="591"/>
                  </a:lnTo>
                  <a:lnTo>
                    <a:pt x="222" y="593"/>
                  </a:lnTo>
                  <a:lnTo>
                    <a:pt x="219" y="596"/>
                  </a:lnTo>
                  <a:lnTo>
                    <a:pt x="212" y="601"/>
                  </a:lnTo>
                  <a:lnTo>
                    <a:pt x="206" y="608"/>
                  </a:lnTo>
                  <a:lnTo>
                    <a:pt x="201" y="613"/>
                  </a:lnTo>
                  <a:lnTo>
                    <a:pt x="194" y="616"/>
                  </a:lnTo>
                  <a:lnTo>
                    <a:pt x="185" y="617"/>
                  </a:lnTo>
                  <a:lnTo>
                    <a:pt x="174" y="619"/>
                  </a:lnTo>
                  <a:lnTo>
                    <a:pt x="167" y="617"/>
                  </a:lnTo>
                  <a:lnTo>
                    <a:pt x="164" y="617"/>
                  </a:lnTo>
                  <a:lnTo>
                    <a:pt x="160" y="622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5"/>
                  </a:lnTo>
                  <a:lnTo>
                    <a:pt x="152" y="635"/>
                  </a:lnTo>
                  <a:lnTo>
                    <a:pt x="148" y="631"/>
                  </a:lnTo>
                  <a:lnTo>
                    <a:pt x="146" y="627"/>
                  </a:lnTo>
                  <a:lnTo>
                    <a:pt x="144" y="624"/>
                  </a:lnTo>
                  <a:lnTo>
                    <a:pt x="142" y="620"/>
                  </a:lnTo>
                  <a:lnTo>
                    <a:pt x="139" y="617"/>
                  </a:lnTo>
                  <a:lnTo>
                    <a:pt x="134" y="615"/>
                  </a:lnTo>
                  <a:lnTo>
                    <a:pt x="127" y="613"/>
                  </a:lnTo>
                  <a:lnTo>
                    <a:pt x="120" y="615"/>
                  </a:lnTo>
                  <a:lnTo>
                    <a:pt x="116" y="615"/>
                  </a:lnTo>
                  <a:lnTo>
                    <a:pt x="113" y="613"/>
                  </a:lnTo>
                  <a:lnTo>
                    <a:pt x="112" y="611"/>
                  </a:lnTo>
                  <a:lnTo>
                    <a:pt x="107" y="602"/>
                  </a:lnTo>
                  <a:lnTo>
                    <a:pt x="105" y="600"/>
                  </a:lnTo>
                  <a:lnTo>
                    <a:pt x="100" y="594"/>
                  </a:lnTo>
                  <a:lnTo>
                    <a:pt x="98" y="590"/>
                  </a:lnTo>
                  <a:lnTo>
                    <a:pt x="98" y="582"/>
                  </a:lnTo>
                  <a:lnTo>
                    <a:pt x="100" y="579"/>
                  </a:lnTo>
                  <a:lnTo>
                    <a:pt x="103" y="576"/>
                  </a:lnTo>
                  <a:lnTo>
                    <a:pt x="107" y="571"/>
                  </a:lnTo>
                  <a:lnTo>
                    <a:pt x="108" y="564"/>
                  </a:lnTo>
                  <a:lnTo>
                    <a:pt x="107" y="554"/>
                  </a:lnTo>
                  <a:lnTo>
                    <a:pt x="105" y="546"/>
                  </a:lnTo>
                  <a:lnTo>
                    <a:pt x="105" y="526"/>
                  </a:lnTo>
                  <a:lnTo>
                    <a:pt x="108" y="517"/>
                  </a:lnTo>
                  <a:lnTo>
                    <a:pt x="112" y="512"/>
                  </a:lnTo>
                  <a:lnTo>
                    <a:pt x="123" y="511"/>
                  </a:lnTo>
                  <a:lnTo>
                    <a:pt x="137" y="511"/>
                  </a:lnTo>
                  <a:lnTo>
                    <a:pt x="150" y="512"/>
                  </a:lnTo>
                  <a:lnTo>
                    <a:pt x="171" y="512"/>
                  </a:lnTo>
                  <a:lnTo>
                    <a:pt x="180" y="513"/>
                  </a:lnTo>
                  <a:lnTo>
                    <a:pt x="197" y="513"/>
                  </a:lnTo>
                  <a:lnTo>
                    <a:pt x="201" y="509"/>
                  </a:lnTo>
                  <a:lnTo>
                    <a:pt x="206" y="491"/>
                  </a:lnTo>
                  <a:lnTo>
                    <a:pt x="208" y="474"/>
                  </a:lnTo>
                  <a:lnTo>
                    <a:pt x="204" y="465"/>
                  </a:lnTo>
                  <a:lnTo>
                    <a:pt x="194" y="459"/>
                  </a:lnTo>
                  <a:lnTo>
                    <a:pt x="182" y="453"/>
                  </a:lnTo>
                  <a:lnTo>
                    <a:pt x="165" y="449"/>
                  </a:lnTo>
                  <a:lnTo>
                    <a:pt x="163" y="448"/>
                  </a:lnTo>
                  <a:lnTo>
                    <a:pt x="161" y="445"/>
                  </a:lnTo>
                  <a:lnTo>
                    <a:pt x="161" y="442"/>
                  </a:lnTo>
                  <a:lnTo>
                    <a:pt x="164" y="441"/>
                  </a:lnTo>
                  <a:lnTo>
                    <a:pt x="168" y="439"/>
                  </a:lnTo>
                  <a:lnTo>
                    <a:pt x="174" y="438"/>
                  </a:lnTo>
                  <a:lnTo>
                    <a:pt x="182" y="437"/>
                  </a:lnTo>
                  <a:lnTo>
                    <a:pt x="189" y="434"/>
                  </a:lnTo>
                  <a:lnTo>
                    <a:pt x="194" y="431"/>
                  </a:lnTo>
                  <a:lnTo>
                    <a:pt x="201" y="428"/>
                  </a:lnTo>
                  <a:lnTo>
                    <a:pt x="220" y="424"/>
                  </a:lnTo>
                  <a:lnTo>
                    <a:pt x="237" y="420"/>
                  </a:lnTo>
                  <a:lnTo>
                    <a:pt x="241" y="419"/>
                  </a:lnTo>
                  <a:lnTo>
                    <a:pt x="245" y="415"/>
                  </a:lnTo>
                  <a:lnTo>
                    <a:pt x="245" y="412"/>
                  </a:lnTo>
                  <a:lnTo>
                    <a:pt x="246" y="408"/>
                  </a:lnTo>
                  <a:lnTo>
                    <a:pt x="246" y="401"/>
                  </a:lnTo>
                  <a:lnTo>
                    <a:pt x="249" y="397"/>
                  </a:lnTo>
                  <a:lnTo>
                    <a:pt x="256" y="394"/>
                  </a:lnTo>
                  <a:lnTo>
                    <a:pt x="264" y="393"/>
                  </a:lnTo>
                  <a:lnTo>
                    <a:pt x="271" y="391"/>
                  </a:lnTo>
                  <a:lnTo>
                    <a:pt x="273" y="391"/>
                  </a:lnTo>
                  <a:lnTo>
                    <a:pt x="275" y="390"/>
                  </a:lnTo>
                  <a:lnTo>
                    <a:pt x="279" y="385"/>
                  </a:lnTo>
                  <a:lnTo>
                    <a:pt x="297" y="367"/>
                  </a:lnTo>
                  <a:lnTo>
                    <a:pt x="306" y="363"/>
                  </a:lnTo>
                  <a:lnTo>
                    <a:pt x="320" y="363"/>
                  </a:lnTo>
                  <a:lnTo>
                    <a:pt x="332" y="364"/>
                  </a:lnTo>
                  <a:lnTo>
                    <a:pt x="335" y="365"/>
                  </a:lnTo>
                  <a:lnTo>
                    <a:pt x="336" y="364"/>
                  </a:lnTo>
                  <a:lnTo>
                    <a:pt x="338" y="364"/>
                  </a:lnTo>
                  <a:lnTo>
                    <a:pt x="336" y="363"/>
                  </a:lnTo>
                  <a:lnTo>
                    <a:pt x="336" y="360"/>
                  </a:lnTo>
                  <a:lnTo>
                    <a:pt x="334" y="359"/>
                  </a:lnTo>
                  <a:lnTo>
                    <a:pt x="332" y="356"/>
                  </a:lnTo>
                  <a:lnTo>
                    <a:pt x="328" y="352"/>
                  </a:lnTo>
                  <a:lnTo>
                    <a:pt x="327" y="349"/>
                  </a:lnTo>
                  <a:lnTo>
                    <a:pt x="325" y="343"/>
                  </a:lnTo>
                  <a:lnTo>
                    <a:pt x="325" y="335"/>
                  </a:lnTo>
                  <a:lnTo>
                    <a:pt x="327" y="328"/>
                  </a:lnTo>
                  <a:lnTo>
                    <a:pt x="330" y="322"/>
                  </a:lnTo>
                  <a:lnTo>
                    <a:pt x="334" y="316"/>
                  </a:lnTo>
                  <a:lnTo>
                    <a:pt x="342" y="312"/>
                  </a:lnTo>
                  <a:lnTo>
                    <a:pt x="350" y="311"/>
                  </a:lnTo>
                  <a:lnTo>
                    <a:pt x="357" y="312"/>
                  </a:lnTo>
                  <a:lnTo>
                    <a:pt x="360" y="316"/>
                  </a:lnTo>
                  <a:lnTo>
                    <a:pt x="360" y="322"/>
                  </a:lnTo>
                  <a:lnTo>
                    <a:pt x="358" y="328"/>
                  </a:lnTo>
                  <a:lnTo>
                    <a:pt x="358" y="337"/>
                  </a:lnTo>
                  <a:lnTo>
                    <a:pt x="361" y="345"/>
                  </a:lnTo>
                  <a:lnTo>
                    <a:pt x="364" y="349"/>
                  </a:lnTo>
                  <a:lnTo>
                    <a:pt x="368" y="353"/>
                  </a:lnTo>
                  <a:lnTo>
                    <a:pt x="376" y="352"/>
                  </a:lnTo>
                  <a:lnTo>
                    <a:pt x="401" y="352"/>
                  </a:lnTo>
                  <a:lnTo>
                    <a:pt x="407" y="350"/>
                  </a:lnTo>
                  <a:lnTo>
                    <a:pt x="416" y="349"/>
                  </a:lnTo>
                  <a:lnTo>
                    <a:pt x="425" y="348"/>
                  </a:lnTo>
                  <a:lnTo>
                    <a:pt x="433" y="348"/>
                  </a:lnTo>
                  <a:lnTo>
                    <a:pt x="439" y="346"/>
                  </a:lnTo>
                  <a:lnTo>
                    <a:pt x="446" y="345"/>
                  </a:lnTo>
                  <a:lnTo>
                    <a:pt x="457" y="346"/>
                  </a:lnTo>
                  <a:lnTo>
                    <a:pt x="472" y="350"/>
                  </a:lnTo>
                  <a:lnTo>
                    <a:pt x="477" y="352"/>
                  </a:lnTo>
                  <a:lnTo>
                    <a:pt x="480" y="350"/>
                  </a:lnTo>
                  <a:lnTo>
                    <a:pt x="481" y="346"/>
                  </a:lnTo>
                  <a:lnTo>
                    <a:pt x="481" y="328"/>
                  </a:lnTo>
                  <a:lnTo>
                    <a:pt x="484" y="320"/>
                  </a:lnTo>
                  <a:lnTo>
                    <a:pt x="490" y="311"/>
                  </a:lnTo>
                  <a:lnTo>
                    <a:pt x="495" y="305"/>
                  </a:lnTo>
                  <a:lnTo>
                    <a:pt x="502" y="302"/>
                  </a:lnTo>
                  <a:lnTo>
                    <a:pt x="513" y="305"/>
                  </a:lnTo>
                  <a:lnTo>
                    <a:pt x="522" y="306"/>
                  </a:lnTo>
                  <a:lnTo>
                    <a:pt x="531" y="305"/>
                  </a:lnTo>
                  <a:lnTo>
                    <a:pt x="532" y="302"/>
                  </a:lnTo>
                  <a:lnTo>
                    <a:pt x="532" y="301"/>
                  </a:lnTo>
                  <a:lnTo>
                    <a:pt x="531" y="298"/>
                  </a:lnTo>
                  <a:lnTo>
                    <a:pt x="526" y="295"/>
                  </a:lnTo>
                  <a:lnTo>
                    <a:pt x="524" y="293"/>
                  </a:lnTo>
                  <a:lnTo>
                    <a:pt x="520" y="291"/>
                  </a:lnTo>
                  <a:lnTo>
                    <a:pt x="514" y="286"/>
                  </a:lnTo>
                  <a:lnTo>
                    <a:pt x="518" y="283"/>
                  </a:lnTo>
                  <a:lnTo>
                    <a:pt x="526" y="282"/>
                  </a:lnTo>
                  <a:lnTo>
                    <a:pt x="539" y="282"/>
                  </a:lnTo>
                  <a:lnTo>
                    <a:pt x="552" y="280"/>
                  </a:lnTo>
                  <a:lnTo>
                    <a:pt x="569" y="279"/>
                  </a:lnTo>
                  <a:lnTo>
                    <a:pt x="581" y="279"/>
                  </a:lnTo>
                  <a:lnTo>
                    <a:pt x="591" y="278"/>
                  </a:lnTo>
                  <a:lnTo>
                    <a:pt x="593" y="275"/>
                  </a:lnTo>
                  <a:lnTo>
                    <a:pt x="593" y="272"/>
                  </a:lnTo>
                  <a:lnTo>
                    <a:pt x="591" y="267"/>
                  </a:lnTo>
                  <a:lnTo>
                    <a:pt x="588" y="264"/>
                  </a:lnTo>
                  <a:lnTo>
                    <a:pt x="587" y="261"/>
                  </a:lnTo>
                  <a:lnTo>
                    <a:pt x="582" y="257"/>
                  </a:lnTo>
                  <a:lnTo>
                    <a:pt x="576" y="257"/>
                  </a:lnTo>
                  <a:lnTo>
                    <a:pt x="566" y="258"/>
                  </a:lnTo>
                  <a:lnTo>
                    <a:pt x="546" y="258"/>
                  </a:lnTo>
                  <a:lnTo>
                    <a:pt x="535" y="260"/>
                  </a:lnTo>
                  <a:lnTo>
                    <a:pt x="524" y="265"/>
                  </a:lnTo>
                  <a:lnTo>
                    <a:pt x="513" y="269"/>
                  </a:lnTo>
                  <a:lnTo>
                    <a:pt x="507" y="267"/>
                  </a:lnTo>
                  <a:lnTo>
                    <a:pt x="503" y="261"/>
                  </a:lnTo>
                  <a:lnTo>
                    <a:pt x="500" y="253"/>
                  </a:lnTo>
                  <a:lnTo>
                    <a:pt x="496" y="246"/>
                  </a:lnTo>
                  <a:lnTo>
                    <a:pt x="494" y="239"/>
                  </a:lnTo>
                  <a:lnTo>
                    <a:pt x="492" y="231"/>
                  </a:lnTo>
                  <a:lnTo>
                    <a:pt x="495" y="224"/>
                  </a:lnTo>
                  <a:lnTo>
                    <a:pt x="502" y="217"/>
                  </a:lnTo>
                  <a:lnTo>
                    <a:pt x="514" y="211"/>
                  </a:lnTo>
                  <a:lnTo>
                    <a:pt x="528" y="201"/>
                  </a:lnTo>
                  <a:lnTo>
                    <a:pt x="539" y="191"/>
                  </a:lnTo>
                  <a:lnTo>
                    <a:pt x="546" y="184"/>
                  </a:lnTo>
                  <a:lnTo>
                    <a:pt x="546" y="182"/>
                  </a:lnTo>
                  <a:lnTo>
                    <a:pt x="540" y="179"/>
                  </a:lnTo>
                  <a:lnTo>
                    <a:pt x="520" y="179"/>
                  </a:lnTo>
                  <a:lnTo>
                    <a:pt x="507" y="180"/>
                  </a:lnTo>
                  <a:lnTo>
                    <a:pt x="500" y="180"/>
                  </a:lnTo>
                  <a:lnTo>
                    <a:pt x="499" y="183"/>
                  </a:lnTo>
                  <a:lnTo>
                    <a:pt x="499" y="193"/>
                  </a:lnTo>
                  <a:lnTo>
                    <a:pt x="498" y="200"/>
                  </a:lnTo>
                  <a:lnTo>
                    <a:pt x="491" y="211"/>
                  </a:lnTo>
                  <a:lnTo>
                    <a:pt x="483" y="219"/>
                  </a:lnTo>
                  <a:lnTo>
                    <a:pt x="474" y="223"/>
                  </a:lnTo>
                  <a:lnTo>
                    <a:pt x="461" y="226"/>
                  </a:lnTo>
                  <a:lnTo>
                    <a:pt x="454" y="228"/>
                  </a:lnTo>
                  <a:lnTo>
                    <a:pt x="447" y="234"/>
                  </a:lnTo>
                  <a:lnTo>
                    <a:pt x="443" y="238"/>
                  </a:lnTo>
                  <a:lnTo>
                    <a:pt x="442" y="241"/>
                  </a:lnTo>
                  <a:lnTo>
                    <a:pt x="440" y="245"/>
                  </a:lnTo>
                  <a:lnTo>
                    <a:pt x="440" y="246"/>
                  </a:lnTo>
                  <a:lnTo>
                    <a:pt x="442" y="248"/>
                  </a:lnTo>
                  <a:lnTo>
                    <a:pt x="443" y="250"/>
                  </a:lnTo>
                  <a:lnTo>
                    <a:pt x="446" y="252"/>
                  </a:lnTo>
                  <a:lnTo>
                    <a:pt x="448" y="252"/>
                  </a:lnTo>
                  <a:lnTo>
                    <a:pt x="457" y="254"/>
                  </a:lnTo>
                  <a:lnTo>
                    <a:pt x="462" y="258"/>
                  </a:lnTo>
                  <a:lnTo>
                    <a:pt x="464" y="264"/>
                  </a:lnTo>
                  <a:lnTo>
                    <a:pt x="462" y="271"/>
                  </a:lnTo>
                  <a:lnTo>
                    <a:pt x="457" y="279"/>
                  </a:lnTo>
                  <a:lnTo>
                    <a:pt x="451" y="283"/>
                  </a:lnTo>
                  <a:lnTo>
                    <a:pt x="440" y="300"/>
                  </a:lnTo>
                  <a:lnTo>
                    <a:pt x="439" y="308"/>
                  </a:lnTo>
                  <a:lnTo>
                    <a:pt x="439" y="312"/>
                  </a:lnTo>
                  <a:lnTo>
                    <a:pt x="438" y="315"/>
                  </a:lnTo>
                  <a:lnTo>
                    <a:pt x="435" y="319"/>
                  </a:lnTo>
                  <a:lnTo>
                    <a:pt x="432" y="320"/>
                  </a:lnTo>
                  <a:lnTo>
                    <a:pt x="431" y="323"/>
                  </a:lnTo>
                  <a:lnTo>
                    <a:pt x="425" y="326"/>
                  </a:lnTo>
                  <a:lnTo>
                    <a:pt x="417" y="327"/>
                  </a:lnTo>
                  <a:lnTo>
                    <a:pt x="407" y="330"/>
                  </a:lnTo>
                  <a:lnTo>
                    <a:pt x="397" y="331"/>
                  </a:lnTo>
                  <a:lnTo>
                    <a:pt x="387" y="334"/>
                  </a:lnTo>
                  <a:lnTo>
                    <a:pt x="380" y="335"/>
                  </a:lnTo>
                  <a:lnTo>
                    <a:pt x="377" y="335"/>
                  </a:lnTo>
                  <a:lnTo>
                    <a:pt x="375" y="334"/>
                  </a:lnTo>
                  <a:lnTo>
                    <a:pt x="372" y="328"/>
                  </a:lnTo>
                  <a:lnTo>
                    <a:pt x="372" y="326"/>
                  </a:lnTo>
                  <a:lnTo>
                    <a:pt x="373" y="322"/>
                  </a:lnTo>
                  <a:lnTo>
                    <a:pt x="372" y="313"/>
                  </a:lnTo>
                  <a:lnTo>
                    <a:pt x="364" y="285"/>
                  </a:lnTo>
                  <a:lnTo>
                    <a:pt x="362" y="282"/>
                  </a:lnTo>
                  <a:lnTo>
                    <a:pt x="361" y="280"/>
                  </a:lnTo>
                  <a:lnTo>
                    <a:pt x="360" y="280"/>
                  </a:lnTo>
                  <a:lnTo>
                    <a:pt x="354" y="283"/>
                  </a:lnTo>
                  <a:lnTo>
                    <a:pt x="349" y="289"/>
                  </a:lnTo>
                  <a:lnTo>
                    <a:pt x="342" y="302"/>
                  </a:lnTo>
                  <a:lnTo>
                    <a:pt x="332" y="304"/>
                  </a:lnTo>
                  <a:lnTo>
                    <a:pt x="323" y="304"/>
                  </a:lnTo>
                  <a:lnTo>
                    <a:pt x="312" y="301"/>
                  </a:lnTo>
                  <a:lnTo>
                    <a:pt x="304" y="294"/>
                  </a:lnTo>
                  <a:lnTo>
                    <a:pt x="298" y="286"/>
                  </a:lnTo>
                  <a:lnTo>
                    <a:pt x="295" y="278"/>
                  </a:lnTo>
                  <a:lnTo>
                    <a:pt x="295" y="268"/>
                  </a:lnTo>
                  <a:lnTo>
                    <a:pt x="294" y="260"/>
                  </a:lnTo>
                  <a:lnTo>
                    <a:pt x="291" y="252"/>
                  </a:lnTo>
                  <a:lnTo>
                    <a:pt x="290" y="245"/>
                  </a:lnTo>
                  <a:lnTo>
                    <a:pt x="291" y="239"/>
                  </a:lnTo>
                  <a:lnTo>
                    <a:pt x="297" y="231"/>
                  </a:lnTo>
                  <a:lnTo>
                    <a:pt x="305" y="220"/>
                  </a:lnTo>
                  <a:lnTo>
                    <a:pt x="314" y="211"/>
                  </a:lnTo>
                  <a:lnTo>
                    <a:pt x="324" y="202"/>
                  </a:lnTo>
                  <a:lnTo>
                    <a:pt x="335" y="197"/>
                  </a:lnTo>
                  <a:lnTo>
                    <a:pt x="357" y="190"/>
                  </a:lnTo>
                  <a:lnTo>
                    <a:pt x="377" y="179"/>
                  </a:lnTo>
                  <a:lnTo>
                    <a:pt x="394" y="167"/>
                  </a:lnTo>
                  <a:lnTo>
                    <a:pt x="405" y="154"/>
                  </a:lnTo>
                  <a:lnTo>
                    <a:pt x="413" y="142"/>
                  </a:lnTo>
                  <a:lnTo>
                    <a:pt x="418" y="135"/>
                  </a:lnTo>
                  <a:lnTo>
                    <a:pt x="423" y="132"/>
                  </a:lnTo>
                  <a:lnTo>
                    <a:pt x="432" y="126"/>
                  </a:lnTo>
                  <a:lnTo>
                    <a:pt x="446" y="119"/>
                  </a:lnTo>
                  <a:lnTo>
                    <a:pt x="462" y="109"/>
                  </a:lnTo>
                  <a:lnTo>
                    <a:pt x="480" y="101"/>
                  </a:lnTo>
                  <a:lnTo>
                    <a:pt x="496" y="94"/>
                  </a:lnTo>
                  <a:lnTo>
                    <a:pt x="511" y="87"/>
                  </a:lnTo>
                  <a:lnTo>
                    <a:pt x="524" y="84"/>
                  </a:lnTo>
                  <a:lnTo>
                    <a:pt x="537" y="84"/>
                  </a:lnTo>
                  <a:lnTo>
                    <a:pt x="552" y="87"/>
                  </a:lnTo>
                  <a:lnTo>
                    <a:pt x="570" y="93"/>
                  </a:lnTo>
                  <a:lnTo>
                    <a:pt x="587" y="98"/>
                  </a:lnTo>
                  <a:lnTo>
                    <a:pt x="602" y="104"/>
                  </a:lnTo>
                  <a:lnTo>
                    <a:pt x="613" y="109"/>
                  </a:lnTo>
                  <a:lnTo>
                    <a:pt x="633" y="117"/>
                  </a:lnTo>
                  <a:lnTo>
                    <a:pt x="643" y="121"/>
                  </a:lnTo>
                  <a:lnTo>
                    <a:pt x="658" y="128"/>
                  </a:lnTo>
                  <a:lnTo>
                    <a:pt x="675" y="132"/>
                  </a:lnTo>
                  <a:lnTo>
                    <a:pt x="692" y="132"/>
                  </a:lnTo>
                  <a:lnTo>
                    <a:pt x="707" y="131"/>
                  </a:lnTo>
                  <a:lnTo>
                    <a:pt x="719" y="131"/>
                  </a:lnTo>
                  <a:lnTo>
                    <a:pt x="729" y="135"/>
                  </a:lnTo>
                  <a:lnTo>
                    <a:pt x="738" y="141"/>
                  </a:lnTo>
                  <a:lnTo>
                    <a:pt x="745" y="149"/>
                  </a:lnTo>
                  <a:lnTo>
                    <a:pt x="752" y="154"/>
                  </a:lnTo>
                  <a:lnTo>
                    <a:pt x="756" y="158"/>
                  </a:lnTo>
                  <a:lnTo>
                    <a:pt x="753" y="161"/>
                  </a:lnTo>
                  <a:lnTo>
                    <a:pt x="744" y="167"/>
                  </a:lnTo>
                  <a:lnTo>
                    <a:pt x="729" y="172"/>
                  </a:lnTo>
                  <a:lnTo>
                    <a:pt x="712" y="176"/>
                  </a:lnTo>
                  <a:lnTo>
                    <a:pt x="699" y="178"/>
                  </a:lnTo>
                  <a:lnTo>
                    <a:pt x="686" y="176"/>
                  </a:lnTo>
                  <a:lnTo>
                    <a:pt x="675" y="174"/>
                  </a:lnTo>
                  <a:lnTo>
                    <a:pt x="667" y="171"/>
                  </a:lnTo>
                  <a:lnTo>
                    <a:pt x="665" y="169"/>
                  </a:lnTo>
                  <a:lnTo>
                    <a:pt x="662" y="169"/>
                  </a:lnTo>
                  <a:lnTo>
                    <a:pt x="660" y="171"/>
                  </a:lnTo>
                  <a:lnTo>
                    <a:pt x="660" y="172"/>
                  </a:lnTo>
                  <a:lnTo>
                    <a:pt x="665" y="176"/>
                  </a:lnTo>
                  <a:lnTo>
                    <a:pt x="670" y="183"/>
                  </a:lnTo>
                  <a:lnTo>
                    <a:pt x="673" y="189"/>
                  </a:lnTo>
                  <a:lnTo>
                    <a:pt x="673" y="201"/>
                  </a:lnTo>
                  <a:lnTo>
                    <a:pt x="674" y="204"/>
                  </a:lnTo>
                  <a:lnTo>
                    <a:pt x="681" y="204"/>
                  </a:lnTo>
                  <a:lnTo>
                    <a:pt x="689" y="200"/>
                  </a:lnTo>
                  <a:lnTo>
                    <a:pt x="690" y="198"/>
                  </a:lnTo>
                  <a:lnTo>
                    <a:pt x="692" y="198"/>
                  </a:lnTo>
                  <a:lnTo>
                    <a:pt x="693" y="197"/>
                  </a:lnTo>
                  <a:lnTo>
                    <a:pt x="693" y="195"/>
                  </a:lnTo>
                  <a:lnTo>
                    <a:pt x="695" y="195"/>
                  </a:lnTo>
                  <a:lnTo>
                    <a:pt x="696" y="194"/>
                  </a:lnTo>
                  <a:lnTo>
                    <a:pt x="700" y="194"/>
                  </a:lnTo>
                  <a:lnTo>
                    <a:pt x="703" y="195"/>
                  </a:lnTo>
                  <a:lnTo>
                    <a:pt x="707" y="198"/>
                  </a:lnTo>
                  <a:lnTo>
                    <a:pt x="715" y="202"/>
                  </a:lnTo>
                  <a:lnTo>
                    <a:pt x="721" y="204"/>
                  </a:lnTo>
                  <a:lnTo>
                    <a:pt x="729" y="201"/>
                  </a:lnTo>
                  <a:lnTo>
                    <a:pt x="732" y="198"/>
                  </a:lnTo>
                  <a:lnTo>
                    <a:pt x="732" y="183"/>
                  </a:lnTo>
                  <a:lnTo>
                    <a:pt x="733" y="180"/>
                  </a:lnTo>
                  <a:lnTo>
                    <a:pt x="738" y="178"/>
                  </a:lnTo>
                  <a:lnTo>
                    <a:pt x="742" y="176"/>
                  </a:lnTo>
                  <a:lnTo>
                    <a:pt x="747" y="176"/>
                  </a:lnTo>
                  <a:lnTo>
                    <a:pt x="752" y="174"/>
                  </a:lnTo>
                  <a:lnTo>
                    <a:pt x="755" y="171"/>
                  </a:lnTo>
                  <a:lnTo>
                    <a:pt x="759" y="169"/>
                  </a:lnTo>
                  <a:lnTo>
                    <a:pt x="764" y="167"/>
                  </a:lnTo>
                  <a:lnTo>
                    <a:pt x="770" y="165"/>
                  </a:lnTo>
                  <a:lnTo>
                    <a:pt x="771" y="165"/>
                  </a:lnTo>
                  <a:lnTo>
                    <a:pt x="773" y="167"/>
                  </a:lnTo>
                  <a:lnTo>
                    <a:pt x="774" y="169"/>
                  </a:lnTo>
                  <a:lnTo>
                    <a:pt x="775" y="174"/>
                  </a:lnTo>
                  <a:lnTo>
                    <a:pt x="778" y="179"/>
                  </a:lnTo>
                  <a:lnTo>
                    <a:pt x="781" y="180"/>
                  </a:lnTo>
                  <a:lnTo>
                    <a:pt x="783" y="180"/>
                  </a:lnTo>
                  <a:lnTo>
                    <a:pt x="785" y="178"/>
                  </a:lnTo>
                  <a:lnTo>
                    <a:pt x="785" y="168"/>
                  </a:lnTo>
                  <a:lnTo>
                    <a:pt x="783" y="164"/>
                  </a:lnTo>
                  <a:lnTo>
                    <a:pt x="783" y="161"/>
                  </a:lnTo>
                  <a:lnTo>
                    <a:pt x="782" y="160"/>
                  </a:lnTo>
                  <a:lnTo>
                    <a:pt x="779" y="152"/>
                  </a:lnTo>
                  <a:lnTo>
                    <a:pt x="779" y="143"/>
                  </a:lnTo>
                  <a:lnTo>
                    <a:pt x="781" y="137"/>
                  </a:lnTo>
                  <a:lnTo>
                    <a:pt x="786" y="134"/>
                  </a:lnTo>
                  <a:lnTo>
                    <a:pt x="796" y="132"/>
                  </a:lnTo>
                  <a:lnTo>
                    <a:pt x="805" y="132"/>
                  </a:lnTo>
                  <a:lnTo>
                    <a:pt x="812" y="135"/>
                  </a:lnTo>
                  <a:lnTo>
                    <a:pt x="814" y="141"/>
                  </a:lnTo>
                  <a:lnTo>
                    <a:pt x="811" y="149"/>
                  </a:lnTo>
                  <a:lnTo>
                    <a:pt x="807" y="157"/>
                  </a:lnTo>
                  <a:lnTo>
                    <a:pt x="807" y="164"/>
                  </a:lnTo>
                  <a:lnTo>
                    <a:pt x="808" y="167"/>
                  </a:lnTo>
                  <a:lnTo>
                    <a:pt x="812" y="167"/>
                  </a:lnTo>
                  <a:lnTo>
                    <a:pt x="814" y="164"/>
                  </a:lnTo>
                  <a:lnTo>
                    <a:pt x="819" y="158"/>
                  </a:lnTo>
                  <a:lnTo>
                    <a:pt x="820" y="154"/>
                  </a:lnTo>
                  <a:lnTo>
                    <a:pt x="823" y="152"/>
                  </a:lnTo>
                  <a:lnTo>
                    <a:pt x="829" y="149"/>
                  </a:lnTo>
                  <a:lnTo>
                    <a:pt x="846" y="149"/>
                  </a:lnTo>
                  <a:lnTo>
                    <a:pt x="860" y="148"/>
                  </a:lnTo>
                  <a:lnTo>
                    <a:pt x="868" y="145"/>
                  </a:lnTo>
                  <a:lnTo>
                    <a:pt x="874" y="142"/>
                  </a:lnTo>
                  <a:lnTo>
                    <a:pt x="882" y="137"/>
                  </a:lnTo>
                  <a:lnTo>
                    <a:pt x="887" y="137"/>
                  </a:lnTo>
                  <a:lnTo>
                    <a:pt x="896" y="139"/>
                  </a:lnTo>
                  <a:lnTo>
                    <a:pt x="901" y="141"/>
                  </a:lnTo>
                  <a:lnTo>
                    <a:pt x="905" y="143"/>
                  </a:lnTo>
                  <a:lnTo>
                    <a:pt x="909" y="143"/>
                  </a:lnTo>
                  <a:lnTo>
                    <a:pt x="911" y="145"/>
                  </a:lnTo>
                  <a:lnTo>
                    <a:pt x="912" y="145"/>
                  </a:lnTo>
                  <a:lnTo>
                    <a:pt x="913" y="143"/>
                  </a:lnTo>
                  <a:lnTo>
                    <a:pt x="915" y="141"/>
                  </a:lnTo>
                  <a:lnTo>
                    <a:pt x="916" y="139"/>
                  </a:lnTo>
                  <a:lnTo>
                    <a:pt x="922" y="137"/>
                  </a:lnTo>
                  <a:lnTo>
                    <a:pt x="938" y="137"/>
                  </a:lnTo>
                  <a:lnTo>
                    <a:pt x="946" y="135"/>
                  </a:lnTo>
                  <a:lnTo>
                    <a:pt x="950" y="134"/>
                  </a:lnTo>
                  <a:lnTo>
                    <a:pt x="953" y="132"/>
                  </a:lnTo>
                  <a:lnTo>
                    <a:pt x="956" y="132"/>
                  </a:lnTo>
                  <a:lnTo>
                    <a:pt x="958" y="134"/>
                  </a:lnTo>
                  <a:lnTo>
                    <a:pt x="964" y="139"/>
                  </a:lnTo>
                  <a:lnTo>
                    <a:pt x="967" y="141"/>
                  </a:lnTo>
                  <a:lnTo>
                    <a:pt x="974" y="141"/>
                  </a:lnTo>
                  <a:lnTo>
                    <a:pt x="982" y="137"/>
                  </a:lnTo>
                  <a:lnTo>
                    <a:pt x="987" y="130"/>
                  </a:lnTo>
                  <a:lnTo>
                    <a:pt x="991" y="126"/>
                  </a:lnTo>
                  <a:lnTo>
                    <a:pt x="997" y="123"/>
                  </a:lnTo>
                  <a:lnTo>
                    <a:pt x="1013" y="120"/>
                  </a:lnTo>
                  <a:lnTo>
                    <a:pt x="1021" y="121"/>
                  </a:lnTo>
                  <a:lnTo>
                    <a:pt x="1031" y="124"/>
                  </a:lnTo>
                  <a:lnTo>
                    <a:pt x="1039" y="127"/>
                  </a:lnTo>
                  <a:lnTo>
                    <a:pt x="1049" y="128"/>
                  </a:lnTo>
                  <a:lnTo>
                    <a:pt x="1056" y="130"/>
                  </a:lnTo>
                  <a:lnTo>
                    <a:pt x="1064" y="132"/>
                  </a:lnTo>
                  <a:lnTo>
                    <a:pt x="1075" y="138"/>
                  </a:lnTo>
                  <a:lnTo>
                    <a:pt x="1088" y="141"/>
                  </a:lnTo>
                  <a:lnTo>
                    <a:pt x="1094" y="139"/>
                  </a:lnTo>
                  <a:lnTo>
                    <a:pt x="1095" y="135"/>
                  </a:lnTo>
                  <a:lnTo>
                    <a:pt x="1094" y="132"/>
                  </a:lnTo>
                  <a:lnTo>
                    <a:pt x="1091" y="128"/>
                  </a:lnTo>
                  <a:lnTo>
                    <a:pt x="1086" y="123"/>
                  </a:lnTo>
                  <a:lnTo>
                    <a:pt x="1077" y="119"/>
                  </a:lnTo>
                  <a:lnTo>
                    <a:pt x="1069" y="111"/>
                  </a:lnTo>
                  <a:lnTo>
                    <a:pt x="1068" y="102"/>
                  </a:lnTo>
                  <a:lnTo>
                    <a:pt x="1071" y="95"/>
                  </a:lnTo>
                  <a:lnTo>
                    <a:pt x="1077" y="93"/>
                  </a:lnTo>
                  <a:lnTo>
                    <a:pt x="1082" y="91"/>
                  </a:lnTo>
                  <a:lnTo>
                    <a:pt x="1084" y="90"/>
                  </a:lnTo>
                  <a:lnTo>
                    <a:pt x="1086" y="89"/>
                  </a:lnTo>
                  <a:lnTo>
                    <a:pt x="1087" y="86"/>
                  </a:lnTo>
                  <a:lnTo>
                    <a:pt x="1092" y="80"/>
                  </a:lnTo>
                  <a:lnTo>
                    <a:pt x="1099" y="75"/>
                  </a:lnTo>
                  <a:lnTo>
                    <a:pt x="1106" y="67"/>
                  </a:lnTo>
                  <a:lnTo>
                    <a:pt x="1112" y="61"/>
                  </a:lnTo>
                  <a:lnTo>
                    <a:pt x="1118" y="60"/>
                  </a:lnTo>
                  <a:lnTo>
                    <a:pt x="1132" y="68"/>
                  </a:lnTo>
                  <a:lnTo>
                    <a:pt x="1146" y="78"/>
                  </a:lnTo>
                  <a:lnTo>
                    <a:pt x="1151" y="83"/>
                  </a:lnTo>
                  <a:lnTo>
                    <a:pt x="1150" y="89"/>
                  </a:lnTo>
                  <a:lnTo>
                    <a:pt x="1144" y="100"/>
                  </a:lnTo>
                  <a:lnTo>
                    <a:pt x="1144" y="108"/>
                  </a:lnTo>
                  <a:lnTo>
                    <a:pt x="1146" y="117"/>
                  </a:lnTo>
                  <a:lnTo>
                    <a:pt x="1147" y="128"/>
                  </a:lnTo>
                  <a:lnTo>
                    <a:pt x="1150" y="134"/>
                  </a:lnTo>
                  <a:lnTo>
                    <a:pt x="1151" y="138"/>
                  </a:lnTo>
                  <a:lnTo>
                    <a:pt x="1149" y="145"/>
                  </a:lnTo>
                  <a:lnTo>
                    <a:pt x="1144" y="152"/>
                  </a:lnTo>
                  <a:lnTo>
                    <a:pt x="1139" y="158"/>
                  </a:lnTo>
                  <a:lnTo>
                    <a:pt x="1132" y="164"/>
                  </a:lnTo>
                  <a:lnTo>
                    <a:pt x="1125" y="171"/>
                  </a:lnTo>
                  <a:lnTo>
                    <a:pt x="1121" y="178"/>
                  </a:lnTo>
                  <a:lnTo>
                    <a:pt x="1121" y="180"/>
                  </a:lnTo>
                  <a:lnTo>
                    <a:pt x="1125" y="180"/>
                  </a:lnTo>
                  <a:lnTo>
                    <a:pt x="1132" y="178"/>
                  </a:lnTo>
                  <a:lnTo>
                    <a:pt x="1140" y="174"/>
                  </a:lnTo>
                  <a:lnTo>
                    <a:pt x="1147" y="171"/>
                  </a:lnTo>
                  <a:lnTo>
                    <a:pt x="1150" y="169"/>
                  </a:lnTo>
                  <a:lnTo>
                    <a:pt x="1151" y="167"/>
                  </a:lnTo>
                  <a:lnTo>
                    <a:pt x="1157" y="161"/>
                  </a:lnTo>
                  <a:lnTo>
                    <a:pt x="1162" y="153"/>
                  </a:lnTo>
                  <a:lnTo>
                    <a:pt x="1168" y="146"/>
                  </a:lnTo>
                  <a:lnTo>
                    <a:pt x="1173" y="141"/>
                  </a:lnTo>
                  <a:lnTo>
                    <a:pt x="1177" y="138"/>
                  </a:lnTo>
                  <a:lnTo>
                    <a:pt x="1181" y="137"/>
                  </a:lnTo>
                  <a:lnTo>
                    <a:pt x="1184" y="135"/>
                  </a:lnTo>
                  <a:lnTo>
                    <a:pt x="1188" y="137"/>
                  </a:lnTo>
                  <a:lnTo>
                    <a:pt x="1190" y="138"/>
                  </a:lnTo>
                  <a:lnTo>
                    <a:pt x="1191" y="142"/>
                  </a:lnTo>
                  <a:lnTo>
                    <a:pt x="1196" y="148"/>
                  </a:lnTo>
                  <a:lnTo>
                    <a:pt x="1205" y="149"/>
                  </a:lnTo>
                  <a:lnTo>
                    <a:pt x="1216" y="146"/>
                  </a:lnTo>
                  <a:lnTo>
                    <a:pt x="1220" y="145"/>
                  </a:lnTo>
                  <a:lnTo>
                    <a:pt x="1220" y="141"/>
                  </a:lnTo>
                  <a:lnTo>
                    <a:pt x="1218" y="138"/>
                  </a:lnTo>
                  <a:lnTo>
                    <a:pt x="1217" y="134"/>
                  </a:lnTo>
                  <a:lnTo>
                    <a:pt x="1216" y="131"/>
                  </a:lnTo>
                  <a:lnTo>
                    <a:pt x="1214" y="126"/>
                  </a:lnTo>
                  <a:lnTo>
                    <a:pt x="1213" y="121"/>
                  </a:lnTo>
                  <a:lnTo>
                    <a:pt x="1207" y="120"/>
                  </a:lnTo>
                  <a:lnTo>
                    <a:pt x="1201" y="120"/>
                  </a:lnTo>
                  <a:lnTo>
                    <a:pt x="1194" y="123"/>
                  </a:lnTo>
                  <a:lnTo>
                    <a:pt x="1187" y="124"/>
                  </a:lnTo>
                  <a:lnTo>
                    <a:pt x="1179" y="127"/>
                  </a:lnTo>
                  <a:lnTo>
                    <a:pt x="1170" y="135"/>
                  </a:lnTo>
                  <a:lnTo>
                    <a:pt x="1168" y="137"/>
                  </a:lnTo>
                  <a:lnTo>
                    <a:pt x="1166" y="138"/>
                  </a:lnTo>
                  <a:lnTo>
                    <a:pt x="1165" y="137"/>
                  </a:lnTo>
                  <a:lnTo>
                    <a:pt x="1164" y="134"/>
                  </a:lnTo>
                  <a:lnTo>
                    <a:pt x="1164" y="130"/>
                  </a:lnTo>
                  <a:lnTo>
                    <a:pt x="1165" y="126"/>
                  </a:lnTo>
                  <a:lnTo>
                    <a:pt x="1165" y="109"/>
                  </a:lnTo>
                  <a:lnTo>
                    <a:pt x="1162" y="101"/>
                  </a:lnTo>
                  <a:lnTo>
                    <a:pt x="1161" y="94"/>
                  </a:lnTo>
                  <a:lnTo>
                    <a:pt x="1161" y="91"/>
                  </a:lnTo>
                  <a:lnTo>
                    <a:pt x="1162" y="90"/>
                  </a:lnTo>
                  <a:lnTo>
                    <a:pt x="1162" y="89"/>
                  </a:lnTo>
                  <a:lnTo>
                    <a:pt x="1164" y="86"/>
                  </a:lnTo>
                  <a:lnTo>
                    <a:pt x="1169" y="80"/>
                  </a:lnTo>
                  <a:lnTo>
                    <a:pt x="1173" y="72"/>
                  </a:lnTo>
                  <a:lnTo>
                    <a:pt x="1175" y="71"/>
                  </a:lnTo>
                  <a:lnTo>
                    <a:pt x="1177" y="74"/>
                  </a:lnTo>
                  <a:lnTo>
                    <a:pt x="1179" y="76"/>
                  </a:lnTo>
                  <a:lnTo>
                    <a:pt x="1179" y="89"/>
                  </a:lnTo>
                  <a:lnTo>
                    <a:pt x="1180" y="91"/>
                  </a:lnTo>
                  <a:lnTo>
                    <a:pt x="1180" y="95"/>
                  </a:lnTo>
                  <a:lnTo>
                    <a:pt x="1181" y="100"/>
                  </a:lnTo>
                  <a:lnTo>
                    <a:pt x="1183" y="102"/>
                  </a:lnTo>
                  <a:lnTo>
                    <a:pt x="1184" y="102"/>
                  </a:lnTo>
                  <a:lnTo>
                    <a:pt x="1185" y="104"/>
                  </a:lnTo>
                  <a:lnTo>
                    <a:pt x="1188" y="104"/>
                  </a:lnTo>
                  <a:lnTo>
                    <a:pt x="1191" y="102"/>
                  </a:lnTo>
                  <a:lnTo>
                    <a:pt x="1192" y="101"/>
                  </a:lnTo>
                  <a:lnTo>
                    <a:pt x="1195" y="101"/>
                  </a:lnTo>
                  <a:lnTo>
                    <a:pt x="1199" y="98"/>
                  </a:lnTo>
                  <a:lnTo>
                    <a:pt x="1201" y="91"/>
                  </a:lnTo>
                  <a:lnTo>
                    <a:pt x="1202" y="83"/>
                  </a:lnTo>
                  <a:lnTo>
                    <a:pt x="1205" y="76"/>
                  </a:lnTo>
                  <a:lnTo>
                    <a:pt x="1211" y="72"/>
                  </a:lnTo>
                  <a:lnTo>
                    <a:pt x="1221" y="72"/>
                  </a:lnTo>
                  <a:lnTo>
                    <a:pt x="1232" y="79"/>
                  </a:lnTo>
                  <a:lnTo>
                    <a:pt x="1239" y="84"/>
                  </a:lnTo>
                  <a:lnTo>
                    <a:pt x="1243" y="87"/>
                  </a:lnTo>
                  <a:lnTo>
                    <a:pt x="1255" y="91"/>
                  </a:lnTo>
                  <a:lnTo>
                    <a:pt x="1261" y="94"/>
                  </a:lnTo>
                  <a:lnTo>
                    <a:pt x="1265" y="95"/>
                  </a:lnTo>
                  <a:lnTo>
                    <a:pt x="1268" y="98"/>
                  </a:lnTo>
                  <a:lnTo>
                    <a:pt x="1269" y="101"/>
                  </a:lnTo>
                  <a:lnTo>
                    <a:pt x="1269" y="105"/>
                  </a:lnTo>
                  <a:lnTo>
                    <a:pt x="1270" y="109"/>
                  </a:lnTo>
                  <a:lnTo>
                    <a:pt x="1270" y="113"/>
                  </a:lnTo>
                  <a:lnTo>
                    <a:pt x="1272" y="117"/>
                  </a:lnTo>
                  <a:lnTo>
                    <a:pt x="1277" y="120"/>
                  </a:lnTo>
                  <a:lnTo>
                    <a:pt x="1283" y="120"/>
                  </a:lnTo>
                  <a:lnTo>
                    <a:pt x="1285" y="119"/>
                  </a:lnTo>
                  <a:lnTo>
                    <a:pt x="1287" y="113"/>
                  </a:lnTo>
                  <a:lnTo>
                    <a:pt x="1287" y="106"/>
                  </a:lnTo>
                  <a:lnTo>
                    <a:pt x="1285" y="100"/>
                  </a:lnTo>
                  <a:lnTo>
                    <a:pt x="1283" y="94"/>
                  </a:lnTo>
                  <a:lnTo>
                    <a:pt x="1277" y="90"/>
                  </a:lnTo>
                  <a:lnTo>
                    <a:pt x="1266" y="84"/>
                  </a:lnTo>
                  <a:lnTo>
                    <a:pt x="1254" y="78"/>
                  </a:lnTo>
                  <a:lnTo>
                    <a:pt x="1244" y="71"/>
                  </a:lnTo>
                  <a:lnTo>
                    <a:pt x="1243" y="68"/>
                  </a:lnTo>
                  <a:lnTo>
                    <a:pt x="1242" y="67"/>
                  </a:lnTo>
                  <a:lnTo>
                    <a:pt x="1244" y="64"/>
                  </a:lnTo>
                  <a:lnTo>
                    <a:pt x="1247" y="64"/>
                  </a:lnTo>
                  <a:lnTo>
                    <a:pt x="1250" y="63"/>
                  </a:lnTo>
                  <a:lnTo>
                    <a:pt x="1277" y="63"/>
                  </a:lnTo>
                  <a:lnTo>
                    <a:pt x="1284" y="64"/>
                  </a:lnTo>
                  <a:lnTo>
                    <a:pt x="1287" y="64"/>
                  </a:lnTo>
                  <a:lnTo>
                    <a:pt x="1289" y="63"/>
                  </a:lnTo>
                  <a:lnTo>
                    <a:pt x="1299" y="60"/>
                  </a:lnTo>
                  <a:lnTo>
                    <a:pt x="1309" y="56"/>
                  </a:lnTo>
                  <a:lnTo>
                    <a:pt x="1318" y="50"/>
                  </a:lnTo>
                  <a:lnTo>
                    <a:pt x="1328" y="43"/>
                  </a:lnTo>
                  <a:lnTo>
                    <a:pt x="1347" y="35"/>
                  </a:lnTo>
                  <a:lnTo>
                    <a:pt x="1359" y="32"/>
                  </a:lnTo>
                  <a:lnTo>
                    <a:pt x="1374" y="32"/>
                  </a:lnTo>
                  <a:lnTo>
                    <a:pt x="1386" y="34"/>
                  </a:lnTo>
                  <a:lnTo>
                    <a:pt x="1396" y="32"/>
                  </a:lnTo>
                  <a:lnTo>
                    <a:pt x="1406" y="28"/>
                  </a:lnTo>
                  <a:lnTo>
                    <a:pt x="1415" y="23"/>
                  </a:lnTo>
                  <a:lnTo>
                    <a:pt x="1421" y="19"/>
                  </a:lnTo>
                  <a:lnTo>
                    <a:pt x="1425" y="13"/>
                  </a:lnTo>
                  <a:lnTo>
                    <a:pt x="1434" y="4"/>
                  </a:lnTo>
                  <a:lnTo>
                    <a:pt x="1437" y="4"/>
                  </a:lnTo>
                  <a:lnTo>
                    <a:pt x="1440" y="6"/>
                  </a:lnTo>
                  <a:lnTo>
                    <a:pt x="1441" y="17"/>
                  </a:lnTo>
                  <a:lnTo>
                    <a:pt x="1444" y="20"/>
                  </a:lnTo>
                  <a:lnTo>
                    <a:pt x="1452" y="23"/>
                  </a:lnTo>
                  <a:lnTo>
                    <a:pt x="1462" y="24"/>
                  </a:lnTo>
                  <a:lnTo>
                    <a:pt x="1470" y="26"/>
                  </a:lnTo>
                  <a:lnTo>
                    <a:pt x="1475" y="26"/>
                  </a:lnTo>
                  <a:lnTo>
                    <a:pt x="1482" y="24"/>
                  </a:lnTo>
                  <a:lnTo>
                    <a:pt x="1492" y="20"/>
                  </a:lnTo>
                  <a:lnTo>
                    <a:pt x="1507" y="13"/>
                  </a:lnTo>
                  <a:lnTo>
                    <a:pt x="1512" y="9"/>
                  </a:lnTo>
                  <a:lnTo>
                    <a:pt x="1516" y="6"/>
                  </a:lnTo>
                  <a:lnTo>
                    <a:pt x="1519" y="2"/>
                  </a:lnTo>
                  <a:lnTo>
                    <a:pt x="1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98B987C-55A1-0840-8E92-152E0B03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1398588"/>
              <a:ext cx="476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D15CB739-C955-D44F-A02A-1F78D56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1422400"/>
              <a:ext cx="352425" cy="166688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17" y="1"/>
                </a:cxn>
                <a:cxn ang="0">
                  <a:pos x="222" y="5"/>
                </a:cxn>
                <a:cxn ang="0">
                  <a:pos x="222" y="9"/>
                </a:cxn>
                <a:cxn ang="0">
                  <a:pos x="217" y="16"/>
                </a:cxn>
                <a:cxn ang="0">
                  <a:pos x="209" y="24"/>
                </a:cxn>
                <a:cxn ang="0">
                  <a:pos x="201" y="31"/>
                </a:cxn>
                <a:cxn ang="0">
                  <a:pos x="192" y="35"/>
                </a:cxn>
                <a:cxn ang="0">
                  <a:pos x="183" y="35"/>
                </a:cxn>
                <a:cxn ang="0">
                  <a:pos x="174" y="34"/>
                </a:cxn>
                <a:cxn ang="0">
                  <a:pos x="160" y="33"/>
                </a:cxn>
                <a:cxn ang="0">
                  <a:pos x="144" y="33"/>
                </a:cxn>
                <a:cxn ang="0">
                  <a:pos x="130" y="34"/>
                </a:cxn>
                <a:cxn ang="0">
                  <a:pos x="118" y="35"/>
                </a:cxn>
                <a:cxn ang="0">
                  <a:pos x="101" y="41"/>
                </a:cxn>
                <a:cxn ang="0">
                  <a:pos x="86" y="49"/>
                </a:cxn>
                <a:cxn ang="0">
                  <a:pos x="73" y="59"/>
                </a:cxn>
                <a:cxn ang="0">
                  <a:pos x="67" y="63"/>
                </a:cxn>
                <a:cxn ang="0">
                  <a:pos x="64" y="66"/>
                </a:cxn>
                <a:cxn ang="0">
                  <a:pos x="63" y="70"/>
                </a:cxn>
                <a:cxn ang="0">
                  <a:pos x="63" y="76"/>
                </a:cxn>
                <a:cxn ang="0">
                  <a:pos x="64" y="78"/>
                </a:cxn>
                <a:cxn ang="0">
                  <a:pos x="70" y="81"/>
                </a:cxn>
                <a:cxn ang="0">
                  <a:pos x="74" y="89"/>
                </a:cxn>
                <a:cxn ang="0">
                  <a:pos x="74" y="97"/>
                </a:cxn>
                <a:cxn ang="0">
                  <a:pos x="71" y="100"/>
                </a:cxn>
                <a:cxn ang="0">
                  <a:pos x="64" y="105"/>
                </a:cxn>
                <a:cxn ang="0">
                  <a:pos x="55" y="105"/>
                </a:cxn>
                <a:cxn ang="0">
                  <a:pos x="45" y="104"/>
                </a:cxn>
                <a:cxn ang="0">
                  <a:pos x="36" y="100"/>
                </a:cxn>
                <a:cxn ang="0">
                  <a:pos x="23" y="93"/>
                </a:cxn>
                <a:cxn ang="0">
                  <a:pos x="11" y="90"/>
                </a:cxn>
                <a:cxn ang="0">
                  <a:pos x="3" y="87"/>
                </a:cxn>
                <a:cxn ang="0">
                  <a:pos x="0" y="83"/>
                </a:cxn>
                <a:cxn ang="0">
                  <a:pos x="1" y="76"/>
                </a:cxn>
                <a:cxn ang="0">
                  <a:pos x="6" y="70"/>
                </a:cxn>
                <a:cxn ang="0">
                  <a:pos x="11" y="66"/>
                </a:cxn>
                <a:cxn ang="0">
                  <a:pos x="30" y="56"/>
                </a:cxn>
                <a:cxn ang="0">
                  <a:pos x="42" y="49"/>
                </a:cxn>
                <a:cxn ang="0">
                  <a:pos x="55" y="44"/>
                </a:cxn>
                <a:cxn ang="0">
                  <a:pos x="64" y="37"/>
                </a:cxn>
                <a:cxn ang="0">
                  <a:pos x="71" y="29"/>
                </a:cxn>
                <a:cxn ang="0">
                  <a:pos x="78" y="23"/>
                </a:cxn>
                <a:cxn ang="0">
                  <a:pos x="85" y="20"/>
                </a:cxn>
                <a:cxn ang="0">
                  <a:pos x="93" y="19"/>
                </a:cxn>
                <a:cxn ang="0">
                  <a:pos x="107" y="18"/>
                </a:cxn>
                <a:cxn ang="0">
                  <a:pos x="122" y="15"/>
                </a:cxn>
                <a:cxn ang="0">
                  <a:pos x="135" y="12"/>
                </a:cxn>
                <a:cxn ang="0">
                  <a:pos x="146" y="9"/>
                </a:cxn>
                <a:cxn ang="0">
                  <a:pos x="153" y="9"/>
                </a:cxn>
                <a:cxn ang="0">
                  <a:pos x="160" y="11"/>
                </a:cxn>
                <a:cxn ang="0">
                  <a:pos x="170" y="12"/>
                </a:cxn>
                <a:cxn ang="0">
                  <a:pos x="182" y="12"/>
                </a:cxn>
                <a:cxn ang="0">
                  <a:pos x="192" y="9"/>
                </a:cxn>
                <a:cxn ang="0">
                  <a:pos x="198" y="5"/>
                </a:cxn>
                <a:cxn ang="0">
                  <a:pos x="204" y="1"/>
                </a:cxn>
                <a:cxn ang="0">
                  <a:pos x="211" y="0"/>
                </a:cxn>
              </a:cxnLst>
              <a:rect l="0" t="0" r="r" b="b"/>
              <a:pathLst>
                <a:path w="222" h="105">
                  <a:moveTo>
                    <a:pt x="211" y="0"/>
                  </a:moveTo>
                  <a:lnTo>
                    <a:pt x="217" y="1"/>
                  </a:lnTo>
                  <a:lnTo>
                    <a:pt x="222" y="5"/>
                  </a:lnTo>
                  <a:lnTo>
                    <a:pt x="222" y="9"/>
                  </a:lnTo>
                  <a:lnTo>
                    <a:pt x="217" y="16"/>
                  </a:lnTo>
                  <a:lnTo>
                    <a:pt x="209" y="24"/>
                  </a:lnTo>
                  <a:lnTo>
                    <a:pt x="201" y="31"/>
                  </a:lnTo>
                  <a:lnTo>
                    <a:pt x="192" y="35"/>
                  </a:lnTo>
                  <a:lnTo>
                    <a:pt x="183" y="35"/>
                  </a:lnTo>
                  <a:lnTo>
                    <a:pt x="174" y="34"/>
                  </a:lnTo>
                  <a:lnTo>
                    <a:pt x="160" y="33"/>
                  </a:lnTo>
                  <a:lnTo>
                    <a:pt x="144" y="33"/>
                  </a:lnTo>
                  <a:lnTo>
                    <a:pt x="130" y="34"/>
                  </a:lnTo>
                  <a:lnTo>
                    <a:pt x="118" y="35"/>
                  </a:lnTo>
                  <a:lnTo>
                    <a:pt x="101" y="41"/>
                  </a:lnTo>
                  <a:lnTo>
                    <a:pt x="86" y="49"/>
                  </a:lnTo>
                  <a:lnTo>
                    <a:pt x="73" y="59"/>
                  </a:lnTo>
                  <a:lnTo>
                    <a:pt x="67" y="63"/>
                  </a:lnTo>
                  <a:lnTo>
                    <a:pt x="64" y="66"/>
                  </a:lnTo>
                  <a:lnTo>
                    <a:pt x="63" y="70"/>
                  </a:lnTo>
                  <a:lnTo>
                    <a:pt x="63" y="76"/>
                  </a:lnTo>
                  <a:lnTo>
                    <a:pt x="64" y="78"/>
                  </a:lnTo>
                  <a:lnTo>
                    <a:pt x="70" y="81"/>
                  </a:lnTo>
                  <a:lnTo>
                    <a:pt x="74" y="89"/>
                  </a:lnTo>
                  <a:lnTo>
                    <a:pt x="74" y="97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55" y="105"/>
                  </a:lnTo>
                  <a:lnTo>
                    <a:pt x="45" y="104"/>
                  </a:lnTo>
                  <a:lnTo>
                    <a:pt x="36" y="100"/>
                  </a:lnTo>
                  <a:lnTo>
                    <a:pt x="23" y="93"/>
                  </a:lnTo>
                  <a:lnTo>
                    <a:pt x="11" y="90"/>
                  </a:lnTo>
                  <a:lnTo>
                    <a:pt x="3" y="87"/>
                  </a:lnTo>
                  <a:lnTo>
                    <a:pt x="0" y="83"/>
                  </a:lnTo>
                  <a:lnTo>
                    <a:pt x="1" y="76"/>
                  </a:lnTo>
                  <a:lnTo>
                    <a:pt x="6" y="70"/>
                  </a:lnTo>
                  <a:lnTo>
                    <a:pt x="11" y="66"/>
                  </a:lnTo>
                  <a:lnTo>
                    <a:pt x="30" y="56"/>
                  </a:lnTo>
                  <a:lnTo>
                    <a:pt x="42" y="49"/>
                  </a:lnTo>
                  <a:lnTo>
                    <a:pt x="55" y="44"/>
                  </a:lnTo>
                  <a:lnTo>
                    <a:pt x="64" y="37"/>
                  </a:lnTo>
                  <a:lnTo>
                    <a:pt x="71" y="29"/>
                  </a:lnTo>
                  <a:lnTo>
                    <a:pt x="78" y="23"/>
                  </a:lnTo>
                  <a:lnTo>
                    <a:pt x="85" y="20"/>
                  </a:lnTo>
                  <a:lnTo>
                    <a:pt x="93" y="19"/>
                  </a:lnTo>
                  <a:lnTo>
                    <a:pt x="107" y="18"/>
                  </a:lnTo>
                  <a:lnTo>
                    <a:pt x="122" y="15"/>
                  </a:lnTo>
                  <a:lnTo>
                    <a:pt x="135" y="12"/>
                  </a:lnTo>
                  <a:lnTo>
                    <a:pt x="146" y="9"/>
                  </a:lnTo>
                  <a:lnTo>
                    <a:pt x="153" y="9"/>
                  </a:lnTo>
                  <a:lnTo>
                    <a:pt x="160" y="11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2" y="9"/>
                  </a:lnTo>
                  <a:lnTo>
                    <a:pt x="198" y="5"/>
                  </a:lnTo>
                  <a:lnTo>
                    <a:pt x="204" y="1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CD3CC995-9489-5240-9A6F-4F1BCFAC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189163"/>
              <a:ext cx="134938" cy="7461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7" y="0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7" y="9"/>
                </a:cxn>
                <a:cxn ang="0">
                  <a:pos x="49" y="10"/>
                </a:cxn>
                <a:cxn ang="0">
                  <a:pos x="52" y="13"/>
                </a:cxn>
                <a:cxn ang="0">
                  <a:pos x="66" y="13"/>
                </a:cxn>
                <a:cxn ang="0">
                  <a:pos x="74" y="15"/>
                </a:cxn>
                <a:cxn ang="0">
                  <a:pos x="81" y="20"/>
                </a:cxn>
                <a:cxn ang="0">
                  <a:pos x="85" y="25"/>
                </a:cxn>
                <a:cxn ang="0">
                  <a:pos x="85" y="28"/>
                </a:cxn>
                <a:cxn ang="0">
                  <a:pos x="82" y="33"/>
                </a:cxn>
                <a:cxn ang="0">
                  <a:pos x="79" y="35"/>
                </a:cxn>
                <a:cxn ang="0">
                  <a:pos x="77" y="35"/>
                </a:cxn>
                <a:cxn ang="0">
                  <a:pos x="74" y="36"/>
                </a:cxn>
                <a:cxn ang="0">
                  <a:pos x="66" y="36"/>
                </a:cxn>
                <a:cxn ang="0">
                  <a:pos x="63" y="37"/>
                </a:cxn>
                <a:cxn ang="0">
                  <a:pos x="56" y="39"/>
                </a:cxn>
                <a:cxn ang="0">
                  <a:pos x="47" y="42"/>
                </a:cxn>
                <a:cxn ang="0">
                  <a:pos x="25" y="44"/>
                </a:cxn>
                <a:cxn ang="0">
                  <a:pos x="17" y="47"/>
                </a:cxn>
                <a:cxn ang="0">
                  <a:pos x="8" y="47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9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8" y="5"/>
                </a:cxn>
                <a:cxn ang="0">
                  <a:pos x="30" y="2"/>
                </a:cxn>
                <a:cxn ang="0">
                  <a:pos x="33" y="0"/>
                </a:cxn>
              </a:cxnLst>
              <a:rect l="0" t="0" r="r" b="b"/>
              <a:pathLst>
                <a:path w="85" h="47">
                  <a:moveTo>
                    <a:pt x="33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2" y="13"/>
                  </a:lnTo>
                  <a:lnTo>
                    <a:pt x="66" y="13"/>
                  </a:lnTo>
                  <a:lnTo>
                    <a:pt x="74" y="15"/>
                  </a:lnTo>
                  <a:lnTo>
                    <a:pt x="81" y="20"/>
                  </a:lnTo>
                  <a:lnTo>
                    <a:pt x="85" y="25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79" y="35"/>
                  </a:lnTo>
                  <a:lnTo>
                    <a:pt x="77" y="35"/>
                  </a:lnTo>
                  <a:lnTo>
                    <a:pt x="74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56" y="39"/>
                  </a:lnTo>
                  <a:lnTo>
                    <a:pt x="47" y="42"/>
                  </a:lnTo>
                  <a:lnTo>
                    <a:pt x="25" y="44"/>
                  </a:lnTo>
                  <a:lnTo>
                    <a:pt x="17" y="47"/>
                  </a:lnTo>
                  <a:lnTo>
                    <a:pt x="8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26"/>
                  </a:lnTo>
                  <a:lnTo>
                    <a:pt x="19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5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B68FFF4-6D40-2D43-99EB-40324FD9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2265363"/>
              <a:ext cx="254000" cy="250825"/>
            </a:xfrm>
            <a:custGeom>
              <a:avLst/>
              <a:gdLst/>
              <a:ahLst/>
              <a:cxnLst>
                <a:cxn ang="0">
                  <a:pos x="146" y="3"/>
                </a:cxn>
                <a:cxn ang="0">
                  <a:pos x="151" y="18"/>
                </a:cxn>
                <a:cxn ang="0">
                  <a:pos x="158" y="35"/>
                </a:cxn>
                <a:cxn ang="0">
                  <a:pos x="160" y="44"/>
                </a:cxn>
                <a:cxn ang="0">
                  <a:pos x="153" y="48"/>
                </a:cxn>
                <a:cxn ang="0">
                  <a:pos x="149" y="54"/>
                </a:cxn>
                <a:cxn ang="0">
                  <a:pos x="147" y="72"/>
                </a:cxn>
                <a:cxn ang="0">
                  <a:pos x="146" y="87"/>
                </a:cxn>
                <a:cxn ang="0">
                  <a:pos x="131" y="98"/>
                </a:cxn>
                <a:cxn ang="0">
                  <a:pos x="108" y="109"/>
                </a:cxn>
                <a:cxn ang="0">
                  <a:pos x="95" y="115"/>
                </a:cxn>
                <a:cxn ang="0">
                  <a:pos x="94" y="120"/>
                </a:cxn>
                <a:cxn ang="0">
                  <a:pos x="91" y="124"/>
                </a:cxn>
                <a:cxn ang="0">
                  <a:pos x="86" y="126"/>
                </a:cxn>
                <a:cxn ang="0">
                  <a:pos x="78" y="126"/>
                </a:cxn>
                <a:cxn ang="0">
                  <a:pos x="72" y="122"/>
                </a:cxn>
                <a:cxn ang="0">
                  <a:pos x="71" y="115"/>
                </a:cxn>
                <a:cxn ang="0">
                  <a:pos x="69" y="117"/>
                </a:cxn>
                <a:cxn ang="0">
                  <a:pos x="65" y="128"/>
                </a:cxn>
                <a:cxn ang="0">
                  <a:pos x="58" y="136"/>
                </a:cxn>
                <a:cxn ang="0">
                  <a:pos x="49" y="137"/>
                </a:cxn>
                <a:cxn ang="0">
                  <a:pos x="38" y="133"/>
                </a:cxn>
                <a:cxn ang="0">
                  <a:pos x="32" y="139"/>
                </a:cxn>
                <a:cxn ang="0">
                  <a:pos x="31" y="148"/>
                </a:cxn>
                <a:cxn ang="0">
                  <a:pos x="26" y="155"/>
                </a:cxn>
                <a:cxn ang="0">
                  <a:pos x="17" y="158"/>
                </a:cxn>
                <a:cxn ang="0">
                  <a:pos x="4" y="143"/>
                </a:cxn>
                <a:cxn ang="0">
                  <a:pos x="0" y="121"/>
                </a:cxn>
                <a:cxn ang="0">
                  <a:pos x="4" y="117"/>
                </a:cxn>
                <a:cxn ang="0">
                  <a:pos x="9" y="115"/>
                </a:cxn>
                <a:cxn ang="0">
                  <a:pos x="15" y="114"/>
                </a:cxn>
                <a:cxn ang="0">
                  <a:pos x="27" y="103"/>
                </a:cxn>
                <a:cxn ang="0">
                  <a:pos x="35" y="94"/>
                </a:cxn>
                <a:cxn ang="0">
                  <a:pos x="46" y="92"/>
                </a:cxn>
                <a:cxn ang="0">
                  <a:pos x="64" y="95"/>
                </a:cxn>
                <a:cxn ang="0">
                  <a:pos x="78" y="94"/>
                </a:cxn>
                <a:cxn ang="0">
                  <a:pos x="94" y="81"/>
                </a:cxn>
                <a:cxn ang="0">
                  <a:pos x="110" y="76"/>
                </a:cxn>
                <a:cxn ang="0">
                  <a:pos x="117" y="66"/>
                </a:cxn>
                <a:cxn ang="0">
                  <a:pos x="127" y="46"/>
                </a:cxn>
                <a:cxn ang="0">
                  <a:pos x="131" y="25"/>
                </a:cxn>
                <a:cxn ang="0">
                  <a:pos x="132" y="9"/>
                </a:cxn>
                <a:cxn ang="0">
                  <a:pos x="142" y="0"/>
                </a:cxn>
              </a:cxnLst>
              <a:rect l="0" t="0" r="r" b="b"/>
              <a:pathLst>
                <a:path w="160" h="158">
                  <a:moveTo>
                    <a:pt x="142" y="0"/>
                  </a:moveTo>
                  <a:lnTo>
                    <a:pt x="146" y="3"/>
                  </a:lnTo>
                  <a:lnTo>
                    <a:pt x="149" y="10"/>
                  </a:lnTo>
                  <a:lnTo>
                    <a:pt x="151" y="18"/>
                  </a:lnTo>
                  <a:lnTo>
                    <a:pt x="156" y="29"/>
                  </a:lnTo>
                  <a:lnTo>
                    <a:pt x="158" y="35"/>
                  </a:lnTo>
                  <a:lnTo>
                    <a:pt x="160" y="39"/>
                  </a:lnTo>
                  <a:lnTo>
                    <a:pt x="160" y="44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1" y="50"/>
                  </a:lnTo>
                  <a:lnTo>
                    <a:pt x="149" y="54"/>
                  </a:lnTo>
                  <a:lnTo>
                    <a:pt x="147" y="62"/>
                  </a:lnTo>
                  <a:lnTo>
                    <a:pt x="147" y="72"/>
                  </a:lnTo>
                  <a:lnTo>
                    <a:pt x="146" y="81"/>
                  </a:lnTo>
                  <a:lnTo>
                    <a:pt x="146" y="87"/>
                  </a:lnTo>
                  <a:lnTo>
                    <a:pt x="140" y="92"/>
                  </a:lnTo>
                  <a:lnTo>
                    <a:pt x="131" y="98"/>
                  </a:lnTo>
                  <a:lnTo>
                    <a:pt x="117" y="106"/>
                  </a:lnTo>
                  <a:lnTo>
                    <a:pt x="108" y="109"/>
                  </a:lnTo>
                  <a:lnTo>
                    <a:pt x="99" y="113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94" y="120"/>
                  </a:lnTo>
                  <a:lnTo>
                    <a:pt x="94" y="122"/>
                  </a:lnTo>
                  <a:lnTo>
                    <a:pt x="91" y="124"/>
                  </a:lnTo>
                  <a:lnTo>
                    <a:pt x="90" y="126"/>
                  </a:lnTo>
                  <a:lnTo>
                    <a:pt x="86" y="126"/>
                  </a:lnTo>
                  <a:lnTo>
                    <a:pt x="82" y="128"/>
                  </a:lnTo>
                  <a:lnTo>
                    <a:pt x="78" y="126"/>
                  </a:lnTo>
                  <a:lnTo>
                    <a:pt x="75" y="124"/>
                  </a:lnTo>
                  <a:lnTo>
                    <a:pt x="72" y="122"/>
                  </a:lnTo>
                  <a:lnTo>
                    <a:pt x="71" y="118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9" y="117"/>
                  </a:lnTo>
                  <a:lnTo>
                    <a:pt x="68" y="124"/>
                  </a:lnTo>
                  <a:lnTo>
                    <a:pt x="65" y="128"/>
                  </a:lnTo>
                  <a:lnTo>
                    <a:pt x="63" y="133"/>
                  </a:lnTo>
                  <a:lnTo>
                    <a:pt x="58" y="136"/>
                  </a:lnTo>
                  <a:lnTo>
                    <a:pt x="54" y="137"/>
                  </a:lnTo>
                  <a:lnTo>
                    <a:pt x="49" y="137"/>
                  </a:lnTo>
                  <a:lnTo>
                    <a:pt x="43" y="135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39"/>
                  </a:lnTo>
                  <a:lnTo>
                    <a:pt x="32" y="144"/>
                  </a:lnTo>
                  <a:lnTo>
                    <a:pt x="31" y="148"/>
                  </a:lnTo>
                  <a:lnTo>
                    <a:pt x="28" y="152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58"/>
                  </a:lnTo>
                  <a:lnTo>
                    <a:pt x="11" y="154"/>
                  </a:lnTo>
                  <a:lnTo>
                    <a:pt x="4" y="143"/>
                  </a:lnTo>
                  <a:lnTo>
                    <a:pt x="0" y="129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9" y="115"/>
                  </a:lnTo>
                  <a:lnTo>
                    <a:pt x="13" y="114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7" y="103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56" y="94"/>
                  </a:lnTo>
                  <a:lnTo>
                    <a:pt x="64" y="95"/>
                  </a:lnTo>
                  <a:lnTo>
                    <a:pt x="72" y="95"/>
                  </a:lnTo>
                  <a:lnTo>
                    <a:pt x="78" y="94"/>
                  </a:lnTo>
                  <a:lnTo>
                    <a:pt x="84" y="87"/>
                  </a:lnTo>
                  <a:lnTo>
                    <a:pt x="94" y="81"/>
                  </a:lnTo>
                  <a:lnTo>
                    <a:pt x="105" y="77"/>
                  </a:lnTo>
                  <a:lnTo>
                    <a:pt x="110" y="76"/>
                  </a:lnTo>
                  <a:lnTo>
                    <a:pt x="113" y="73"/>
                  </a:lnTo>
                  <a:lnTo>
                    <a:pt x="117" y="66"/>
                  </a:lnTo>
                  <a:lnTo>
                    <a:pt x="121" y="57"/>
                  </a:lnTo>
                  <a:lnTo>
                    <a:pt x="127" y="46"/>
                  </a:lnTo>
                  <a:lnTo>
                    <a:pt x="130" y="36"/>
                  </a:lnTo>
                  <a:lnTo>
                    <a:pt x="131" y="25"/>
                  </a:lnTo>
                  <a:lnTo>
                    <a:pt x="131" y="15"/>
                  </a:lnTo>
                  <a:lnTo>
                    <a:pt x="132" y="9"/>
                  </a:lnTo>
                  <a:lnTo>
                    <a:pt x="136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807A84D2-D81C-5E4E-A9AD-F720AC620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400" y="2668588"/>
              <a:ext cx="38100" cy="666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0" y="25"/>
                </a:cxn>
                <a:cxn ang="0">
                  <a:pos x="16" y="33"/>
                </a:cxn>
                <a:cxn ang="0">
                  <a:pos x="11" y="40"/>
                </a:cxn>
                <a:cxn ang="0">
                  <a:pos x="5" y="42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5" y="12"/>
                </a:cxn>
                <a:cxn ang="0">
                  <a:pos x="11" y="4"/>
                </a:cxn>
                <a:cxn ang="0">
                  <a:pos x="19" y="0"/>
                </a:cxn>
              </a:cxnLst>
              <a:rect l="0" t="0" r="r" b="b"/>
              <a:pathLst>
                <a:path w="24" h="42">
                  <a:moveTo>
                    <a:pt x="19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0" y="25"/>
                  </a:lnTo>
                  <a:lnTo>
                    <a:pt x="16" y="33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5" y="12"/>
                  </a:lnTo>
                  <a:lnTo>
                    <a:pt x="11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4AB7950-C82B-DF4C-ADC7-47D2492C2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313" y="4097338"/>
              <a:ext cx="95250" cy="1539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4"/>
                </a:cxn>
                <a:cxn ang="0">
                  <a:pos x="15" y="10"/>
                </a:cxn>
                <a:cxn ang="0">
                  <a:pos x="18" y="17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6" y="32"/>
                </a:cxn>
                <a:cxn ang="0">
                  <a:pos x="28" y="33"/>
                </a:cxn>
                <a:cxn ang="0">
                  <a:pos x="28" y="36"/>
                </a:cxn>
                <a:cxn ang="0">
                  <a:pos x="29" y="36"/>
                </a:cxn>
                <a:cxn ang="0">
                  <a:pos x="30" y="37"/>
                </a:cxn>
                <a:cxn ang="0">
                  <a:pos x="33" y="38"/>
                </a:cxn>
                <a:cxn ang="0">
                  <a:pos x="36" y="41"/>
                </a:cxn>
                <a:cxn ang="0">
                  <a:pos x="40" y="44"/>
                </a:cxn>
                <a:cxn ang="0">
                  <a:pos x="47" y="44"/>
                </a:cxn>
                <a:cxn ang="0">
                  <a:pos x="49" y="43"/>
                </a:cxn>
                <a:cxn ang="0">
                  <a:pos x="51" y="41"/>
                </a:cxn>
                <a:cxn ang="0">
                  <a:pos x="54" y="41"/>
                </a:cxn>
                <a:cxn ang="0">
                  <a:pos x="58" y="45"/>
                </a:cxn>
                <a:cxn ang="0">
                  <a:pos x="59" y="49"/>
                </a:cxn>
                <a:cxn ang="0">
                  <a:pos x="60" y="52"/>
                </a:cxn>
                <a:cxn ang="0">
                  <a:pos x="59" y="55"/>
                </a:cxn>
                <a:cxn ang="0">
                  <a:pos x="56" y="58"/>
                </a:cxn>
                <a:cxn ang="0">
                  <a:pos x="48" y="67"/>
                </a:cxn>
                <a:cxn ang="0">
                  <a:pos x="41" y="80"/>
                </a:cxn>
                <a:cxn ang="0">
                  <a:pos x="40" y="84"/>
                </a:cxn>
                <a:cxn ang="0">
                  <a:pos x="37" y="88"/>
                </a:cxn>
                <a:cxn ang="0">
                  <a:pos x="36" y="90"/>
                </a:cxn>
                <a:cxn ang="0">
                  <a:pos x="33" y="95"/>
                </a:cxn>
                <a:cxn ang="0">
                  <a:pos x="28" y="97"/>
                </a:cxn>
                <a:cxn ang="0">
                  <a:pos x="23" y="97"/>
                </a:cxn>
                <a:cxn ang="0">
                  <a:pos x="21" y="96"/>
                </a:cxn>
                <a:cxn ang="0">
                  <a:pos x="19" y="95"/>
                </a:cxn>
                <a:cxn ang="0">
                  <a:pos x="19" y="92"/>
                </a:cxn>
                <a:cxn ang="0">
                  <a:pos x="21" y="89"/>
                </a:cxn>
                <a:cxn ang="0">
                  <a:pos x="21" y="86"/>
                </a:cxn>
                <a:cxn ang="0">
                  <a:pos x="22" y="84"/>
                </a:cxn>
                <a:cxn ang="0">
                  <a:pos x="23" y="80"/>
                </a:cxn>
                <a:cxn ang="0">
                  <a:pos x="25" y="77"/>
                </a:cxn>
                <a:cxn ang="0">
                  <a:pos x="25" y="74"/>
                </a:cxn>
                <a:cxn ang="0">
                  <a:pos x="21" y="73"/>
                </a:cxn>
                <a:cxn ang="0">
                  <a:pos x="8" y="73"/>
                </a:cxn>
                <a:cxn ang="0">
                  <a:pos x="3" y="70"/>
                </a:cxn>
                <a:cxn ang="0">
                  <a:pos x="0" y="67"/>
                </a:cxn>
                <a:cxn ang="0">
                  <a:pos x="0" y="64"/>
                </a:cxn>
                <a:cxn ang="0">
                  <a:pos x="2" y="62"/>
                </a:cxn>
                <a:cxn ang="0">
                  <a:pos x="4" y="60"/>
                </a:cxn>
                <a:cxn ang="0">
                  <a:pos x="7" y="58"/>
                </a:cxn>
                <a:cxn ang="0">
                  <a:pos x="10" y="56"/>
                </a:cxn>
                <a:cxn ang="0">
                  <a:pos x="14" y="52"/>
                </a:cxn>
                <a:cxn ang="0">
                  <a:pos x="14" y="44"/>
                </a:cxn>
                <a:cxn ang="0">
                  <a:pos x="11" y="32"/>
                </a:cxn>
                <a:cxn ang="0">
                  <a:pos x="8" y="23"/>
                </a:cxn>
                <a:cxn ang="0">
                  <a:pos x="4" y="18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3" y="1"/>
                </a:cxn>
                <a:cxn ang="0">
                  <a:pos x="8" y="0"/>
                </a:cxn>
              </a:cxnLst>
              <a:rect l="0" t="0" r="r" b="b"/>
              <a:pathLst>
                <a:path w="60" h="97">
                  <a:moveTo>
                    <a:pt x="8" y="0"/>
                  </a:moveTo>
                  <a:lnTo>
                    <a:pt x="13" y="4"/>
                  </a:lnTo>
                  <a:lnTo>
                    <a:pt x="15" y="10"/>
                  </a:lnTo>
                  <a:lnTo>
                    <a:pt x="18" y="17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8" y="45"/>
                  </a:lnTo>
                  <a:lnTo>
                    <a:pt x="59" y="49"/>
                  </a:lnTo>
                  <a:lnTo>
                    <a:pt x="60" y="52"/>
                  </a:lnTo>
                  <a:lnTo>
                    <a:pt x="59" y="55"/>
                  </a:lnTo>
                  <a:lnTo>
                    <a:pt x="56" y="58"/>
                  </a:lnTo>
                  <a:lnTo>
                    <a:pt x="48" y="67"/>
                  </a:lnTo>
                  <a:lnTo>
                    <a:pt x="41" y="80"/>
                  </a:lnTo>
                  <a:lnTo>
                    <a:pt x="40" y="84"/>
                  </a:lnTo>
                  <a:lnTo>
                    <a:pt x="37" y="88"/>
                  </a:lnTo>
                  <a:lnTo>
                    <a:pt x="36" y="90"/>
                  </a:lnTo>
                  <a:lnTo>
                    <a:pt x="33" y="95"/>
                  </a:lnTo>
                  <a:lnTo>
                    <a:pt x="28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2" y="84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8" y="73"/>
                  </a:lnTo>
                  <a:lnTo>
                    <a:pt x="3" y="70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4" y="60"/>
                  </a:lnTo>
                  <a:lnTo>
                    <a:pt x="7" y="58"/>
                  </a:lnTo>
                  <a:lnTo>
                    <a:pt x="10" y="56"/>
                  </a:lnTo>
                  <a:lnTo>
                    <a:pt x="14" y="52"/>
                  </a:lnTo>
                  <a:lnTo>
                    <a:pt x="14" y="44"/>
                  </a:lnTo>
                  <a:lnTo>
                    <a:pt x="11" y="32"/>
                  </a:lnTo>
                  <a:lnTo>
                    <a:pt x="8" y="23"/>
                  </a:lnTo>
                  <a:lnTo>
                    <a:pt x="4" y="18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CC01CE9A-3C39-FA47-B4AB-7A48EAD4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200" y="4230688"/>
              <a:ext cx="155575" cy="149225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5" y="0"/>
                </a:cxn>
                <a:cxn ang="0">
                  <a:pos x="87" y="1"/>
                </a:cxn>
                <a:cxn ang="0">
                  <a:pos x="89" y="4"/>
                </a:cxn>
                <a:cxn ang="0">
                  <a:pos x="94" y="9"/>
                </a:cxn>
                <a:cxn ang="0">
                  <a:pos x="97" y="11"/>
                </a:cxn>
                <a:cxn ang="0">
                  <a:pos x="98" y="13"/>
                </a:cxn>
                <a:cxn ang="0">
                  <a:pos x="98" y="16"/>
                </a:cxn>
                <a:cxn ang="0">
                  <a:pos x="97" y="24"/>
                </a:cxn>
                <a:cxn ang="0">
                  <a:pos x="93" y="35"/>
                </a:cxn>
                <a:cxn ang="0">
                  <a:pos x="85" y="45"/>
                </a:cxn>
                <a:cxn ang="0">
                  <a:pos x="71" y="57"/>
                </a:cxn>
                <a:cxn ang="0">
                  <a:pos x="60" y="68"/>
                </a:cxn>
                <a:cxn ang="0">
                  <a:pos x="48" y="82"/>
                </a:cxn>
                <a:cxn ang="0">
                  <a:pos x="42" y="89"/>
                </a:cxn>
                <a:cxn ang="0">
                  <a:pos x="38" y="93"/>
                </a:cxn>
                <a:cxn ang="0">
                  <a:pos x="35" y="94"/>
                </a:cxn>
                <a:cxn ang="0">
                  <a:pos x="31" y="94"/>
                </a:cxn>
                <a:cxn ang="0">
                  <a:pos x="23" y="93"/>
                </a:cxn>
                <a:cxn ang="0">
                  <a:pos x="12" y="91"/>
                </a:cxn>
                <a:cxn ang="0">
                  <a:pos x="4" y="87"/>
                </a:cxn>
                <a:cxn ang="0">
                  <a:pos x="0" y="80"/>
                </a:cxn>
                <a:cxn ang="0">
                  <a:pos x="1" y="74"/>
                </a:cxn>
                <a:cxn ang="0">
                  <a:pos x="8" y="64"/>
                </a:cxn>
                <a:cxn ang="0">
                  <a:pos x="19" y="54"/>
                </a:cxn>
                <a:cxn ang="0">
                  <a:pos x="46" y="35"/>
                </a:cxn>
                <a:cxn ang="0">
                  <a:pos x="54" y="28"/>
                </a:cxn>
                <a:cxn ang="0">
                  <a:pos x="60" y="24"/>
                </a:cxn>
                <a:cxn ang="0">
                  <a:pos x="61" y="20"/>
                </a:cxn>
                <a:cxn ang="0">
                  <a:pos x="63" y="17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0" y="2"/>
                </a:cxn>
                <a:cxn ang="0">
                  <a:pos x="82" y="0"/>
                </a:cxn>
              </a:cxnLst>
              <a:rect l="0" t="0" r="r" b="b"/>
              <a:pathLst>
                <a:path w="98" h="94">
                  <a:moveTo>
                    <a:pt x="82" y="0"/>
                  </a:moveTo>
                  <a:lnTo>
                    <a:pt x="85" y="0"/>
                  </a:lnTo>
                  <a:lnTo>
                    <a:pt x="87" y="1"/>
                  </a:lnTo>
                  <a:lnTo>
                    <a:pt x="89" y="4"/>
                  </a:lnTo>
                  <a:lnTo>
                    <a:pt x="94" y="9"/>
                  </a:lnTo>
                  <a:lnTo>
                    <a:pt x="97" y="11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24"/>
                  </a:lnTo>
                  <a:lnTo>
                    <a:pt x="93" y="35"/>
                  </a:lnTo>
                  <a:lnTo>
                    <a:pt x="85" y="45"/>
                  </a:lnTo>
                  <a:lnTo>
                    <a:pt x="71" y="57"/>
                  </a:lnTo>
                  <a:lnTo>
                    <a:pt x="60" y="68"/>
                  </a:lnTo>
                  <a:lnTo>
                    <a:pt x="48" y="82"/>
                  </a:lnTo>
                  <a:lnTo>
                    <a:pt x="42" y="89"/>
                  </a:lnTo>
                  <a:lnTo>
                    <a:pt x="38" y="93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3" y="93"/>
                  </a:lnTo>
                  <a:lnTo>
                    <a:pt x="12" y="91"/>
                  </a:lnTo>
                  <a:lnTo>
                    <a:pt x="4" y="87"/>
                  </a:lnTo>
                  <a:lnTo>
                    <a:pt x="0" y="80"/>
                  </a:lnTo>
                  <a:lnTo>
                    <a:pt x="1" y="74"/>
                  </a:lnTo>
                  <a:lnTo>
                    <a:pt x="8" y="64"/>
                  </a:lnTo>
                  <a:lnTo>
                    <a:pt x="19" y="54"/>
                  </a:lnTo>
                  <a:lnTo>
                    <a:pt x="46" y="35"/>
                  </a:lnTo>
                  <a:lnTo>
                    <a:pt x="54" y="28"/>
                  </a:lnTo>
                  <a:lnTo>
                    <a:pt x="60" y="24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0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CDE84CE0-8B38-3E40-A049-826664DC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4233863"/>
              <a:ext cx="79375" cy="73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50" y="2"/>
                </a:cxn>
                <a:cxn ang="0">
                  <a:pos x="50" y="9"/>
                </a:cxn>
                <a:cxn ang="0">
                  <a:pos x="47" y="18"/>
                </a:cxn>
                <a:cxn ang="0">
                  <a:pos x="43" y="29"/>
                </a:cxn>
                <a:cxn ang="0">
                  <a:pos x="37" y="37"/>
                </a:cxn>
                <a:cxn ang="0">
                  <a:pos x="32" y="43"/>
                </a:cxn>
                <a:cxn ang="0">
                  <a:pos x="29" y="43"/>
                </a:cxn>
                <a:cxn ang="0">
                  <a:pos x="25" y="4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7" y="44"/>
                </a:cxn>
                <a:cxn ang="0">
                  <a:pos x="14" y="44"/>
                </a:cxn>
                <a:cxn ang="0">
                  <a:pos x="13" y="41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7"/>
                </a:cxn>
                <a:cxn ang="0">
                  <a:pos x="0" y="13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1" y="14"/>
                </a:cxn>
                <a:cxn ang="0">
                  <a:pos x="25" y="13"/>
                </a:cxn>
                <a:cxn ang="0">
                  <a:pos x="31" y="10"/>
                </a:cxn>
                <a:cxn ang="0">
                  <a:pos x="37" y="6"/>
                </a:cxn>
                <a:cxn ang="0">
                  <a:pos x="43" y="2"/>
                </a:cxn>
                <a:cxn ang="0">
                  <a:pos x="47" y="0"/>
                </a:cxn>
              </a:cxnLst>
              <a:rect l="0" t="0" r="r" b="b"/>
              <a:pathLst>
                <a:path w="50" h="46">
                  <a:moveTo>
                    <a:pt x="47" y="0"/>
                  </a:moveTo>
                  <a:lnTo>
                    <a:pt x="50" y="2"/>
                  </a:lnTo>
                  <a:lnTo>
                    <a:pt x="50" y="9"/>
                  </a:lnTo>
                  <a:lnTo>
                    <a:pt x="47" y="18"/>
                  </a:lnTo>
                  <a:lnTo>
                    <a:pt x="43" y="29"/>
                  </a:lnTo>
                  <a:lnTo>
                    <a:pt x="37" y="37"/>
                  </a:lnTo>
                  <a:lnTo>
                    <a:pt x="32" y="43"/>
                  </a:lnTo>
                  <a:lnTo>
                    <a:pt x="29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31" y="10"/>
                  </a:lnTo>
                  <a:lnTo>
                    <a:pt x="37" y="6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67365198-5BDA-6948-881C-02BC84CEA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3516313"/>
              <a:ext cx="857250" cy="690563"/>
            </a:xfrm>
            <a:custGeom>
              <a:avLst/>
              <a:gdLst/>
              <a:ahLst/>
              <a:cxnLst>
                <a:cxn ang="0">
                  <a:pos x="390" y="21"/>
                </a:cxn>
                <a:cxn ang="0">
                  <a:pos x="421" y="69"/>
                </a:cxn>
                <a:cxn ang="0">
                  <a:pos x="435" y="117"/>
                </a:cxn>
                <a:cxn ang="0">
                  <a:pos x="461" y="140"/>
                </a:cxn>
                <a:cxn ang="0">
                  <a:pos x="489" y="154"/>
                </a:cxn>
                <a:cxn ang="0">
                  <a:pos x="504" y="208"/>
                </a:cxn>
                <a:cxn ang="0">
                  <a:pos x="539" y="289"/>
                </a:cxn>
                <a:cxn ang="0">
                  <a:pos x="515" y="339"/>
                </a:cxn>
                <a:cxn ang="0">
                  <a:pos x="483" y="392"/>
                </a:cxn>
                <a:cxn ang="0">
                  <a:pos x="469" y="413"/>
                </a:cxn>
                <a:cxn ang="0">
                  <a:pos x="436" y="429"/>
                </a:cxn>
                <a:cxn ang="0">
                  <a:pos x="416" y="422"/>
                </a:cxn>
                <a:cxn ang="0">
                  <a:pos x="396" y="432"/>
                </a:cxn>
                <a:cxn ang="0">
                  <a:pos x="387" y="428"/>
                </a:cxn>
                <a:cxn ang="0">
                  <a:pos x="358" y="413"/>
                </a:cxn>
                <a:cxn ang="0">
                  <a:pos x="353" y="383"/>
                </a:cxn>
                <a:cxn ang="0">
                  <a:pos x="340" y="372"/>
                </a:cxn>
                <a:cxn ang="0">
                  <a:pos x="334" y="358"/>
                </a:cxn>
                <a:cxn ang="0">
                  <a:pos x="325" y="363"/>
                </a:cxn>
                <a:cxn ang="0">
                  <a:pos x="318" y="340"/>
                </a:cxn>
                <a:cxn ang="0">
                  <a:pos x="302" y="361"/>
                </a:cxn>
                <a:cxn ang="0">
                  <a:pos x="284" y="366"/>
                </a:cxn>
                <a:cxn ang="0">
                  <a:pos x="287" y="341"/>
                </a:cxn>
                <a:cxn ang="0">
                  <a:pos x="253" y="322"/>
                </a:cxn>
                <a:cxn ang="0">
                  <a:pos x="238" y="310"/>
                </a:cxn>
                <a:cxn ang="0">
                  <a:pos x="194" y="325"/>
                </a:cxn>
                <a:cxn ang="0">
                  <a:pos x="176" y="322"/>
                </a:cxn>
                <a:cxn ang="0">
                  <a:pos x="154" y="347"/>
                </a:cxn>
                <a:cxn ang="0">
                  <a:pos x="148" y="369"/>
                </a:cxn>
                <a:cxn ang="0">
                  <a:pos x="98" y="363"/>
                </a:cxn>
                <a:cxn ang="0">
                  <a:pos x="63" y="378"/>
                </a:cxn>
                <a:cxn ang="0">
                  <a:pos x="37" y="363"/>
                </a:cxn>
                <a:cxn ang="0">
                  <a:pos x="53" y="326"/>
                </a:cxn>
                <a:cxn ang="0">
                  <a:pos x="37" y="296"/>
                </a:cxn>
                <a:cxn ang="0">
                  <a:pos x="20" y="258"/>
                </a:cxn>
                <a:cxn ang="0">
                  <a:pos x="23" y="232"/>
                </a:cxn>
                <a:cxn ang="0">
                  <a:pos x="0" y="204"/>
                </a:cxn>
                <a:cxn ang="0">
                  <a:pos x="26" y="169"/>
                </a:cxn>
                <a:cxn ang="0">
                  <a:pos x="61" y="144"/>
                </a:cxn>
                <a:cxn ang="0">
                  <a:pos x="111" y="136"/>
                </a:cxn>
                <a:cxn ang="0">
                  <a:pos x="116" y="113"/>
                </a:cxn>
                <a:cxn ang="0">
                  <a:pos x="130" y="78"/>
                </a:cxn>
                <a:cxn ang="0">
                  <a:pos x="157" y="82"/>
                </a:cxn>
                <a:cxn ang="0">
                  <a:pos x="172" y="52"/>
                </a:cxn>
                <a:cxn ang="0">
                  <a:pos x="194" y="52"/>
                </a:cxn>
                <a:cxn ang="0">
                  <a:pos x="217" y="56"/>
                </a:cxn>
                <a:cxn ang="0">
                  <a:pos x="221" y="47"/>
                </a:cxn>
                <a:cxn ang="0">
                  <a:pos x="231" y="33"/>
                </a:cxn>
                <a:cxn ang="0">
                  <a:pos x="236" y="17"/>
                </a:cxn>
                <a:cxn ang="0">
                  <a:pos x="253" y="37"/>
                </a:cxn>
                <a:cxn ang="0">
                  <a:pos x="261" y="13"/>
                </a:cxn>
                <a:cxn ang="0">
                  <a:pos x="273" y="25"/>
                </a:cxn>
                <a:cxn ang="0">
                  <a:pos x="308" y="22"/>
                </a:cxn>
                <a:cxn ang="0">
                  <a:pos x="303" y="62"/>
                </a:cxn>
                <a:cxn ang="0">
                  <a:pos x="338" y="91"/>
                </a:cxn>
                <a:cxn ang="0">
                  <a:pos x="368" y="100"/>
                </a:cxn>
                <a:cxn ang="0">
                  <a:pos x="373" y="41"/>
                </a:cxn>
                <a:cxn ang="0">
                  <a:pos x="381" y="0"/>
                </a:cxn>
              </a:cxnLst>
              <a:rect l="0" t="0" r="r" b="b"/>
              <a:pathLst>
                <a:path w="540" h="435">
                  <a:moveTo>
                    <a:pt x="381" y="0"/>
                  </a:moveTo>
                  <a:lnTo>
                    <a:pt x="383" y="2"/>
                  </a:lnTo>
                  <a:lnTo>
                    <a:pt x="385" y="10"/>
                  </a:lnTo>
                  <a:lnTo>
                    <a:pt x="390" y="21"/>
                  </a:lnTo>
                  <a:lnTo>
                    <a:pt x="395" y="33"/>
                  </a:lnTo>
                  <a:lnTo>
                    <a:pt x="401" y="43"/>
                  </a:lnTo>
                  <a:lnTo>
                    <a:pt x="411" y="56"/>
                  </a:lnTo>
                  <a:lnTo>
                    <a:pt x="421" y="69"/>
                  </a:lnTo>
                  <a:lnTo>
                    <a:pt x="428" y="82"/>
                  </a:lnTo>
                  <a:lnTo>
                    <a:pt x="431" y="92"/>
                  </a:lnTo>
                  <a:lnTo>
                    <a:pt x="433" y="104"/>
                  </a:lnTo>
                  <a:lnTo>
                    <a:pt x="435" y="117"/>
                  </a:lnTo>
                  <a:lnTo>
                    <a:pt x="439" y="126"/>
                  </a:lnTo>
                  <a:lnTo>
                    <a:pt x="444" y="133"/>
                  </a:lnTo>
                  <a:lnTo>
                    <a:pt x="451" y="137"/>
                  </a:lnTo>
                  <a:lnTo>
                    <a:pt x="461" y="140"/>
                  </a:lnTo>
                  <a:lnTo>
                    <a:pt x="472" y="143"/>
                  </a:lnTo>
                  <a:lnTo>
                    <a:pt x="480" y="145"/>
                  </a:lnTo>
                  <a:lnTo>
                    <a:pt x="487" y="148"/>
                  </a:lnTo>
                  <a:lnTo>
                    <a:pt x="489" y="154"/>
                  </a:lnTo>
                  <a:lnTo>
                    <a:pt x="489" y="163"/>
                  </a:lnTo>
                  <a:lnTo>
                    <a:pt x="492" y="177"/>
                  </a:lnTo>
                  <a:lnTo>
                    <a:pt x="498" y="192"/>
                  </a:lnTo>
                  <a:lnTo>
                    <a:pt x="504" y="208"/>
                  </a:lnTo>
                  <a:lnTo>
                    <a:pt x="511" y="222"/>
                  </a:lnTo>
                  <a:lnTo>
                    <a:pt x="519" y="237"/>
                  </a:lnTo>
                  <a:lnTo>
                    <a:pt x="533" y="273"/>
                  </a:lnTo>
                  <a:lnTo>
                    <a:pt x="539" y="289"/>
                  </a:lnTo>
                  <a:lnTo>
                    <a:pt x="540" y="302"/>
                  </a:lnTo>
                  <a:lnTo>
                    <a:pt x="536" y="314"/>
                  </a:lnTo>
                  <a:lnTo>
                    <a:pt x="526" y="326"/>
                  </a:lnTo>
                  <a:lnTo>
                    <a:pt x="515" y="339"/>
                  </a:lnTo>
                  <a:lnTo>
                    <a:pt x="503" y="351"/>
                  </a:lnTo>
                  <a:lnTo>
                    <a:pt x="495" y="361"/>
                  </a:lnTo>
                  <a:lnTo>
                    <a:pt x="487" y="377"/>
                  </a:lnTo>
                  <a:lnTo>
                    <a:pt x="483" y="392"/>
                  </a:lnTo>
                  <a:lnTo>
                    <a:pt x="478" y="403"/>
                  </a:lnTo>
                  <a:lnTo>
                    <a:pt x="477" y="406"/>
                  </a:lnTo>
                  <a:lnTo>
                    <a:pt x="472" y="411"/>
                  </a:lnTo>
                  <a:lnTo>
                    <a:pt x="469" y="413"/>
                  </a:lnTo>
                  <a:lnTo>
                    <a:pt x="465" y="414"/>
                  </a:lnTo>
                  <a:lnTo>
                    <a:pt x="459" y="415"/>
                  </a:lnTo>
                  <a:lnTo>
                    <a:pt x="443" y="424"/>
                  </a:lnTo>
                  <a:lnTo>
                    <a:pt x="436" y="429"/>
                  </a:lnTo>
                  <a:lnTo>
                    <a:pt x="431" y="432"/>
                  </a:lnTo>
                  <a:lnTo>
                    <a:pt x="428" y="430"/>
                  </a:lnTo>
                  <a:lnTo>
                    <a:pt x="422" y="426"/>
                  </a:lnTo>
                  <a:lnTo>
                    <a:pt x="416" y="422"/>
                  </a:lnTo>
                  <a:lnTo>
                    <a:pt x="409" y="421"/>
                  </a:lnTo>
                  <a:lnTo>
                    <a:pt x="403" y="422"/>
                  </a:lnTo>
                  <a:lnTo>
                    <a:pt x="399" y="430"/>
                  </a:lnTo>
                  <a:lnTo>
                    <a:pt x="396" y="432"/>
                  </a:lnTo>
                  <a:lnTo>
                    <a:pt x="395" y="435"/>
                  </a:lnTo>
                  <a:lnTo>
                    <a:pt x="391" y="435"/>
                  </a:lnTo>
                  <a:lnTo>
                    <a:pt x="390" y="432"/>
                  </a:lnTo>
                  <a:lnTo>
                    <a:pt x="387" y="428"/>
                  </a:lnTo>
                  <a:lnTo>
                    <a:pt x="380" y="420"/>
                  </a:lnTo>
                  <a:lnTo>
                    <a:pt x="370" y="415"/>
                  </a:lnTo>
                  <a:lnTo>
                    <a:pt x="364" y="414"/>
                  </a:lnTo>
                  <a:lnTo>
                    <a:pt x="358" y="413"/>
                  </a:lnTo>
                  <a:lnTo>
                    <a:pt x="357" y="409"/>
                  </a:lnTo>
                  <a:lnTo>
                    <a:pt x="355" y="400"/>
                  </a:lnTo>
                  <a:lnTo>
                    <a:pt x="355" y="385"/>
                  </a:lnTo>
                  <a:lnTo>
                    <a:pt x="353" y="383"/>
                  </a:lnTo>
                  <a:lnTo>
                    <a:pt x="351" y="380"/>
                  </a:lnTo>
                  <a:lnTo>
                    <a:pt x="349" y="377"/>
                  </a:lnTo>
                  <a:lnTo>
                    <a:pt x="343" y="374"/>
                  </a:lnTo>
                  <a:lnTo>
                    <a:pt x="340" y="372"/>
                  </a:lnTo>
                  <a:lnTo>
                    <a:pt x="336" y="363"/>
                  </a:lnTo>
                  <a:lnTo>
                    <a:pt x="336" y="356"/>
                  </a:lnTo>
                  <a:lnTo>
                    <a:pt x="335" y="356"/>
                  </a:lnTo>
                  <a:lnTo>
                    <a:pt x="334" y="358"/>
                  </a:lnTo>
                  <a:lnTo>
                    <a:pt x="334" y="361"/>
                  </a:lnTo>
                  <a:lnTo>
                    <a:pt x="328" y="366"/>
                  </a:lnTo>
                  <a:lnTo>
                    <a:pt x="327" y="366"/>
                  </a:lnTo>
                  <a:lnTo>
                    <a:pt x="325" y="363"/>
                  </a:lnTo>
                  <a:lnTo>
                    <a:pt x="324" y="356"/>
                  </a:lnTo>
                  <a:lnTo>
                    <a:pt x="324" y="340"/>
                  </a:lnTo>
                  <a:lnTo>
                    <a:pt x="323" y="339"/>
                  </a:lnTo>
                  <a:lnTo>
                    <a:pt x="318" y="340"/>
                  </a:lnTo>
                  <a:lnTo>
                    <a:pt x="312" y="346"/>
                  </a:lnTo>
                  <a:lnTo>
                    <a:pt x="306" y="351"/>
                  </a:lnTo>
                  <a:lnTo>
                    <a:pt x="303" y="355"/>
                  </a:lnTo>
                  <a:lnTo>
                    <a:pt x="302" y="361"/>
                  </a:lnTo>
                  <a:lnTo>
                    <a:pt x="298" y="365"/>
                  </a:lnTo>
                  <a:lnTo>
                    <a:pt x="295" y="365"/>
                  </a:lnTo>
                  <a:lnTo>
                    <a:pt x="291" y="366"/>
                  </a:lnTo>
                  <a:lnTo>
                    <a:pt x="284" y="366"/>
                  </a:lnTo>
                  <a:lnTo>
                    <a:pt x="282" y="363"/>
                  </a:lnTo>
                  <a:lnTo>
                    <a:pt x="283" y="356"/>
                  </a:lnTo>
                  <a:lnTo>
                    <a:pt x="286" y="350"/>
                  </a:lnTo>
                  <a:lnTo>
                    <a:pt x="287" y="341"/>
                  </a:lnTo>
                  <a:lnTo>
                    <a:pt x="283" y="335"/>
                  </a:lnTo>
                  <a:lnTo>
                    <a:pt x="275" y="329"/>
                  </a:lnTo>
                  <a:lnTo>
                    <a:pt x="264" y="326"/>
                  </a:lnTo>
                  <a:lnTo>
                    <a:pt x="253" y="322"/>
                  </a:lnTo>
                  <a:lnTo>
                    <a:pt x="247" y="317"/>
                  </a:lnTo>
                  <a:lnTo>
                    <a:pt x="247" y="313"/>
                  </a:lnTo>
                  <a:lnTo>
                    <a:pt x="245" y="311"/>
                  </a:lnTo>
                  <a:lnTo>
                    <a:pt x="238" y="310"/>
                  </a:lnTo>
                  <a:lnTo>
                    <a:pt x="228" y="311"/>
                  </a:lnTo>
                  <a:lnTo>
                    <a:pt x="212" y="317"/>
                  </a:lnTo>
                  <a:lnTo>
                    <a:pt x="201" y="321"/>
                  </a:lnTo>
                  <a:lnTo>
                    <a:pt x="194" y="325"/>
                  </a:lnTo>
                  <a:lnTo>
                    <a:pt x="193" y="326"/>
                  </a:lnTo>
                  <a:lnTo>
                    <a:pt x="190" y="325"/>
                  </a:lnTo>
                  <a:lnTo>
                    <a:pt x="184" y="324"/>
                  </a:lnTo>
                  <a:lnTo>
                    <a:pt x="176" y="322"/>
                  </a:lnTo>
                  <a:lnTo>
                    <a:pt x="168" y="322"/>
                  </a:lnTo>
                  <a:lnTo>
                    <a:pt x="161" y="326"/>
                  </a:lnTo>
                  <a:lnTo>
                    <a:pt x="157" y="335"/>
                  </a:lnTo>
                  <a:lnTo>
                    <a:pt x="154" y="347"/>
                  </a:lnTo>
                  <a:lnTo>
                    <a:pt x="152" y="358"/>
                  </a:lnTo>
                  <a:lnTo>
                    <a:pt x="150" y="366"/>
                  </a:lnTo>
                  <a:lnTo>
                    <a:pt x="150" y="370"/>
                  </a:lnTo>
                  <a:lnTo>
                    <a:pt x="148" y="369"/>
                  </a:lnTo>
                  <a:lnTo>
                    <a:pt x="141" y="367"/>
                  </a:lnTo>
                  <a:lnTo>
                    <a:pt x="112" y="359"/>
                  </a:lnTo>
                  <a:lnTo>
                    <a:pt x="107" y="359"/>
                  </a:lnTo>
                  <a:lnTo>
                    <a:pt x="98" y="363"/>
                  </a:lnTo>
                  <a:lnTo>
                    <a:pt x="90" y="369"/>
                  </a:lnTo>
                  <a:lnTo>
                    <a:pt x="79" y="374"/>
                  </a:lnTo>
                  <a:lnTo>
                    <a:pt x="71" y="377"/>
                  </a:lnTo>
                  <a:lnTo>
                    <a:pt x="63" y="378"/>
                  </a:lnTo>
                  <a:lnTo>
                    <a:pt x="55" y="378"/>
                  </a:lnTo>
                  <a:lnTo>
                    <a:pt x="48" y="376"/>
                  </a:lnTo>
                  <a:lnTo>
                    <a:pt x="42" y="370"/>
                  </a:lnTo>
                  <a:lnTo>
                    <a:pt x="37" y="363"/>
                  </a:lnTo>
                  <a:lnTo>
                    <a:pt x="34" y="356"/>
                  </a:lnTo>
                  <a:lnTo>
                    <a:pt x="34" y="350"/>
                  </a:lnTo>
                  <a:lnTo>
                    <a:pt x="50" y="333"/>
                  </a:lnTo>
                  <a:lnTo>
                    <a:pt x="53" y="326"/>
                  </a:lnTo>
                  <a:lnTo>
                    <a:pt x="52" y="319"/>
                  </a:lnTo>
                  <a:lnTo>
                    <a:pt x="45" y="310"/>
                  </a:lnTo>
                  <a:lnTo>
                    <a:pt x="40" y="303"/>
                  </a:lnTo>
                  <a:lnTo>
                    <a:pt x="37" y="296"/>
                  </a:lnTo>
                  <a:lnTo>
                    <a:pt x="37" y="287"/>
                  </a:lnTo>
                  <a:lnTo>
                    <a:pt x="34" y="280"/>
                  </a:lnTo>
                  <a:lnTo>
                    <a:pt x="27" y="270"/>
                  </a:lnTo>
                  <a:lnTo>
                    <a:pt x="20" y="258"/>
                  </a:lnTo>
                  <a:lnTo>
                    <a:pt x="18" y="247"/>
                  </a:lnTo>
                  <a:lnTo>
                    <a:pt x="19" y="239"/>
                  </a:lnTo>
                  <a:lnTo>
                    <a:pt x="23" y="235"/>
                  </a:lnTo>
                  <a:lnTo>
                    <a:pt x="23" y="232"/>
                  </a:lnTo>
                  <a:lnTo>
                    <a:pt x="19" y="226"/>
                  </a:lnTo>
                  <a:lnTo>
                    <a:pt x="5" y="215"/>
                  </a:lnTo>
                  <a:lnTo>
                    <a:pt x="1" y="210"/>
                  </a:lnTo>
                  <a:lnTo>
                    <a:pt x="0" y="204"/>
                  </a:lnTo>
                  <a:lnTo>
                    <a:pt x="3" y="196"/>
                  </a:lnTo>
                  <a:lnTo>
                    <a:pt x="14" y="180"/>
                  </a:lnTo>
                  <a:lnTo>
                    <a:pt x="19" y="174"/>
                  </a:lnTo>
                  <a:lnTo>
                    <a:pt x="26" y="169"/>
                  </a:lnTo>
                  <a:lnTo>
                    <a:pt x="35" y="161"/>
                  </a:lnTo>
                  <a:lnTo>
                    <a:pt x="46" y="152"/>
                  </a:lnTo>
                  <a:lnTo>
                    <a:pt x="56" y="147"/>
                  </a:lnTo>
                  <a:lnTo>
                    <a:pt x="61" y="144"/>
                  </a:lnTo>
                  <a:lnTo>
                    <a:pt x="79" y="144"/>
                  </a:lnTo>
                  <a:lnTo>
                    <a:pt x="89" y="141"/>
                  </a:lnTo>
                  <a:lnTo>
                    <a:pt x="94" y="139"/>
                  </a:lnTo>
                  <a:lnTo>
                    <a:pt x="111" y="136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6" y="113"/>
                  </a:lnTo>
                  <a:lnTo>
                    <a:pt x="116" y="87"/>
                  </a:lnTo>
                  <a:lnTo>
                    <a:pt x="117" y="80"/>
                  </a:lnTo>
                  <a:lnTo>
                    <a:pt x="122" y="78"/>
                  </a:lnTo>
                  <a:lnTo>
                    <a:pt x="130" y="78"/>
                  </a:lnTo>
                  <a:lnTo>
                    <a:pt x="138" y="81"/>
                  </a:lnTo>
                  <a:lnTo>
                    <a:pt x="146" y="82"/>
                  </a:lnTo>
                  <a:lnTo>
                    <a:pt x="153" y="84"/>
                  </a:lnTo>
                  <a:lnTo>
                    <a:pt x="157" y="82"/>
                  </a:lnTo>
                  <a:lnTo>
                    <a:pt x="160" y="76"/>
                  </a:lnTo>
                  <a:lnTo>
                    <a:pt x="164" y="66"/>
                  </a:lnTo>
                  <a:lnTo>
                    <a:pt x="168" y="58"/>
                  </a:lnTo>
                  <a:lnTo>
                    <a:pt x="172" y="52"/>
                  </a:lnTo>
                  <a:lnTo>
                    <a:pt x="178" y="48"/>
                  </a:lnTo>
                  <a:lnTo>
                    <a:pt x="182" y="45"/>
                  </a:lnTo>
                  <a:lnTo>
                    <a:pt x="187" y="45"/>
                  </a:lnTo>
                  <a:lnTo>
                    <a:pt x="194" y="52"/>
                  </a:lnTo>
                  <a:lnTo>
                    <a:pt x="201" y="61"/>
                  </a:lnTo>
                  <a:lnTo>
                    <a:pt x="208" y="65"/>
                  </a:lnTo>
                  <a:lnTo>
                    <a:pt x="213" y="63"/>
                  </a:lnTo>
                  <a:lnTo>
                    <a:pt x="217" y="56"/>
                  </a:lnTo>
                  <a:lnTo>
                    <a:pt x="219" y="52"/>
                  </a:lnTo>
                  <a:lnTo>
                    <a:pt x="220" y="50"/>
                  </a:lnTo>
                  <a:lnTo>
                    <a:pt x="220" y="48"/>
                  </a:lnTo>
                  <a:lnTo>
                    <a:pt x="221" y="47"/>
                  </a:lnTo>
                  <a:lnTo>
                    <a:pt x="221" y="44"/>
                  </a:lnTo>
                  <a:lnTo>
                    <a:pt x="225" y="40"/>
                  </a:lnTo>
                  <a:lnTo>
                    <a:pt x="228" y="36"/>
                  </a:lnTo>
                  <a:lnTo>
                    <a:pt x="231" y="33"/>
                  </a:lnTo>
                  <a:lnTo>
                    <a:pt x="232" y="29"/>
                  </a:lnTo>
                  <a:lnTo>
                    <a:pt x="232" y="14"/>
                  </a:lnTo>
                  <a:lnTo>
                    <a:pt x="234" y="14"/>
                  </a:lnTo>
                  <a:lnTo>
                    <a:pt x="236" y="17"/>
                  </a:lnTo>
                  <a:lnTo>
                    <a:pt x="245" y="28"/>
                  </a:lnTo>
                  <a:lnTo>
                    <a:pt x="249" y="32"/>
                  </a:lnTo>
                  <a:lnTo>
                    <a:pt x="250" y="34"/>
                  </a:lnTo>
                  <a:lnTo>
                    <a:pt x="253" y="37"/>
                  </a:lnTo>
                  <a:lnTo>
                    <a:pt x="253" y="21"/>
                  </a:lnTo>
                  <a:lnTo>
                    <a:pt x="256" y="15"/>
                  </a:lnTo>
                  <a:lnTo>
                    <a:pt x="258" y="13"/>
                  </a:lnTo>
                  <a:lnTo>
                    <a:pt x="261" y="13"/>
                  </a:lnTo>
                  <a:lnTo>
                    <a:pt x="267" y="18"/>
                  </a:lnTo>
                  <a:lnTo>
                    <a:pt x="269" y="19"/>
                  </a:lnTo>
                  <a:lnTo>
                    <a:pt x="272" y="22"/>
                  </a:lnTo>
                  <a:lnTo>
                    <a:pt x="273" y="25"/>
                  </a:lnTo>
                  <a:lnTo>
                    <a:pt x="275" y="25"/>
                  </a:lnTo>
                  <a:lnTo>
                    <a:pt x="279" y="24"/>
                  </a:lnTo>
                  <a:lnTo>
                    <a:pt x="288" y="22"/>
                  </a:lnTo>
                  <a:lnTo>
                    <a:pt x="308" y="22"/>
                  </a:lnTo>
                  <a:lnTo>
                    <a:pt x="313" y="26"/>
                  </a:lnTo>
                  <a:lnTo>
                    <a:pt x="313" y="33"/>
                  </a:lnTo>
                  <a:lnTo>
                    <a:pt x="305" y="52"/>
                  </a:lnTo>
                  <a:lnTo>
                    <a:pt x="303" y="62"/>
                  </a:lnTo>
                  <a:lnTo>
                    <a:pt x="305" y="69"/>
                  </a:lnTo>
                  <a:lnTo>
                    <a:pt x="314" y="76"/>
                  </a:lnTo>
                  <a:lnTo>
                    <a:pt x="327" y="84"/>
                  </a:lnTo>
                  <a:lnTo>
                    <a:pt x="338" y="91"/>
                  </a:lnTo>
                  <a:lnTo>
                    <a:pt x="351" y="102"/>
                  </a:lnTo>
                  <a:lnTo>
                    <a:pt x="358" y="106"/>
                  </a:lnTo>
                  <a:lnTo>
                    <a:pt x="364" y="106"/>
                  </a:lnTo>
                  <a:lnTo>
                    <a:pt x="368" y="100"/>
                  </a:lnTo>
                  <a:lnTo>
                    <a:pt x="372" y="88"/>
                  </a:lnTo>
                  <a:lnTo>
                    <a:pt x="376" y="74"/>
                  </a:lnTo>
                  <a:lnTo>
                    <a:pt x="379" y="61"/>
                  </a:lnTo>
                  <a:lnTo>
                    <a:pt x="373" y="41"/>
                  </a:lnTo>
                  <a:lnTo>
                    <a:pt x="373" y="2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C969CC2E-1DA9-D24C-A6A7-9D985ABA4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3649663"/>
              <a:ext cx="49213" cy="428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8" y="0"/>
                </a:cxn>
                <a:cxn ang="0">
                  <a:pos x="31" y="4"/>
                </a:cxn>
                <a:cxn ang="0">
                  <a:pos x="28" y="9"/>
                </a:cxn>
                <a:cxn ang="0">
                  <a:pos x="23" y="18"/>
                </a:cxn>
                <a:cxn ang="0">
                  <a:pos x="15" y="23"/>
                </a:cxn>
                <a:cxn ang="0">
                  <a:pos x="8" y="27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5" y="18"/>
                </a:cxn>
                <a:cxn ang="0">
                  <a:pos x="11" y="11"/>
                </a:cxn>
                <a:cxn ang="0">
                  <a:pos x="16" y="5"/>
                </a:cxn>
                <a:cxn ang="0">
                  <a:pos x="23" y="0"/>
                </a:cxn>
              </a:cxnLst>
              <a:rect l="0" t="0" r="r" b="b"/>
              <a:pathLst>
                <a:path w="31" h="27">
                  <a:moveTo>
                    <a:pt x="23" y="0"/>
                  </a:moveTo>
                  <a:lnTo>
                    <a:pt x="28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3" y="18"/>
                  </a:lnTo>
                  <a:lnTo>
                    <a:pt x="15" y="23"/>
                  </a:lnTo>
                  <a:lnTo>
                    <a:pt x="8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8"/>
                  </a:lnTo>
                  <a:lnTo>
                    <a:pt x="11" y="11"/>
                  </a:lnTo>
                  <a:lnTo>
                    <a:pt x="16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17BAE864-67D2-E541-81F1-E2D51B4A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757613"/>
              <a:ext cx="508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21" y="6"/>
                </a:cxn>
                <a:cxn ang="0">
                  <a:pos x="28" y="11"/>
                </a:cxn>
                <a:cxn ang="0">
                  <a:pos x="30" y="17"/>
                </a:cxn>
                <a:cxn ang="0">
                  <a:pos x="32" y="22"/>
                </a:cxn>
                <a:cxn ang="0">
                  <a:pos x="28" y="28"/>
                </a:cxn>
                <a:cxn ang="0">
                  <a:pos x="22" y="29"/>
                </a:cxn>
                <a:cxn ang="0">
                  <a:pos x="15" y="25"/>
                </a:cxn>
                <a:cxn ang="0">
                  <a:pos x="10" y="17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21" y="6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29"/>
                  </a:lnTo>
                  <a:lnTo>
                    <a:pt x="15" y="25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116FD815-1729-644C-B972-CFC162B9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3133725"/>
              <a:ext cx="228600" cy="2809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0"/>
                </a:cxn>
                <a:cxn ang="0">
                  <a:pos x="21" y="4"/>
                </a:cxn>
                <a:cxn ang="0">
                  <a:pos x="30" y="11"/>
                </a:cxn>
                <a:cxn ang="0">
                  <a:pos x="41" y="21"/>
                </a:cxn>
                <a:cxn ang="0">
                  <a:pos x="54" y="32"/>
                </a:cxn>
                <a:cxn ang="0">
                  <a:pos x="67" y="47"/>
                </a:cxn>
                <a:cxn ang="0">
                  <a:pos x="80" y="60"/>
                </a:cxn>
                <a:cxn ang="0">
                  <a:pos x="93" y="71"/>
                </a:cxn>
                <a:cxn ang="0">
                  <a:pos x="105" y="82"/>
                </a:cxn>
                <a:cxn ang="0">
                  <a:pos x="115" y="92"/>
                </a:cxn>
                <a:cxn ang="0">
                  <a:pos x="123" y="101"/>
                </a:cxn>
                <a:cxn ang="0">
                  <a:pos x="129" y="108"/>
                </a:cxn>
                <a:cxn ang="0">
                  <a:pos x="136" y="111"/>
                </a:cxn>
                <a:cxn ang="0">
                  <a:pos x="138" y="111"/>
                </a:cxn>
                <a:cxn ang="0">
                  <a:pos x="141" y="112"/>
                </a:cxn>
                <a:cxn ang="0">
                  <a:pos x="144" y="118"/>
                </a:cxn>
                <a:cxn ang="0">
                  <a:pos x="144" y="122"/>
                </a:cxn>
                <a:cxn ang="0">
                  <a:pos x="142" y="125"/>
                </a:cxn>
                <a:cxn ang="0">
                  <a:pos x="141" y="129"/>
                </a:cxn>
                <a:cxn ang="0">
                  <a:pos x="137" y="138"/>
                </a:cxn>
                <a:cxn ang="0">
                  <a:pos x="134" y="152"/>
                </a:cxn>
                <a:cxn ang="0">
                  <a:pos x="133" y="167"/>
                </a:cxn>
                <a:cxn ang="0">
                  <a:pos x="133" y="171"/>
                </a:cxn>
                <a:cxn ang="0">
                  <a:pos x="130" y="177"/>
                </a:cxn>
                <a:cxn ang="0">
                  <a:pos x="127" y="177"/>
                </a:cxn>
                <a:cxn ang="0">
                  <a:pos x="125" y="175"/>
                </a:cxn>
                <a:cxn ang="0">
                  <a:pos x="121" y="171"/>
                </a:cxn>
                <a:cxn ang="0">
                  <a:pos x="119" y="167"/>
                </a:cxn>
                <a:cxn ang="0">
                  <a:pos x="114" y="162"/>
                </a:cxn>
                <a:cxn ang="0">
                  <a:pos x="103" y="156"/>
                </a:cxn>
                <a:cxn ang="0">
                  <a:pos x="90" y="152"/>
                </a:cxn>
                <a:cxn ang="0">
                  <a:pos x="80" y="148"/>
                </a:cxn>
                <a:cxn ang="0">
                  <a:pos x="73" y="144"/>
                </a:cxn>
                <a:cxn ang="0">
                  <a:pos x="69" y="137"/>
                </a:cxn>
                <a:cxn ang="0">
                  <a:pos x="64" y="123"/>
                </a:cxn>
                <a:cxn ang="0">
                  <a:pos x="62" y="107"/>
                </a:cxn>
                <a:cxn ang="0">
                  <a:pos x="59" y="92"/>
                </a:cxn>
                <a:cxn ang="0">
                  <a:pos x="58" y="81"/>
                </a:cxn>
                <a:cxn ang="0">
                  <a:pos x="55" y="73"/>
                </a:cxn>
                <a:cxn ang="0">
                  <a:pos x="49" y="63"/>
                </a:cxn>
                <a:cxn ang="0">
                  <a:pos x="43" y="54"/>
                </a:cxn>
                <a:cxn ang="0">
                  <a:pos x="36" y="45"/>
                </a:cxn>
                <a:cxn ang="0">
                  <a:pos x="29" y="38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144" h="177">
                  <a:moveTo>
                    <a:pt x="3" y="0"/>
                  </a:moveTo>
                  <a:lnTo>
                    <a:pt x="11" y="0"/>
                  </a:lnTo>
                  <a:lnTo>
                    <a:pt x="21" y="4"/>
                  </a:lnTo>
                  <a:lnTo>
                    <a:pt x="30" y="11"/>
                  </a:lnTo>
                  <a:lnTo>
                    <a:pt x="41" y="21"/>
                  </a:lnTo>
                  <a:lnTo>
                    <a:pt x="54" y="32"/>
                  </a:lnTo>
                  <a:lnTo>
                    <a:pt x="67" y="47"/>
                  </a:lnTo>
                  <a:lnTo>
                    <a:pt x="80" y="60"/>
                  </a:lnTo>
                  <a:lnTo>
                    <a:pt x="93" y="71"/>
                  </a:lnTo>
                  <a:lnTo>
                    <a:pt x="105" y="82"/>
                  </a:lnTo>
                  <a:lnTo>
                    <a:pt x="115" y="92"/>
                  </a:lnTo>
                  <a:lnTo>
                    <a:pt x="123" y="101"/>
                  </a:lnTo>
                  <a:lnTo>
                    <a:pt x="129" y="108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1" y="112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2" y="125"/>
                  </a:lnTo>
                  <a:lnTo>
                    <a:pt x="141" y="129"/>
                  </a:lnTo>
                  <a:lnTo>
                    <a:pt x="137" y="138"/>
                  </a:lnTo>
                  <a:lnTo>
                    <a:pt x="134" y="152"/>
                  </a:lnTo>
                  <a:lnTo>
                    <a:pt x="133" y="167"/>
                  </a:lnTo>
                  <a:lnTo>
                    <a:pt x="133" y="171"/>
                  </a:lnTo>
                  <a:lnTo>
                    <a:pt x="130" y="177"/>
                  </a:lnTo>
                  <a:lnTo>
                    <a:pt x="127" y="177"/>
                  </a:lnTo>
                  <a:lnTo>
                    <a:pt x="125" y="175"/>
                  </a:lnTo>
                  <a:lnTo>
                    <a:pt x="121" y="171"/>
                  </a:lnTo>
                  <a:lnTo>
                    <a:pt x="119" y="167"/>
                  </a:lnTo>
                  <a:lnTo>
                    <a:pt x="114" y="162"/>
                  </a:lnTo>
                  <a:lnTo>
                    <a:pt x="103" y="156"/>
                  </a:lnTo>
                  <a:lnTo>
                    <a:pt x="90" y="152"/>
                  </a:lnTo>
                  <a:lnTo>
                    <a:pt x="80" y="148"/>
                  </a:lnTo>
                  <a:lnTo>
                    <a:pt x="73" y="144"/>
                  </a:lnTo>
                  <a:lnTo>
                    <a:pt x="69" y="137"/>
                  </a:lnTo>
                  <a:lnTo>
                    <a:pt x="64" y="123"/>
                  </a:lnTo>
                  <a:lnTo>
                    <a:pt x="62" y="107"/>
                  </a:lnTo>
                  <a:lnTo>
                    <a:pt x="59" y="92"/>
                  </a:lnTo>
                  <a:lnTo>
                    <a:pt x="58" y="81"/>
                  </a:lnTo>
                  <a:lnTo>
                    <a:pt x="55" y="73"/>
                  </a:lnTo>
                  <a:lnTo>
                    <a:pt x="49" y="63"/>
                  </a:lnTo>
                  <a:lnTo>
                    <a:pt x="43" y="54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1" y="21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3FFBE6BC-1E27-724E-9FAC-A9610DBA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25775"/>
              <a:ext cx="133350" cy="2190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2"/>
                </a:cxn>
                <a:cxn ang="0">
                  <a:pos x="14" y="6"/>
                </a:cxn>
                <a:cxn ang="0">
                  <a:pos x="28" y="23"/>
                </a:cxn>
                <a:cxn ang="0">
                  <a:pos x="32" y="30"/>
                </a:cxn>
                <a:cxn ang="0">
                  <a:pos x="37" y="38"/>
                </a:cxn>
                <a:cxn ang="0">
                  <a:pos x="46" y="46"/>
                </a:cxn>
                <a:cxn ang="0">
                  <a:pos x="54" y="58"/>
                </a:cxn>
                <a:cxn ang="0">
                  <a:pos x="61" y="74"/>
                </a:cxn>
                <a:cxn ang="0">
                  <a:pos x="66" y="87"/>
                </a:cxn>
                <a:cxn ang="0">
                  <a:pos x="72" y="106"/>
                </a:cxn>
                <a:cxn ang="0">
                  <a:pos x="83" y="126"/>
                </a:cxn>
                <a:cxn ang="0">
                  <a:pos x="84" y="128"/>
                </a:cxn>
                <a:cxn ang="0">
                  <a:pos x="80" y="137"/>
                </a:cxn>
                <a:cxn ang="0">
                  <a:pos x="76" y="138"/>
                </a:cxn>
                <a:cxn ang="0">
                  <a:pos x="70" y="135"/>
                </a:cxn>
                <a:cxn ang="0">
                  <a:pos x="63" y="130"/>
                </a:cxn>
                <a:cxn ang="0">
                  <a:pos x="55" y="122"/>
                </a:cxn>
                <a:cxn ang="0">
                  <a:pos x="47" y="115"/>
                </a:cxn>
                <a:cxn ang="0">
                  <a:pos x="42" y="108"/>
                </a:cxn>
                <a:cxn ang="0">
                  <a:pos x="37" y="98"/>
                </a:cxn>
                <a:cxn ang="0">
                  <a:pos x="32" y="85"/>
                </a:cxn>
                <a:cxn ang="0">
                  <a:pos x="26" y="69"/>
                </a:cxn>
                <a:cxn ang="0">
                  <a:pos x="21" y="53"/>
                </a:cxn>
                <a:cxn ang="0">
                  <a:pos x="17" y="42"/>
                </a:cxn>
                <a:cxn ang="0">
                  <a:pos x="14" y="35"/>
                </a:cxn>
                <a:cxn ang="0">
                  <a:pos x="6" y="30"/>
                </a:cxn>
                <a:cxn ang="0">
                  <a:pos x="3" y="27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84" h="138">
                  <a:moveTo>
                    <a:pt x="7" y="0"/>
                  </a:moveTo>
                  <a:lnTo>
                    <a:pt x="9" y="2"/>
                  </a:lnTo>
                  <a:lnTo>
                    <a:pt x="14" y="6"/>
                  </a:lnTo>
                  <a:lnTo>
                    <a:pt x="28" y="23"/>
                  </a:lnTo>
                  <a:lnTo>
                    <a:pt x="32" y="30"/>
                  </a:lnTo>
                  <a:lnTo>
                    <a:pt x="37" y="38"/>
                  </a:lnTo>
                  <a:lnTo>
                    <a:pt x="46" y="46"/>
                  </a:lnTo>
                  <a:lnTo>
                    <a:pt x="54" y="58"/>
                  </a:lnTo>
                  <a:lnTo>
                    <a:pt x="61" y="74"/>
                  </a:lnTo>
                  <a:lnTo>
                    <a:pt x="66" y="87"/>
                  </a:lnTo>
                  <a:lnTo>
                    <a:pt x="72" y="106"/>
                  </a:lnTo>
                  <a:lnTo>
                    <a:pt x="83" y="126"/>
                  </a:lnTo>
                  <a:lnTo>
                    <a:pt x="84" y="128"/>
                  </a:lnTo>
                  <a:lnTo>
                    <a:pt x="80" y="137"/>
                  </a:lnTo>
                  <a:lnTo>
                    <a:pt x="76" y="138"/>
                  </a:lnTo>
                  <a:lnTo>
                    <a:pt x="70" y="135"/>
                  </a:lnTo>
                  <a:lnTo>
                    <a:pt x="63" y="130"/>
                  </a:lnTo>
                  <a:lnTo>
                    <a:pt x="55" y="122"/>
                  </a:lnTo>
                  <a:lnTo>
                    <a:pt x="47" y="115"/>
                  </a:lnTo>
                  <a:lnTo>
                    <a:pt x="42" y="108"/>
                  </a:lnTo>
                  <a:lnTo>
                    <a:pt x="37" y="98"/>
                  </a:lnTo>
                  <a:lnTo>
                    <a:pt x="32" y="85"/>
                  </a:lnTo>
                  <a:lnTo>
                    <a:pt x="26" y="69"/>
                  </a:lnTo>
                  <a:lnTo>
                    <a:pt x="21" y="53"/>
                  </a:lnTo>
                  <a:lnTo>
                    <a:pt x="17" y="42"/>
                  </a:lnTo>
                  <a:lnTo>
                    <a:pt x="14" y="35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4CE6749A-CC07-C946-AA03-2A597838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5" y="3402013"/>
              <a:ext cx="182563" cy="682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8" y="8"/>
                </a:cxn>
                <a:cxn ang="0">
                  <a:pos x="22" y="12"/>
                </a:cxn>
                <a:cxn ang="0">
                  <a:pos x="38" y="15"/>
                </a:cxn>
                <a:cxn ang="0">
                  <a:pos x="48" y="17"/>
                </a:cxn>
                <a:cxn ang="0">
                  <a:pos x="52" y="22"/>
                </a:cxn>
                <a:cxn ang="0">
                  <a:pos x="53" y="20"/>
                </a:cxn>
                <a:cxn ang="0">
                  <a:pos x="57" y="17"/>
                </a:cxn>
                <a:cxn ang="0">
                  <a:pos x="65" y="15"/>
                </a:cxn>
                <a:cxn ang="0">
                  <a:pos x="68" y="16"/>
                </a:cxn>
                <a:cxn ang="0">
                  <a:pos x="75" y="17"/>
                </a:cxn>
                <a:cxn ang="0">
                  <a:pos x="91" y="20"/>
                </a:cxn>
                <a:cxn ang="0">
                  <a:pos x="97" y="22"/>
                </a:cxn>
                <a:cxn ang="0">
                  <a:pos x="100" y="23"/>
                </a:cxn>
                <a:cxn ang="0">
                  <a:pos x="104" y="24"/>
                </a:cxn>
                <a:cxn ang="0">
                  <a:pos x="106" y="27"/>
                </a:cxn>
                <a:cxn ang="0">
                  <a:pos x="111" y="30"/>
                </a:cxn>
                <a:cxn ang="0">
                  <a:pos x="113" y="34"/>
                </a:cxn>
                <a:cxn ang="0">
                  <a:pos x="115" y="38"/>
                </a:cxn>
                <a:cxn ang="0">
                  <a:pos x="115" y="41"/>
                </a:cxn>
                <a:cxn ang="0">
                  <a:pos x="112" y="43"/>
                </a:cxn>
                <a:cxn ang="0">
                  <a:pos x="106" y="43"/>
                </a:cxn>
                <a:cxn ang="0">
                  <a:pos x="98" y="42"/>
                </a:cxn>
                <a:cxn ang="0">
                  <a:pos x="89" y="41"/>
                </a:cxn>
                <a:cxn ang="0">
                  <a:pos x="70" y="41"/>
                </a:cxn>
                <a:cxn ang="0">
                  <a:pos x="63" y="37"/>
                </a:cxn>
                <a:cxn ang="0">
                  <a:pos x="55" y="30"/>
                </a:cxn>
                <a:cxn ang="0">
                  <a:pos x="53" y="28"/>
                </a:cxn>
                <a:cxn ang="0">
                  <a:pos x="52" y="26"/>
                </a:cxn>
                <a:cxn ang="0">
                  <a:pos x="49" y="27"/>
                </a:cxn>
                <a:cxn ang="0">
                  <a:pos x="45" y="28"/>
                </a:cxn>
                <a:cxn ang="0">
                  <a:pos x="34" y="31"/>
                </a:cxn>
                <a:cxn ang="0">
                  <a:pos x="23" y="31"/>
                </a:cxn>
                <a:cxn ang="0">
                  <a:pos x="14" y="30"/>
                </a:cxn>
                <a:cxn ang="0">
                  <a:pos x="8" y="27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115" h="43">
                  <a:moveTo>
                    <a:pt x="8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38" y="15"/>
                  </a:lnTo>
                  <a:lnTo>
                    <a:pt x="48" y="17"/>
                  </a:lnTo>
                  <a:lnTo>
                    <a:pt x="52" y="22"/>
                  </a:lnTo>
                  <a:lnTo>
                    <a:pt x="53" y="20"/>
                  </a:lnTo>
                  <a:lnTo>
                    <a:pt x="57" y="17"/>
                  </a:lnTo>
                  <a:lnTo>
                    <a:pt x="65" y="15"/>
                  </a:lnTo>
                  <a:lnTo>
                    <a:pt x="68" y="16"/>
                  </a:lnTo>
                  <a:lnTo>
                    <a:pt x="75" y="17"/>
                  </a:lnTo>
                  <a:lnTo>
                    <a:pt x="91" y="20"/>
                  </a:lnTo>
                  <a:lnTo>
                    <a:pt x="97" y="22"/>
                  </a:lnTo>
                  <a:lnTo>
                    <a:pt x="100" y="23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30"/>
                  </a:lnTo>
                  <a:lnTo>
                    <a:pt x="113" y="34"/>
                  </a:lnTo>
                  <a:lnTo>
                    <a:pt x="115" y="38"/>
                  </a:lnTo>
                  <a:lnTo>
                    <a:pt x="115" y="41"/>
                  </a:lnTo>
                  <a:lnTo>
                    <a:pt x="112" y="43"/>
                  </a:lnTo>
                  <a:lnTo>
                    <a:pt x="106" y="43"/>
                  </a:lnTo>
                  <a:lnTo>
                    <a:pt x="98" y="42"/>
                  </a:lnTo>
                  <a:lnTo>
                    <a:pt x="89" y="41"/>
                  </a:lnTo>
                  <a:lnTo>
                    <a:pt x="70" y="41"/>
                  </a:lnTo>
                  <a:lnTo>
                    <a:pt x="63" y="37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2" y="26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34" y="31"/>
                  </a:lnTo>
                  <a:lnTo>
                    <a:pt x="23" y="31"/>
                  </a:lnTo>
                  <a:lnTo>
                    <a:pt x="14" y="30"/>
                  </a:lnTo>
                  <a:lnTo>
                    <a:pt x="8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054EF632-71A5-6345-B54A-956B690D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481388"/>
              <a:ext cx="25400" cy="269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1" y="17"/>
                </a:cxn>
                <a:cxn ang="0">
                  <a:pos x="5" y="17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12" y="0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6" y="1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67F5EE09-C95E-834B-B372-F4038232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451225"/>
              <a:ext cx="63500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8" y="1"/>
                </a:cxn>
                <a:cxn ang="0">
                  <a:pos x="33" y="4"/>
                </a:cxn>
                <a:cxn ang="0">
                  <a:pos x="38" y="10"/>
                </a:cxn>
                <a:cxn ang="0">
                  <a:pos x="40" y="15"/>
                </a:cxn>
                <a:cxn ang="0">
                  <a:pos x="37" y="21"/>
                </a:cxn>
                <a:cxn ang="0">
                  <a:pos x="33" y="23"/>
                </a:cxn>
                <a:cxn ang="0">
                  <a:pos x="30" y="25"/>
                </a:cxn>
                <a:cxn ang="0">
                  <a:pos x="26" y="25"/>
                </a:cxn>
                <a:cxn ang="0">
                  <a:pos x="25" y="26"/>
                </a:cxn>
                <a:cxn ang="0">
                  <a:pos x="23" y="26"/>
                </a:cxn>
                <a:cxn ang="0">
                  <a:pos x="18" y="32"/>
                </a:cxn>
                <a:cxn ang="0">
                  <a:pos x="12" y="3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5"/>
                </a:cxn>
                <a:cxn ang="0">
                  <a:pos x="8" y="15"/>
                </a:cxn>
                <a:cxn ang="0">
                  <a:pos x="17" y="4"/>
                </a:cxn>
                <a:cxn ang="0">
                  <a:pos x="22" y="0"/>
                </a:cxn>
              </a:cxnLst>
              <a:rect l="0" t="0" r="r" b="b"/>
              <a:pathLst>
                <a:path w="40" h="38">
                  <a:moveTo>
                    <a:pt x="22" y="0"/>
                  </a:moveTo>
                  <a:lnTo>
                    <a:pt x="28" y="1"/>
                  </a:lnTo>
                  <a:lnTo>
                    <a:pt x="33" y="4"/>
                  </a:lnTo>
                  <a:lnTo>
                    <a:pt x="38" y="10"/>
                  </a:lnTo>
                  <a:lnTo>
                    <a:pt x="40" y="15"/>
                  </a:lnTo>
                  <a:lnTo>
                    <a:pt x="37" y="21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2" y="3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8" y="15"/>
                  </a:lnTo>
                  <a:lnTo>
                    <a:pt x="17" y="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291F6C47-59EC-AD4B-97FB-33C2726A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88" y="3279775"/>
              <a:ext cx="95250" cy="1127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9" y="3"/>
                </a:cxn>
                <a:cxn ang="0">
                  <a:pos x="23" y="4"/>
                </a:cxn>
                <a:cxn ang="0">
                  <a:pos x="30" y="4"/>
                </a:cxn>
                <a:cxn ang="0">
                  <a:pos x="37" y="3"/>
                </a:cxn>
                <a:cxn ang="0">
                  <a:pos x="54" y="3"/>
                </a:cxn>
                <a:cxn ang="0">
                  <a:pos x="60" y="7"/>
                </a:cxn>
                <a:cxn ang="0">
                  <a:pos x="60" y="14"/>
                </a:cxn>
                <a:cxn ang="0">
                  <a:pos x="57" y="16"/>
                </a:cxn>
                <a:cxn ang="0">
                  <a:pos x="53" y="18"/>
                </a:cxn>
                <a:cxn ang="0">
                  <a:pos x="48" y="19"/>
                </a:cxn>
                <a:cxn ang="0">
                  <a:pos x="34" y="19"/>
                </a:cxn>
                <a:cxn ang="0">
                  <a:pos x="34" y="20"/>
                </a:cxn>
                <a:cxn ang="0">
                  <a:pos x="35" y="23"/>
                </a:cxn>
                <a:cxn ang="0">
                  <a:pos x="42" y="30"/>
                </a:cxn>
                <a:cxn ang="0">
                  <a:pos x="46" y="33"/>
                </a:cxn>
                <a:cxn ang="0">
                  <a:pos x="52" y="40"/>
                </a:cxn>
                <a:cxn ang="0">
                  <a:pos x="56" y="49"/>
                </a:cxn>
                <a:cxn ang="0">
                  <a:pos x="58" y="60"/>
                </a:cxn>
                <a:cxn ang="0">
                  <a:pos x="60" y="68"/>
                </a:cxn>
                <a:cxn ang="0">
                  <a:pos x="60" y="71"/>
                </a:cxn>
                <a:cxn ang="0">
                  <a:pos x="57" y="71"/>
                </a:cxn>
                <a:cxn ang="0">
                  <a:pos x="52" y="70"/>
                </a:cxn>
                <a:cxn ang="0">
                  <a:pos x="45" y="67"/>
                </a:cxn>
                <a:cxn ang="0">
                  <a:pos x="38" y="60"/>
                </a:cxn>
                <a:cxn ang="0">
                  <a:pos x="34" y="53"/>
                </a:cxn>
                <a:cxn ang="0">
                  <a:pos x="32" y="48"/>
                </a:cxn>
                <a:cxn ang="0">
                  <a:pos x="32" y="42"/>
                </a:cxn>
                <a:cxn ang="0">
                  <a:pos x="31" y="37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19" y="42"/>
                </a:cxn>
                <a:cxn ang="0">
                  <a:pos x="12" y="46"/>
                </a:cxn>
                <a:cxn ang="0">
                  <a:pos x="6" y="51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7"/>
                </a:cxn>
                <a:cxn ang="0">
                  <a:pos x="2" y="30"/>
                </a:cxn>
                <a:cxn ang="0">
                  <a:pos x="5" y="20"/>
                </a:cxn>
                <a:cxn ang="0">
                  <a:pos x="6" y="14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11" y="1"/>
                </a:cxn>
                <a:cxn ang="0">
                  <a:pos x="13" y="0"/>
                </a:cxn>
              </a:cxnLst>
              <a:rect l="0" t="0" r="r" b="b"/>
              <a:pathLst>
                <a:path w="60" h="71">
                  <a:moveTo>
                    <a:pt x="13" y="0"/>
                  </a:moveTo>
                  <a:lnTo>
                    <a:pt x="15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54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8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3"/>
                  </a:lnTo>
                  <a:lnTo>
                    <a:pt x="42" y="30"/>
                  </a:lnTo>
                  <a:lnTo>
                    <a:pt x="46" y="33"/>
                  </a:lnTo>
                  <a:lnTo>
                    <a:pt x="52" y="40"/>
                  </a:lnTo>
                  <a:lnTo>
                    <a:pt x="56" y="49"/>
                  </a:lnTo>
                  <a:lnTo>
                    <a:pt x="58" y="60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57" y="71"/>
                  </a:lnTo>
                  <a:lnTo>
                    <a:pt x="52" y="70"/>
                  </a:lnTo>
                  <a:lnTo>
                    <a:pt x="45" y="67"/>
                  </a:lnTo>
                  <a:lnTo>
                    <a:pt x="38" y="60"/>
                  </a:lnTo>
                  <a:lnTo>
                    <a:pt x="34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1" y="37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19" y="42"/>
                  </a:lnTo>
                  <a:lnTo>
                    <a:pt x="12" y="46"/>
                  </a:lnTo>
                  <a:lnTo>
                    <a:pt x="6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5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D537E2AF-C6EC-6D41-8D0D-7F1ADDA1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3228975"/>
              <a:ext cx="1047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2"/>
                </a:cxn>
                <a:cxn ang="0">
                  <a:pos x="66" y="3"/>
                </a:cxn>
                <a:cxn ang="0">
                  <a:pos x="62" y="11"/>
                </a:cxn>
                <a:cxn ang="0">
                  <a:pos x="57" y="15"/>
                </a:cxn>
                <a:cxn ang="0">
                  <a:pos x="55" y="17"/>
                </a:cxn>
                <a:cxn ang="0">
                  <a:pos x="48" y="17"/>
                </a:cxn>
                <a:cxn ang="0">
                  <a:pos x="37" y="20"/>
                </a:cxn>
                <a:cxn ang="0">
                  <a:pos x="25" y="21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14" y="7"/>
                </a:cxn>
                <a:cxn ang="0">
                  <a:pos x="22" y="9"/>
                </a:cxn>
                <a:cxn ang="0">
                  <a:pos x="26" y="9"/>
                </a:cxn>
                <a:cxn ang="0">
                  <a:pos x="30" y="7"/>
                </a:cxn>
                <a:cxn ang="0">
                  <a:pos x="40" y="4"/>
                </a:cxn>
                <a:cxn ang="0">
                  <a:pos x="59" y="2"/>
                </a:cxn>
                <a:cxn ang="0">
                  <a:pos x="64" y="0"/>
                </a:cxn>
              </a:cxnLst>
              <a:rect l="0" t="0" r="r" b="b"/>
              <a:pathLst>
                <a:path w="66" h="22">
                  <a:moveTo>
                    <a:pt x="64" y="0"/>
                  </a:moveTo>
                  <a:lnTo>
                    <a:pt x="66" y="2"/>
                  </a:lnTo>
                  <a:lnTo>
                    <a:pt x="66" y="3"/>
                  </a:lnTo>
                  <a:lnTo>
                    <a:pt x="62" y="11"/>
                  </a:lnTo>
                  <a:lnTo>
                    <a:pt x="57" y="15"/>
                  </a:lnTo>
                  <a:lnTo>
                    <a:pt x="55" y="17"/>
                  </a:lnTo>
                  <a:lnTo>
                    <a:pt x="48" y="17"/>
                  </a:lnTo>
                  <a:lnTo>
                    <a:pt x="37" y="20"/>
                  </a:lnTo>
                  <a:lnTo>
                    <a:pt x="25" y="21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40" y="4"/>
                  </a:lnTo>
                  <a:lnTo>
                    <a:pt x="5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358F18EC-64B2-A94A-BDB5-986DF903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3209925"/>
              <a:ext cx="34925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2" y="6"/>
                </a:cxn>
                <a:cxn ang="0">
                  <a:pos x="21" y="15"/>
                </a:cxn>
                <a:cxn ang="0">
                  <a:pos x="20" y="26"/>
                </a:cxn>
                <a:cxn ang="0">
                  <a:pos x="15" y="37"/>
                </a:cxn>
                <a:cxn ang="0">
                  <a:pos x="10" y="44"/>
                </a:cxn>
                <a:cxn ang="0">
                  <a:pos x="5" y="47"/>
                </a:cxn>
                <a:cxn ang="0">
                  <a:pos x="0" y="43"/>
                </a:cxn>
                <a:cxn ang="0">
                  <a:pos x="0" y="34"/>
                </a:cxn>
                <a:cxn ang="0">
                  <a:pos x="2" y="25"/>
                </a:cxn>
                <a:cxn ang="0">
                  <a:pos x="10" y="6"/>
                </a:cxn>
                <a:cxn ang="0">
                  <a:pos x="15" y="0"/>
                </a:cxn>
              </a:cxnLst>
              <a:rect l="0" t="0" r="r" b="b"/>
              <a:pathLst>
                <a:path w="22" h="47">
                  <a:moveTo>
                    <a:pt x="15" y="0"/>
                  </a:moveTo>
                  <a:lnTo>
                    <a:pt x="20" y="0"/>
                  </a:lnTo>
                  <a:lnTo>
                    <a:pt x="22" y="6"/>
                  </a:lnTo>
                  <a:lnTo>
                    <a:pt x="21" y="15"/>
                  </a:lnTo>
                  <a:lnTo>
                    <a:pt x="20" y="26"/>
                  </a:lnTo>
                  <a:lnTo>
                    <a:pt x="15" y="37"/>
                  </a:lnTo>
                  <a:lnTo>
                    <a:pt x="10" y="44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10" y="6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F03419CE-0C6C-F44B-B5DC-0B19A688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098800"/>
              <a:ext cx="198438" cy="257175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06" y="17"/>
                </a:cxn>
                <a:cxn ang="0">
                  <a:pos x="114" y="28"/>
                </a:cxn>
                <a:cxn ang="0">
                  <a:pos x="124" y="25"/>
                </a:cxn>
                <a:cxn ang="0">
                  <a:pos x="125" y="29"/>
                </a:cxn>
                <a:cxn ang="0">
                  <a:pos x="113" y="40"/>
                </a:cxn>
                <a:cxn ang="0">
                  <a:pos x="106" y="49"/>
                </a:cxn>
                <a:cxn ang="0">
                  <a:pos x="113" y="67"/>
                </a:cxn>
                <a:cxn ang="0">
                  <a:pos x="119" y="89"/>
                </a:cxn>
                <a:cxn ang="0">
                  <a:pos x="110" y="104"/>
                </a:cxn>
                <a:cxn ang="0">
                  <a:pos x="97" y="122"/>
                </a:cxn>
                <a:cxn ang="0">
                  <a:pos x="93" y="144"/>
                </a:cxn>
                <a:cxn ang="0">
                  <a:pos x="93" y="159"/>
                </a:cxn>
                <a:cxn ang="0">
                  <a:pos x="78" y="162"/>
                </a:cxn>
                <a:cxn ang="0">
                  <a:pos x="62" y="159"/>
                </a:cxn>
                <a:cxn ang="0">
                  <a:pos x="39" y="156"/>
                </a:cxn>
                <a:cxn ang="0">
                  <a:pos x="24" y="148"/>
                </a:cxn>
                <a:cxn ang="0">
                  <a:pos x="6" y="123"/>
                </a:cxn>
                <a:cxn ang="0">
                  <a:pos x="0" y="93"/>
                </a:cxn>
                <a:cxn ang="0">
                  <a:pos x="1" y="74"/>
                </a:cxn>
                <a:cxn ang="0">
                  <a:pos x="5" y="73"/>
                </a:cxn>
                <a:cxn ang="0">
                  <a:pos x="9" y="76"/>
                </a:cxn>
                <a:cxn ang="0">
                  <a:pos x="17" y="81"/>
                </a:cxn>
                <a:cxn ang="0">
                  <a:pos x="20" y="82"/>
                </a:cxn>
                <a:cxn ang="0">
                  <a:pos x="24" y="73"/>
                </a:cxn>
                <a:cxn ang="0">
                  <a:pos x="28" y="66"/>
                </a:cxn>
                <a:cxn ang="0">
                  <a:pos x="35" y="62"/>
                </a:cxn>
                <a:cxn ang="0">
                  <a:pos x="45" y="58"/>
                </a:cxn>
                <a:cxn ang="0">
                  <a:pos x="52" y="54"/>
                </a:cxn>
                <a:cxn ang="0">
                  <a:pos x="57" y="44"/>
                </a:cxn>
                <a:cxn ang="0">
                  <a:pos x="68" y="32"/>
                </a:cxn>
                <a:cxn ang="0">
                  <a:pos x="83" y="30"/>
                </a:cxn>
                <a:cxn ang="0">
                  <a:pos x="88" y="29"/>
                </a:cxn>
                <a:cxn ang="0">
                  <a:pos x="90" y="26"/>
                </a:cxn>
                <a:cxn ang="0">
                  <a:pos x="88" y="22"/>
                </a:cxn>
                <a:cxn ang="0">
                  <a:pos x="87" y="11"/>
                </a:cxn>
                <a:cxn ang="0">
                  <a:pos x="91" y="6"/>
                </a:cxn>
                <a:cxn ang="0">
                  <a:pos x="98" y="0"/>
                </a:cxn>
              </a:cxnLst>
              <a:rect l="0" t="0" r="r" b="b"/>
              <a:pathLst>
                <a:path w="125" h="162">
                  <a:moveTo>
                    <a:pt x="98" y="0"/>
                  </a:moveTo>
                  <a:lnTo>
                    <a:pt x="105" y="0"/>
                  </a:lnTo>
                  <a:lnTo>
                    <a:pt x="105" y="3"/>
                  </a:lnTo>
                  <a:lnTo>
                    <a:pt x="106" y="17"/>
                  </a:lnTo>
                  <a:lnTo>
                    <a:pt x="110" y="25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5"/>
                  </a:lnTo>
                  <a:lnTo>
                    <a:pt x="125" y="26"/>
                  </a:lnTo>
                  <a:lnTo>
                    <a:pt x="125" y="29"/>
                  </a:lnTo>
                  <a:lnTo>
                    <a:pt x="117" y="37"/>
                  </a:lnTo>
                  <a:lnTo>
                    <a:pt x="113" y="40"/>
                  </a:lnTo>
                  <a:lnTo>
                    <a:pt x="109" y="44"/>
                  </a:lnTo>
                  <a:lnTo>
                    <a:pt x="106" y="49"/>
                  </a:lnTo>
                  <a:lnTo>
                    <a:pt x="109" y="58"/>
                  </a:lnTo>
                  <a:lnTo>
                    <a:pt x="113" y="67"/>
                  </a:lnTo>
                  <a:lnTo>
                    <a:pt x="117" y="78"/>
                  </a:lnTo>
                  <a:lnTo>
                    <a:pt x="119" y="89"/>
                  </a:lnTo>
                  <a:lnTo>
                    <a:pt x="116" y="97"/>
                  </a:lnTo>
                  <a:lnTo>
                    <a:pt x="110" y="104"/>
                  </a:lnTo>
                  <a:lnTo>
                    <a:pt x="102" y="113"/>
                  </a:lnTo>
                  <a:lnTo>
                    <a:pt x="97" y="122"/>
                  </a:lnTo>
                  <a:lnTo>
                    <a:pt x="94" y="133"/>
                  </a:lnTo>
                  <a:lnTo>
                    <a:pt x="93" y="144"/>
                  </a:lnTo>
                  <a:lnTo>
                    <a:pt x="94" y="154"/>
                  </a:lnTo>
                  <a:lnTo>
                    <a:pt x="93" y="159"/>
                  </a:lnTo>
                  <a:lnTo>
                    <a:pt x="86" y="160"/>
                  </a:lnTo>
                  <a:lnTo>
                    <a:pt x="78" y="162"/>
                  </a:lnTo>
                  <a:lnTo>
                    <a:pt x="69" y="160"/>
                  </a:lnTo>
                  <a:lnTo>
                    <a:pt x="62" y="159"/>
                  </a:lnTo>
                  <a:lnTo>
                    <a:pt x="50" y="156"/>
                  </a:lnTo>
                  <a:lnTo>
                    <a:pt x="39" y="156"/>
                  </a:lnTo>
                  <a:lnTo>
                    <a:pt x="32" y="154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74"/>
                  </a:lnTo>
                  <a:lnTo>
                    <a:pt x="2" y="73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78"/>
                  </a:lnTo>
                  <a:lnTo>
                    <a:pt x="17" y="81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4" y="73"/>
                  </a:lnTo>
                  <a:lnTo>
                    <a:pt x="27" y="70"/>
                  </a:lnTo>
                  <a:lnTo>
                    <a:pt x="28" y="66"/>
                  </a:lnTo>
                  <a:lnTo>
                    <a:pt x="31" y="63"/>
                  </a:lnTo>
                  <a:lnTo>
                    <a:pt x="35" y="62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4" y="49"/>
                  </a:lnTo>
                  <a:lnTo>
                    <a:pt x="57" y="44"/>
                  </a:lnTo>
                  <a:lnTo>
                    <a:pt x="61" y="37"/>
                  </a:lnTo>
                  <a:lnTo>
                    <a:pt x="68" y="32"/>
                  </a:lnTo>
                  <a:lnTo>
                    <a:pt x="78" y="30"/>
                  </a:lnTo>
                  <a:lnTo>
                    <a:pt x="83" y="30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19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4" y="4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5891A61E-09BD-EE4E-AB1A-96BBCDD5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817813"/>
              <a:ext cx="100013" cy="18573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" y="0"/>
                </a:cxn>
                <a:cxn ang="0">
                  <a:pos x="37" y="5"/>
                </a:cxn>
                <a:cxn ang="0">
                  <a:pos x="42" y="13"/>
                </a:cxn>
                <a:cxn ang="0">
                  <a:pos x="44" y="20"/>
                </a:cxn>
                <a:cxn ang="0">
                  <a:pos x="44" y="26"/>
                </a:cxn>
                <a:cxn ang="0">
                  <a:pos x="41" y="32"/>
                </a:cxn>
                <a:cxn ang="0">
                  <a:pos x="35" y="36"/>
                </a:cxn>
                <a:cxn ang="0">
                  <a:pos x="30" y="42"/>
                </a:cxn>
                <a:cxn ang="0">
                  <a:pos x="26" y="51"/>
                </a:cxn>
                <a:cxn ang="0">
                  <a:pos x="24" y="55"/>
                </a:cxn>
                <a:cxn ang="0">
                  <a:pos x="24" y="61"/>
                </a:cxn>
                <a:cxn ang="0">
                  <a:pos x="26" y="62"/>
                </a:cxn>
                <a:cxn ang="0">
                  <a:pos x="30" y="62"/>
                </a:cxn>
                <a:cxn ang="0">
                  <a:pos x="31" y="61"/>
                </a:cxn>
                <a:cxn ang="0">
                  <a:pos x="37" y="61"/>
                </a:cxn>
                <a:cxn ang="0">
                  <a:pos x="40" y="59"/>
                </a:cxn>
                <a:cxn ang="0">
                  <a:pos x="42" y="61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6" y="66"/>
                </a:cxn>
                <a:cxn ang="0">
                  <a:pos x="60" y="66"/>
                </a:cxn>
                <a:cxn ang="0">
                  <a:pos x="61" y="68"/>
                </a:cxn>
                <a:cxn ang="0">
                  <a:pos x="63" y="68"/>
                </a:cxn>
                <a:cxn ang="0">
                  <a:pos x="63" y="69"/>
                </a:cxn>
                <a:cxn ang="0">
                  <a:pos x="60" y="74"/>
                </a:cxn>
                <a:cxn ang="0">
                  <a:pos x="56" y="77"/>
                </a:cxn>
                <a:cxn ang="0">
                  <a:pos x="49" y="78"/>
                </a:cxn>
                <a:cxn ang="0">
                  <a:pos x="41" y="80"/>
                </a:cxn>
                <a:cxn ang="0">
                  <a:pos x="34" y="85"/>
                </a:cxn>
                <a:cxn ang="0">
                  <a:pos x="30" y="91"/>
                </a:cxn>
                <a:cxn ang="0">
                  <a:pos x="24" y="98"/>
                </a:cxn>
                <a:cxn ang="0">
                  <a:pos x="11" y="111"/>
                </a:cxn>
                <a:cxn ang="0">
                  <a:pos x="5" y="115"/>
                </a:cxn>
                <a:cxn ang="0">
                  <a:pos x="1" y="117"/>
                </a:cxn>
                <a:cxn ang="0">
                  <a:pos x="1" y="114"/>
                </a:cxn>
                <a:cxn ang="0">
                  <a:pos x="5" y="106"/>
                </a:cxn>
                <a:cxn ang="0">
                  <a:pos x="11" y="98"/>
                </a:cxn>
                <a:cxn ang="0">
                  <a:pos x="24" y="84"/>
                </a:cxn>
                <a:cxn ang="0">
                  <a:pos x="24" y="80"/>
                </a:cxn>
                <a:cxn ang="0">
                  <a:pos x="20" y="74"/>
                </a:cxn>
                <a:cxn ang="0">
                  <a:pos x="14" y="68"/>
                </a:cxn>
                <a:cxn ang="0">
                  <a:pos x="7" y="59"/>
                </a:cxn>
                <a:cxn ang="0">
                  <a:pos x="1" y="51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5" y="32"/>
                </a:cxn>
                <a:cxn ang="0">
                  <a:pos x="11" y="28"/>
                </a:cxn>
                <a:cxn ang="0">
                  <a:pos x="18" y="22"/>
                </a:cxn>
                <a:cxn ang="0">
                  <a:pos x="22" y="17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24" y="2"/>
                </a:cxn>
                <a:cxn ang="0">
                  <a:pos x="27" y="0"/>
                </a:cxn>
              </a:cxnLst>
              <a:rect l="0" t="0" r="r" b="b"/>
              <a:pathLst>
                <a:path w="63" h="117">
                  <a:moveTo>
                    <a:pt x="27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1" y="32"/>
                  </a:lnTo>
                  <a:lnTo>
                    <a:pt x="35" y="36"/>
                  </a:lnTo>
                  <a:lnTo>
                    <a:pt x="30" y="42"/>
                  </a:lnTo>
                  <a:lnTo>
                    <a:pt x="26" y="51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61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6" y="66"/>
                  </a:lnTo>
                  <a:lnTo>
                    <a:pt x="60" y="66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0" y="74"/>
                  </a:lnTo>
                  <a:lnTo>
                    <a:pt x="56" y="77"/>
                  </a:lnTo>
                  <a:lnTo>
                    <a:pt x="49" y="78"/>
                  </a:lnTo>
                  <a:lnTo>
                    <a:pt x="41" y="80"/>
                  </a:lnTo>
                  <a:lnTo>
                    <a:pt x="34" y="85"/>
                  </a:lnTo>
                  <a:lnTo>
                    <a:pt x="30" y="91"/>
                  </a:lnTo>
                  <a:lnTo>
                    <a:pt x="24" y="98"/>
                  </a:lnTo>
                  <a:lnTo>
                    <a:pt x="11" y="111"/>
                  </a:lnTo>
                  <a:lnTo>
                    <a:pt x="5" y="115"/>
                  </a:lnTo>
                  <a:lnTo>
                    <a:pt x="1" y="117"/>
                  </a:lnTo>
                  <a:lnTo>
                    <a:pt x="1" y="114"/>
                  </a:lnTo>
                  <a:lnTo>
                    <a:pt x="5" y="106"/>
                  </a:lnTo>
                  <a:lnTo>
                    <a:pt x="11" y="98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0" y="74"/>
                  </a:lnTo>
                  <a:lnTo>
                    <a:pt x="14" y="68"/>
                  </a:lnTo>
                  <a:lnTo>
                    <a:pt x="7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11" y="28"/>
                  </a:lnTo>
                  <a:lnTo>
                    <a:pt x="18" y="22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4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6A37E103-9C58-474D-A73C-28B5AD99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2994025"/>
              <a:ext cx="52388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2" y="25"/>
                </a:cxn>
                <a:cxn ang="0">
                  <a:pos x="14" y="24"/>
                </a:cxn>
                <a:cxn ang="0">
                  <a:pos x="5" y="24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1" y="9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33" h="25">
                  <a:moveTo>
                    <a:pt x="7" y="0"/>
                  </a:moveTo>
                  <a:lnTo>
                    <a:pt x="15" y="0"/>
                  </a:lnTo>
                  <a:lnTo>
                    <a:pt x="29" y="14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9C7F0B5B-749D-EA49-9B94-C21B740D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2963863"/>
              <a:ext cx="36513" cy="396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3" y="13"/>
                </a:cxn>
                <a:cxn ang="0">
                  <a:pos x="22" y="18"/>
                </a:cxn>
                <a:cxn ang="0">
                  <a:pos x="18" y="22"/>
                </a:cxn>
                <a:cxn ang="0">
                  <a:pos x="9" y="25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1" y="1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9" y="0"/>
                </a:cxn>
              </a:cxnLst>
              <a:rect l="0" t="0" r="r" b="b"/>
              <a:pathLst>
                <a:path w="23" h="25">
                  <a:moveTo>
                    <a:pt x="9" y="0"/>
                  </a:moveTo>
                  <a:lnTo>
                    <a:pt x="16" y="3"/>
                  </a:lnTo>
                  <a:lnTo>
                    <a:pt x="20" y="7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9" y="25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6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B88154EC-7110-4C4B-B4A8-FBCD7823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3038475"/>
              <a:ext cx="106363" cy="8255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" y="7"/>
                </a:cxn>
                <a:cxn ang="0">
                  <a:pos x="63" y="15"/>
                </a:cxn>
                <a:cxn ang="0">
                  <a:pos x="67" y="22"/>
                </a:cxn>
                <a:cxn ang="0">
                  <a:pos x="67" y="30"/>
                </a:cxn>
                <a:cxn ang="0">
                  <a:pos x="63" y="38"/>
                </a:cxn>
                <a:cxn ang="0">
                  <a:pos x="56" y="46"/>
                </a:cxn>
                <a:cxn ang="0">
                  <a:pos x="48" y="50"/>
                </a:cxn>
                <a:cxn ang="0">
                  <a:pos x="44" y="52"/>
                </a:cxn>
                <a:cxn ang="0">
                  <a:pos x="39" y="52"/>
                </a:cxn>
                <a:cxn ang="0">
                  <a:pos x="38" y="50"/>
                </a:cxn>
                <a:cxn ang="0">
                  <a:pos x="35" y="49"/>
                </a:cxn>
                <a:cxn ang="0">
                  <a:pos x="34" y="45"/>
                </a:cxn>
                <a:cxn ang="0">
                  <a:pos x="31" y="41"/>
                </a:cxn>
                <a:cxn ang="0">
                  <a:pos x="27" y="35"/>
                </a:cxn>
                <a:cxn ang="0">
                  <a:pos x="11" y="33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4" y="20"/>
                </a:cxn>
                <a:cxn ang="0">
                  <a:pos x="9" y="15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30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2" y="11"/>
                </a:cxn>
                <a:cxn ang="0">
                  <a:pos x="49" y="0"/>
                </a:cxn>
              </a:cxnLst>
              <a:rect l="0" t="0" r="r" b="b"/>
              <a:pathLst>
                <a:path w="67" h="52">
                  <a:moveTo>
                    <a:pt x="49" y="0"/>
                  </a:moveTo>
                  <a:lnTo>
                    <a:pt x="56" y="7"/>
                  </a:lnTo>
                  <a:lnTo>
                    <a:pt x="63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63" y="38"/>
                  </a:lnTo>
                  <a:lnTo>
                    <a:pt x="56" y="46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8" y="50"/>
                  </a:lnTo>
                  <a:lnTo>
                    <a:pt x="35" y="49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7" y="35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9" y="1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2" y="1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8B43F69A-F034-0D48-9FF2-47F98F31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3263900"/>
              <a:ext cx="390525" cy="25876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6" y="4"/>
                </a:cxn>
                <a:cxn ang="0">
                  <a:pos x="30" y="13"/>
                </a:cxn>
                <a:cxn ang="0">
                  <a:pos x="52" y="17"/>
                </a:cxn>
                <a:cxn ang="0">
                  <a:pos x="64" y="25"/>
                </a:cxn>
                <a:cxn ang="0">
                  <a:pos x="66" y="22"/>
                </a:cxn>
                <a:cxn ang="0">
                  <a:pos x="81" y="18"/>
                </a:cxn>
                <a:cxn ang="0">
                  <a:pos x="111" y="21"/>
                </a:cxn>
                <a:cxn ang="0">
                  <a:pos x="137" y="35"/>
                </a:cxn>
                <a:cxn ang="0">
                  <a:pos x="160" y="47"/>
                </a:cxn>
                <a:cxn ang="0">
                  <a:pos x="178" y="59"/>
                </a:cxn>
                <a:cxn ang="0">
                  <a:pos x="189" y="74"/>
                </a:cxn>
                <a:cxn ang="0">
                  <a:pos x="196" y="80"/>
                </a:cxn>
                <a:cxn ang="0">
                  <a:pos x="202" y="84"/>
                </a:cxn>
                <a:cxn ang="0">
                  <a:pos x="208" y="92"/>
                </a:cxn>
                <a:cxn ang="0">
                  <a:pos x="216" y="111"/>
                </a:cxn>
                <a:cxn ang="0">
                  <a:pos x="231" y="126"/>
                </a:cxn>
                <a:cxn ang="0">
                  <a:pos x="242" y="143"/>
                </a:cxn>
                <a:cxn ang="0">
                  <a:pos x="246" y="161"/>
                </a:cxn>
                <a:cxn ang="0">
                  <a:pos x="237" y="162"/>
                </a:cxn>
                <a:cxn ang="0">
                  <a:pos x="217" y="152"/>
                </a:cxn>
                <a:cxn ang="0">
                  <a:pos x="200" y="133"/>
                </a:cxn>
                <a:cxn ang="0">
                  <a:pos x="193" y="117"/>
                </a:cxn>
                <a:cxn ang="0">
                  <a:pos x="172" y="117"/>
                </a:cxn>
                <a:cxn ang="0">
                  <a:pos x="163" y="128"/>
                </a:cxn>
                <a:cxn ang="0">
                  <a:pos x="150" y="147"/>
                </a:cxn>
                <a:cxn ang="0">
                  <a:pos x="135" y="148"/>
                </a:cxn>
                <a:cxn ang="0">
                  <a:pos x="124" y="130"/>
                </a:cxn>
                <a:cxn ang="0">
                  <a:pos x="118" y="122"/>
                </a:cxn>
                <a:cxn ang="0">
                  <a:pos x="94" y="124"/>
                </a:cxn>
                <a:cxn ang="0">
                  <a:pos x="93" y="118"/>
                </a:cxn>
                <a:cxn ang="0">
                  <a:pos x="103" y="110"/>
                </a:cxn>
                <a:cxn ang="0">
                  <a:pos x="109" y="109"/>
                </a:cxn>
                <a:cxn ang="0">
                  <a:pos x="105" y="98"/>
                </a:cxn>
                <a:cxn ang="0">
                  <a:pos x="97" y="88"/>
                </a:cxn>
                <a:cxn ang="0">
                  <a:pos x="89" y="80"/>
                </a:cxn>
                <a:cxn ang="0">
                  <a:pos x="67" y="70"/>
                </a:cxn>
                <a:cxn ang="0">
                  <a:pos x="56" y="69"/>
                </a:cxn>
                <a:cxn ang="0">
                  <a:pos x="51" y="65"/>
                </a:cxn>
                <a:cxn ang="0">
                  <a:pos x="47" y="58"/>
                </a:cxn>
                <a:cxn ang="0">
                  <a:pos x="29" y="61"/>
                </a:cxn>
                <a:cxn ang="0">
                  <a:pos x="19" y="58"/>
                </a:cxn>
                <a:cxn ang="0">
                  <a:pos x="29" y="36"/>
                </a:cxn>
                <a:cxn ang="0">
                  <a:pos x="33" y="30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2" y="22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15" y="2"/>
                </a:cxn>
              </a:cxnLst>
              <a:rect l="0" t="0" r="r" b="b"/>
              <a:pathLst>
                <a:path w="246" h="163">
                  <a:moveTo>
                    <a:pt x="18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9"/>
                  </a:lnTo>
                  <a:lnTo>
                    <a:pt x="30" y="13"/>
                  </a:lnTo>
                  <a:lnTo>
                    <a:pt x="36" y="14"/>
                  </a:lnTo>
                  <a:lnTo>
                    <a:pt x="52" y="17"/>
                  </a:lnTo>
                  <a:lnTo>
                    <a:pt x="60" y="21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81" y="18"/>
                  </a:lnTo>
                  <a:lnTo>
                    <a:pt x="96" y="18"/>
                  </a:lnTo>
                  <a:lnTo>
                    <a:pt x="111" y="21"/>
                  </a:lnTo>
                  <a:lnTo>
                    <a:pt x="123" y="26"/>
                  </a:lnTo>
                  <a:lnTo>
                    <a:pt x="137" y="35"/>
                  </a:lnTo>
                  <a:lnTo>
                    <a:pt x="146" y="41"/>
                  </a:lnTo>
                  <a:lnTo>
                    <a:pt x="160" y="47"/>
                  </a:lnTo>
                  <a:lnTo>
                    <a:pt x="171" y="51"/>
                  </a:lnTo>
                  <a:lnTo>
                    <a:pt x="178" y="59"/>
                  </a:lnTo>
                  <a:lnTo>
                    <a:pt x="183" y="67"/>
                  </a:lnTo>
                  <a:lnTo>
                    <a:pt x="189" y="74"/>
                  </a:lnTo>
                  <a:lnTo>
                    <a:pt x="191" y="77"/>
                  </a:lnTo>
                  <a:lnTo>
                    <a:pt x="196" y="80"/>
                  </a:lnTo>
                  <a:lnTo>
                    <a:pt x="198" y="81"/>
                  </a:lnTo>
                  <a:lnTo>
                    <a:pt x="202" y="84"/>
                  </a:lnTo>
                  <a:lnTo>
                    <a:pt x="205" y="87"/>
                  </a:lnTo>
                  <a:lnTo>
                    <a:pt x="208" y="92"/>
                  </a:lnTo>
                  <a:lnTo>
                    <a:pt x="211" y="100"/>
                  </a:lnTo>
                  <a:lnTo>
                    <a:pt x="216" y="111"/>
                  </a:lnTo>
                  <a:lnTo>
                    <a:pt x="224" y="121"/>
                  </a:lnTo>
                  <a:lnTo>
                    <a:pt x="231" y="126"/>
                  </a:lnTo>
                  <a:lnTo>
                    <a:pt x="237" y="133"/>
                  </a:lnTo>
                  <a:lnTo>
                    <a:pt x="242" y="143"/>
                  </a:lnTo>
                  <a:lnTo>
                    <a:pt x="246" y="154"/>
                  </a:lnTo>
                  <a:lnTo>
                    <a:pt x="246" y="161"/>
                  </a:lnTo>
                  <a:lnTo>
                    <a:pt x="243" y="163"/>
                  </a:lnTo>
                  <a:lnTo>
                    <a:pt x="237" y="162"/>
                  </a:lnTo>
                  <a:lnTo>
                    <a:pt x="227" y="158"/>
                  </a:lnTo>
                  <a:lnTo>
                    <a:pt x="217" y="152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6" y="122"/>
                  </a:lnTo>
                  <a:lnTo>
                    <a:pt x="193" y="117"/>
                  </a:lnTo>
                  <a:lnTo>
                    <a:pt x="186" y="114"/>
                  </a:lnTo>
                  <a:lnTo>
                    <a:pt x="172" y="117"/>
                  </a:lnTo>
                  <a:lnTo>
                    <a:pt x="167" y="121"/>
                  </a:lnTo>
                  <a:lnTo>
                    <a:pt x="163" y="128"/>
                  </a:lnTo>
                  <a:lnTo>
                    <a:pt x="157" y="137"/>
                  </a:lnTo>
                  <a:lnTo>
                    <a:pt x="150" y="147"/>
                  </a:lnTo>
                  <a:lnTo>
                    <a:pt x="144" y="151"/>
                  </a:lnTo>
                  <a:lnTo>
                    <a:pt x="135" y="148"/>
                  </a:lnTo>
                  <a:lnTo>
                    <a:pt x="129" y="140"/>
                  </a:lnTo>
                  <a:lnTo>
                    <a:pt x="124" y="130"/>
                  </a:lnTo>
                  <a:lnTo>
                    <a:pt x="122" y="124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94" y="124"/>
                  </a:lnTo>
                  <a:lnTo>
                    <a:pt x="92" y="121"/>
                  </a:lnTo>
                  <a:lnTo>
                    <a:pt x="93" y="118"/>
                  </a:lnTo>
                  <a:lnTo>
                    <a:pt x="100" y="111"/>
                  </a:lnTo>
                  <a:lnTo>
                    <a:pt x="103" y="110"/>
                  </a:lnTo>
                  <a:lnTo>
                    <a:pt x="107" y="110"/>
                  </a:lnTo>
                  <a:lnTo>
                    <a:pt x="109" y="109"/>
                  </a:lnTo>
                  <a:lnTo>
                    <a:pt x="108" y="104"/>
                  </a:lnTo>
                  <a:lnTo>
                    <a:pt x="105" y="98"/>
                  </a:lnTo>
                  <a:lnTo>
                    <a:pt x="101" y="92"/>
                  </a:lnTo>
                  <a:lnTo>
                    <a:pt x="97" y="88"/>
                  </a:lnTo>
                  <a:lnTo>
                    <a:pt x="94" y="84"/>
                  </a:lnTo>
                  <a:lnTo>
                    <a:pt x="89" y="80"/>
                  </a:lnTo>
                  <a:lnTo>
                    <a:pt x="81" y="74"/>
                  </a:lnTo>
                  <a:lnTo>
                    <a:pt x="67" y="70"/>
                  </a:lnTo>
                  <a:lnTo>
                    <a:pt x="60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7" y="58"/>
                  </a:lnTo>
                  <a:lnTo>
                    <a:pt x="38" y="59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21" y="52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29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48620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DC5BE5B-EF38-6549-9A01-D01557B68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17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36840" y="2104774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840" y="3245175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541EE-0D2D-F44C-969F-03FDAC0C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116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9561C9-4D3F-3A4C-B1C7-FE7DFCDB4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16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88223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9C881-D2BB-D041-8819-EC58CCF17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0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503238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" y="152400"/>
            <a:ext cx="42672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BREADCRUMB HERE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1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191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another chart elements…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9067" y="2399655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E0F616F-D559-3F43-B93A-5F462A9AEA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9067" y="3278196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5335F14-13D7-B044-8EAE-33C5060761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9067" y="4156737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872D2E46-FA4C-7246-9745-B4D0C6DBF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5140" y="2644855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297293D6-DC2C-F244-A97C-78A99F007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9509" y="3490876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88F3319C-9963-6847-B394-7267A623D8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5140" y="4290002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68%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3A7A0-54AB-2842-83C7-4D8FC7795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016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6" y="603212"/>
            <a:ext cx="9557893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icon examples…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59049-31AC-074A-BA37-47B235DDF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38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864E2E-B921-9046-9D6D-172344F39F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DD9B0-A5DB-DA4D-A0F0-86EB8CDCC3D9}"/>
              </a:ext>
            </a:extLst>
          </p:cNvPr>
          <p:cNvSpPr/>
          <p:nvPr userDrawn="1"/>
        </p:nvSpPr>
        <p:spPr>
          <a:xfrm>
            <a:off x="0" y="882316"/>
            <a:ext cx="6716274" cy="30544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DB442-B24D-714D-8DBA-15DFBECEF99F}"/>
              </a:ext>
            </a:extLst>
          </p:cNvPr>
          <p:cNvSpPr/>
          <p:nvPr userDrawn="1"/>
        </p:nvSpPr>
        <p:spPr>
          <a:xfrm>
            <a:off x="5582478" y="127414"/>
            <a:ext cx="4995606" cy="49956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A1D7C3-11F7-E54E-BCCE-C4C7C4A7D20D}"/>
              </a:ext>
            </a:extLst>
          </p:cNvPr>
          <p:cNvSpPr txBox="1">
            <a:spLocks/>
          </p:cNvSpPr>
          <p:nvPr userDrawn="1"/>
        </p:nvSpPr>
        <p:spPr>
          <a:xfrm>
            <a:off x="6658437" y="1909507"/>
            <a:ext cx="3245877" cy="2229132"/>
          </a:xfrm>
          <a:prstGeom prst="rect">
            <a:avLst/>
          </a:prstGeom>
        </p:spPr>
        <p:txBody>
          <a:bodyPr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93813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1500" dirty="0"/>
              <a:t>Mitacs is a </a:t>
            </a:r>
            <a:r>
              <a:rPr lang="en-CA" sz="1500" b="1" dirty="0">
                <a:solidFill>
                  <a:srgbClr val="FF9600"/>
                </a:solidFill>
              </a:rPr>
              <a:t>catalyzing force </a:t>
            </a:r>
            <a:r>
              <a:rPr lang="en-CA" sz="1500" dirty="0"/>
              <a:t>in the Canadian innovation ecosystem. </a:t>
            </a:r>
            <a:br>
              <a:rPr lang="en-CA" sz="1500" dirty="0"/>
            </a:br>
            <a:r>
              <a:rPr lang="en-CA" sz="1500" dirty="0"/>
              <a:t>We will build a world-class, diverse community of innovators through our collaborative model, attracting and deploying top talent to industry, and matching need with expertise to create ambitious solutions to real-world challenges.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C9989-50FE-214B-8F7D-701100460EC5}"/>
              </a:ext>
            </a:extLst>
          </p:cNvPr>
          <p:cNvSpPr txBox="1"/>
          <p:nvPr userDrawn="1"/>
        </p:nvSpPr>
        <p:spPr>
          <a:xfrm>
            <a:off x="1276819" y="1040868"/>
            <a:ext cx="30396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PURPOSE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B8F64-A16C-FF46-A6D5-9B1DB23B25AE}"/>
              </a:ext>
            </a:extLst>
          </p:cNvPr>
          <p:cNvSpPr txBox="1"/>
          <p:nvPr userDrawn="1"/>
        </p:nvSpPr>
        <p:spPr>
          <a:xfrm>
            <a:off x="6739857" y="1122319"/>
            <a:ext cx="2811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A01BB-E941-B048-A388-A3BEAE21DBCA}"/>
              </a:ext>
            </a:extLst>
          </p:cNvPr>
          <p:cNvSpPr txBox="1"/>
          <p:nvPr userDrawn="1"/>
        </p:nvSpPr>
        <p:spPr>
          <a:xfrm>
            <a:off x="1296959" y="1816102"/>
            <a:ext cx="36205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Mitacs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empowers</a:t>
            </a:r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 Canadian innovation through partnerships that deliver solutions to our most pressing problems. We drive economic growth, productivity, and meaningful change to improve quality of life for all Canadians.</a:t>
            </a:r>
          </a:p>
          <a:p>
            <a:endParaRPr lang="en-US" sz="1500" dirty="0">
              <a:solidFill>
                <a:schemeClr val="accent2"/>
              </a:solidFill>
              <a:latin typeface="Lato" panose="020F05020202040302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B88E6B-8EB1-A040-90CC-3AD060203183}"/>
              </a:ext>
            </a:extLst>
          </p:cNvPr>
          <p:cNvSpPr/>
          <p:nvPr userDrawn="1"/>
        </p:nvSpPr>
        <p:spPr>
          <a:xfrm>
            <a:off x="3140611" y="3039576"/>
            <a:ext cx="3561752" cy="356175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97B62-6010-0145-A4B7-570F42D342C4}"/>
              </a:ext>
            </a:extLst>
          </p:cNvPr>
          <p:cNvSpPr txBox="1"/>
          <p:nvPr userDrawn="1"/>
        </p:nvSpPr>
        <p:spPr>
          <a:xfrm>
            <a:off x="3847088" y="3936730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4775E-1E62-7A43-9C7F-0BAAC219A72B}"/>
              </a:ext>
            </a:extLst>
          </p:cNvPr>
          <p:cNvSpPr txBox="1"/>
          <p:nvPr userDrawn="1"/>
        </p:nvSpPr>
        <p:spPr>
          <a:xfrm>
            <a:off x="3943650" y="4740485"/>
            <a:ext cx="2808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latin typeface="Lato" panose="020F0502020204030203" pitchFamily="34" charset="77"/>
              </a:rPr>
              <a:t>Canadian innovation </a:t>
            </a:r>
            <a:br>
              <a:rPr lang="en-CA" sz="1500" dirty="0">
                <a:latin typeface="Lato" panose="020F0502020204030203" pitchFamily="34" charset="77"/>
              </a:rPr>
            </a:br>
            <a:r>
              <a:rPr lang="en-CA" sz="1500" dirty="0">
                <a:latin typeface="Lato" panose="020F0502020204030203" pitchFamily="34" charset="77"/>
              </a:rPr>
              <a:t>will create change that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transforms</a:t>
            </a:r>
            <a:r>
              <a:rPr lang="en-CA" sz="1500" dirty="0">
                <a:latin typeface="Lato" panose="020F0502020204030203" pitchFamily="34" charset="77"/>
              </a:rPr>
              <a:t> the world. </a:t>
            </a:r>
          </a:p>
        </p:txBody>
      </p:sp>
    </p:spTree>
    <p:extLst>
      <p:ext uri="{BB962C8B-B14F-4D97-AF65-F5344CB8AC3E}">
        <p14:creationId xmlns:p14="http://schemas.microsoft.com/office/powerpoint/2010/main" val="1853679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e %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453F-0E03-9F41-8F5B-81CA7C74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 you have pie graphs for ALL %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F7675C8-8C6D-6C40-91A1-38C37D174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497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Elemen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89FA09-EA56-A44C-8669-C9E726758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graphic elements…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18A6C-2F5D-9444-B0C1-8C1EDDCBE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1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6758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718B-D362-4E32-98F4-6C1AEE49817F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126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899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9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53" y="1331100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0576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32384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6483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80582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7B173A-0331-9A4C-909F-6CEF75DB7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E84353E-E53B-C344-96F9-1569DD352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1" name="Vertical Text Placeholder 4">
            <a:extLst>
              <a:ext uri="{FF2B5EF4-FFF2-40B4-BE49-F238E27FC236}">
                <a16:creationId xmlns:a16="http://schemas.microsoft.com/office/drawing/2014/main" id="{9A2D85DB-4992-824F-AB1E-C9A99D393BC5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11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118264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304800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204" y="752485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4468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5C3B4-E1FF-BC4A-9885-B12A80F0CEC3}"/>
              </a:ext>
            </a:extLst>
          </p:cNvPr>
          <p:cNvSpPr/>
          <p:nvPr userDrawn="1"/>
        </p:nvSpPr>
        <p:spPr>
          <a:xfrm rot="16200000">
            <a:off x="5407817" y="-5407824"/>
            <a:ext cx="1376364" cy="12192003"/>
          </a:xfrm>
          <a:prstGeom prst="rect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lumMod val="75000"/>
                  <a:alpha val="4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799719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5" y="0"/>
            <a:ext cx="5686927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7" y="4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10445744" cy="54229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F1C2-197C-0441-90C7-DCDCD2C4B030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2187EA-D988-6241-8AA5-4A31F820BA36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977139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A5E0931-9A24-2946-84EC-E30377DF663D}"/>
              </a:ext>
            </a:extLst>
          </p:cNvPr>
          <p:cNvSpPr/>
          <p:nvPr userDrawn="1"/>
        </p:nvSpPr>
        <p:spPr>
          <a:xfrm>
            <a:off x="4122821" y="385010"/>
            <a:ext cx="9031705" cy="9031705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71B04-189A-4949-A6C1-342C576D2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937" y="1403601"/>
            <a:ext cx="2095974" cy="5880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812B19-C750-9F4C-8A01-137C263E5C44}"/>
              </a:ext>
            </a:extLst>
          </p:cNvPr>
          <p:cNvSpPr/>
          <p:nvPr userDrawn="1"/>
        </p:nvSpPr>
        <p:spPr>
          <a:xfrm>
            <a:off x="4368994" y="686844"/>
            <a:ext cx="9031705" cy="90317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FF1028-DC13-2D49-B373-B0CCAD08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8937" y="2497199"/>
            <a:ext cx="7692889" cy="1400383"/>
          </a:xfrm>
        </p:spPr>
        <p:txBody>
          <a:bodyPr wrap="square" anchor="t">
            <a:spAutoFit/>
          </a:bodyPr>
          <a:lstStyle>
            <a:lvl1pPr algn="l">
              <a:lnSpc>
                <a:spcPts val="4860"/>
              </a:lnSpc>
              <a:defRPr sz="5400" b="1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150F4C-4826-3D44-8392-262B30FD2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937" y="3891435"/>
            <a:ext cx="685800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306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E9C382B-86AC-0441-8FA0-7F3799D99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Vertical Text Placeholder 4">
            <a:extLst>
              <a:ext uri="{FF2B5EF4-FFF2-40B4-BE49-F238E27FC236}">
                <a16:creationId xmlns:a16="http://schemas.microsoft.com/office/drawing/2014/main" id="{E36E93A7-CB68-3241-A79E-ED5027A12DD6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5220D3BF-FD7F-854F-A494-2134A2720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AF690B7-1421-4D47-A123-00D8346D3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7275502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an agenda/contents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89F67-B902-BD48-A86C-AADBA0F715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2015" y="2051800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C5BE850-FA4B-D648-B181-9DDAEA391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2015" y="2985681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3FA6743-045C-5C47-A93D-702D31C8A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22015" y="3919561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189BE7D-4738-A242-8CE4-E7E4240D42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428" y="2051000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BBB367C-E428-2645-9076-11EB9EB75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3428" y="2920983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3400CDA-78FA-BD48-8CB2-068D824E22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428" y="3790166"/>
            <a:ext cx="2233170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AD04B1-494A-224D-8E77-1765948E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11436" y="2051000"/>
            <a:ext cx="766499" cy="523235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7DDD671-A48B-3941-877C-E82BAD9750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1436" y="2967175"/>
            <a:ext cx="766499" cy="52323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CDB48CD7-72F6-7847-9944-A038A6B3CD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42940" y="3919561"/>
            <a:ext cx="766499" cy="523235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5051315-52FD-A243-950C-7FFA68E910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2051000"/>
            <a:ext cx="766499" cy="56942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27B2BF0E-F8EA-C341-9FCA-DFC9F39162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2920983"/>
            <a:ext cx="766499" cy="569427"/>
          </a:xfrm>
        </p:spPr>
        <p:txBody>
          <a:bodyPr/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7BF592D6-72FF-7A4B-BBCA-2331C0590E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8" y="3790166"/>
            <a:ext cx="766499" cy="62040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424158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EBD33439-FFFB-AB45-A08E-99886231D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D6E72E42-C45D-95DA-7CE8-2AE5DC3617C9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0422476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ue Blank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2" name="Title 48">
            <a:extLst>
              <a:ext uri="{FF2B5EF4-FFF2-40B4-BE49-F238E27FC236}">
                <a16:creationId xmlns:a16="http://schemas.microsoft.com/office/drawing/2014/main" id="{502C77DA-F090-6441-98A0-433E26C3D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6" name="Vertical Text Placeholder 4">
            <a:extLst>
              <a:ext uri="{FF2B5EF4-FFF2-40B4-BE49-F238E27FC236}">
                <a16:creationId xmlns:a16="http://schemas.microsoft.com/office/drawing/2014/main" id="{2CD2C456-CFED-1AEE-EEA0-137020A6E75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2239508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656F2E-8ACC-F045-BBC7-7250FFAB3E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04925"/>
            <a:ext cx="91440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 marL="712787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2pPr>
            <a:lvl3pPr marL="1208088" indent="-134938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111250" algn="l"/>
              </a:tabLst>
              <a:defRPr sz="1600"/>
            </a:lvl3pPr>
          </a:lstStyle>
          <a:p>
            <a:pPr lvl="0"/>
            <a:r>
              <a:rPr lang="en-US" dirty="0"/>
              <a:t>Here you have some text or click on icons to add graphics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D68B5D-CC8F-2D4C-A379-1EBD1ABB1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48">
            <a:extLst>
              <a:ext uri="{FF2B5EF4-FFF2-40B4-BE49-F238E27FC236}">
                <a16:creationId xmlns:a16="http://schemas.microsoft.com/office/drawing/2014/main" id="{B35BD19D-C53A-854C-87FA-56E79A54F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7549455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the Intro slide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EBA709A-14C8-184D-BAA7-4452306F6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253D4E71-FD8C-ECF1-3AB2-56CD0510AF0D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0402454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28EF5-E3B7-194B-BFF8-F40D5374A353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787017" y="1317117"/>
            <a:ext cx="5999162" cy="3535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– click icons to create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2440" y="1329309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0" name="Title 48">
            <a:extLst>
              <a:ext uri="{FF2B5EF4-FFF2-40B4-BE49-F238E27FC236}">
                <a16:creationId xmlns:a16="http://schemas.microsoft.com/office/drawing/2014/main" id="{610B47B4-6906-B04B-882B-7D59D217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91B2E059-FFC1-916F-D814-C82CD6A4A69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8299979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27975"/>
            <a:ext cx="4641848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893763" indent="-84138">
              <a:lnSpc>
                <a:spcPct val="100000"/>
              </a:lnSpc>
              <a:tabLst/>
              <a:defRPr sz="1600"/>
            </a:lvl2pPr>
            <a:lvl3pPr marL="850900" indent="225425">
              <a:lnSpc>
                <a:spcPct val="100000"/>
              </a:lnSpc>
              <a:tabLst/>
              <a:defRPr sz="1400"/>
            </a:lvl3pPr>
          </a:lstStyle>
          <a:p>
            <a:r>
              <a:rPr lang="en-US" dirty="0"/>
              <a:t>Chart – click icons to create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94899" y="1327975"/>
            <a:ext cx="51050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Chart – click icon to create</a:t>
            </a:r>
          </a:p>
        </p:txBody>
      </p:sp>
      <p:sp>
        <p:nvSpPr>
          <p:cNvPr id="19" name="Title 48">
            <a:extLst>
              <a:ext uri="{FF2B5EF4-FFF2-40B4-BE49-F238E27FC236}">
                <a16:creationId xmlns:a16="http://schemas.microsoft.com/office/drawing/2014/main" id="{A09FC007-B6B5-2A46-9603-138637CE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0589219-F7A3-B84D-95C8-1F26A927C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819B9A-220A-5D46-BAAD-797E1E344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FAA85E97-44CF-747B-1E85-5E95036D48F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77899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7017" y="1568625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737509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1280" y="1568626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Right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3EF42374-9487-480C-B25B-F700B2ECDCC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3211203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3206" y="1558535"/>
            <a:ext cx="3390138" cy="3534916"/>
          </a:xfrm>
        </p:spPr>
        <p:txBody>
          <a:bodyPr/>
          <a:lstStyle>
            <a:lvl2pPr marL="850900" indent="-138113">
              <a:tabLst/>
              <a:defRPr/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6" y="172962"/>
            <a:ext cx="7393197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7017" y="1558535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Left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41E6708F-C7AA-4C13-5B6D-8B096267C65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00077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90000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/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636AAA4-3A42-B847-95F1-6AE560985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BC2AF-C7F4-D149-B342-152424BADFB7}"/>
              </a:ext>
            </a:extLst>
          </p:cNvPr>
          <p:cNvSpPr/>
          <p:nvPr userDrawn="1"/>
        </p:nvSpPr>
        <p:spPr>
          <a:xfrm>
            <a:off x="5534528" y="433056"/>
            <a:ext cx="1234031" cy="5506145"/>
          </a:xfrm>
          <a:prstGeom prst="rect">
            <a:avLst/>
          </a:prstGeom>
          <a:solidFill>
            <a:schemeClr val="accent4">
              <a:alpha val="351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75246F-9FC3-FE41-B48F-08792D4103AD}"/>
              </a:ext>
            </a:extLst>
          </p:cNvPr>
          <p:cNvSpPr/>
          <p:nvPr userDrawn="1"/>
        </p:nvSpPr>
        <p:spPr>
          <a:xfrm>
            <a:off x="5534528" y="433056"/>
            <a:ext cx="1234030" cy="1063262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5E7092-850A-6545-A9AC-F037ACA358D6}"/>
              </a:ext>
            </a:extLst>
          </p:cNvPr>
          <p:cNvSpPr txBox="1"/>
          <p:nvPr userDrawn="1"/>
        </p:nvSpPr>
        <p:spPr>
          <a:xfrm>
            <a:off x="5796628" y="381389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92C2C-CEC4-2641-BB98-D1596C52EECC}"/>
              </a:ext>
            </a:extLst>
          </p:cNvPr>
          <p:cNvSpPr txBox="1"/>
          <p:nvPr userDrawn="1"/>
        </p:nvSpPr>
        <p:spPr>
          <a:xfrm>
            <a:off x="5824462" y="1457283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0C3D69-9CA5-3349-937A-2F95CD10884F}"/>
              </a:ext>
            </a:extLst>
          </p:cNvPr>
          <p:cNvSpPr txBox="1"/>
          <p:nvPr userDrawn="1"/>
        </p:nvSpPr>
        <p:spPr>
          <a:xfrm>
            <a:off x="5764185" y="3630828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7CEF09-4997-4247-AA01-C093210CE90A}"/>
              </a:ext>
            </a:extLst>
          </p:cNvPr>
          <p:cNvSpPr/>
          <p:nvPr userDrawn="1"/>
        </p:nvSpPr>
        <p:spPr>
          <a:xfrm>
            <a:off x="5533644" y="2566248"/>
            <a:ext cx="1234030" cy="1063262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F054A-5EED-1840-AF41-A18C7F29DFEF}"/>
              </a:ext>
            </a:extLst>
          </p:cNvPr>
          <p:cNvSpPr txBox="1"/>
          <p:nvPr userDrawn="1"/>
        </p:nvSpPr>
        <p:spPr>
          <a:xfrm>
            <a:off x="5827056" y="2524402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03F0BF-8BED-A949-8C0D-A705F3EC172C}"/>
              </a:ext>
            </a:extLst>
          </p:cNvPr>
          <p:cNvSpPr/>
          <p:nvPr userDrawn="1"/>
        </p:nvSpPr>
        <p:spPr>
          <a:xfrm>
            <a:off x="5533644" y="4784995"/>
            <a:ext cx="1234030" cy="1154206"/>
          </a:xfrm>
          <a:prstGeom prst="rect">
            <a:avLst/>
          </a:prstGeom>
          <a:solidFill>
            <a:schemeClr val="tx1">
              <a:alpha val="333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5CC93-F79D-7C41-97D1-395044B54659}"/>
              </a:ext>
            </a:extLst>
          </p:cNvPr>
          <p:cNvSpPr txBox="1"/>
          <p:nvPr userDrawn="1"/>
        </p:nvSpPr>
        <p:spPr>
          <a:xfrm>
            <a:off x="5790528" y="4784995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9AC3B34-76CC-AB4D-9E2C-1BFEDEDE9E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30658" y="435752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5F4F04B-CE7B-FB49-A68A-33BED332E8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18966" y="1515266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0953566-E2FC-0842-A5C0-6B9F7B1374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29773" y="2593471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CF2B07-C6DB-174F-B6EB-01315AADD0D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8966" y="3651619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0DD8B6-3CA7-6640-A794-C69F52408BD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30658" y="4804244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7D1B57-13FB-134C-B6A5-5C76F7108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0" name="Vertical Text Placeholder 4">
            <a:extLst>
              <a:ext uri="{FF2B5EF4-FFF2-40B4-BE49-F238E27FC236}">
                <a16:creationId xmlns:a16="http://schemas.microsoft.com/office/drawing/2014/main" id="{61146E7C-2560-2951-5E03-471AC2FFAC62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2326294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636AAA4-3A42-B847-95F1-6AE560985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1824-4230-3C4A-84EA-86EBA95FB6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36990" y="4733103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268DE6-F6AF-4146-894C-0A6CB43CF958}"/>
              </a:ext>
            </a:extLst>
          </p:cNvPr>
          <p:cNvSpPr/>
          <p:nvPr userDrawn="1"/>
        </p:nvSpPr>
        <p:spPr>
          <a:xfrm>
            <a:off x="2138358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54F899-13A7-D842-B073-7475EFBCAACD}"/>
              </a:ext>
            </a:extLst>
          </p:cNvPr>
          <p:cNvSpPr/>
          <p:nvPr userDrawn="1"/>
        </p:nvSpPr>
        <p:spPr>
          <a:xfrm>
            <a:off x="5091617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ECDE1-3928-3F40-9F1F-DFB5F5F6EA60}"/>
              </a:ext>
            </a:extLst>
          </p:cNvPr>
          <p:cNvSpPr/>
          <p:nvPr userDrawn="1"/>
        </p:nvSpPr>
        <p:spPr>
          <a:xfrm>
            <a:off x="8044876" y="1432939"/>
            <a:ext cx="2556893" cy="25568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0FB19-E5EE-A34B-98EE-F6712176E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5690" y="2593717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3946BEE-230F-DE48-9C47-C9C5D83B95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2431" y="2573963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7298BC-0283-0C47-AEB0-9C55B70244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172" y="2593717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337B5-DFFE-384F-B80F-3985B6096F49}"/>
              </a:ext>
            </a:extLst>
          </p:cNvPr>
          <p:cNvCxnSpPr/>
          <p:nvPr userDrawn="1"/>
        </p:nvCxnSpPr>
        <p:spPr>
          <a:xfrm>
            <a:off x="2378572" y="4364736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3E7779-A890-774D-841F-462D4AFAAFCD}"/>
              </a:ext>
            </a:extLst>
          </p:cNvPr>
          <p:cNvCxnSpPr/>
          <p:nvPr userDrawn="1"/>
        </p:nvCxnSpPr>
        <p:spPr>
          <a:xfrm>
            <a:off x="2378571" y="5334000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7845F8D-21D4-444C-A3CF-B710887E1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AE4AD2F-C24A-0A4C-AF13-988B3DE9E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market size slide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140162-316E-D884-414E-AEF3C84F8925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590249" y="4727197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3E84D04-ED33-F43A-071B-01228F72329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543508" y="4745548"/>
            <a:ext cx="1559626" cy="225992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8" name="Vertical Text Placeholder 4">
            <a:extLst>
              <a:ext uri="{FF2B5EF4-FFF2-40B4-BE49-F238E27FC236}">
                <a16:creationId xmlns:a16="http://schemas.microsoft.com/office/drawing/2014/main" id="{FCEF37CC-A297-5AA1-93D2-4856F361DC62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3250471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26BD8-19E7-FE45-9F81-1C4F4767C285}"/>
              </a:ext>
            </a:extLst>
          </p:cNvPr>
          <p:cNvCxnSpPr>
            <a:cxnSpLocks/>
          </p:cNvCxnSpPr>
          <p:nvPr userDrawn="1"/>
        </p:nvCxnSpPr>
        <p:spPr>
          <a:xfrm flipV="1">
            <a:off x="2842086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B1C09E-2024-5D42-867B-7B87DC0D80FB}"/>
              </a:ext>
            </a:extLst>
          </p:cNvPr>
          <p:cNvSpPr/>
          <p:nvPr userDrawn="1"/>
        </p:nvSpPr>
        <p:spPr>
          <a:xfrm>
            <a:off x="1962779" y="39545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EACBE-C130-6C44-A062-100FA005D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2749" y="5658831"/>
            <a:ext cx="739283" cy="62167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4571E4-2FF0-ED4E-B9B9-EA6A8E17B1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2380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7EB59A-41D2-CA45-B37E-65ED270F1E78}"/>
              </a:ext>
            </a:extLst>
          </p:cNvPr>
          <p:cNvSpPr/>
          <p:nvPr userDrawn="1"/>
        </p:nvSpPr>
        <p:spPr>
          <a:xfrm>
            <a:off x="9563073" y="3203461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6A76B-A2A6-8144-A7D1-EEA55F3AD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3043" y="4907715"/>
            <a:ext cx="739283" cy="6216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481FE9-7136-4748-8623-746224D8E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68229" y="0"/>
            <a:ext cx="0" cy="30342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B0EB39-7890-FE4E-9831-CBC7C98834CD}"/>
              </a:ext>
            </a:extLst>
          </p:cNvPr>
          <p:cNvSpPr/>
          <p:nvPr userDrawn="1"/>
        </p:nvSpPr>
        <p:spPr>
          <a:xfrm>
            <a:off x="4488922" y="30401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15D7A-396C-DF48-9C4F-32815C6125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8892" y="4744431"/>
            <a:ext cx="739283" cy="621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0DC119-4B6C-3246-BA63-FB0A408F0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8001521" y="0"/>
            <a:ext cx="0" cy="2435491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EB32385-E6EA-E04A-BC75-70E21CCD13D5}"/>
              </a:ext>
            </a:extLst>
          </p:cNvPr>
          <p:cNvSpPr/>
          <p:nvPr userDrawn="1"/>
        </p:nvSpPr>
        <p:spPr>
          <a:xfrm>
            <a:off x="7134406" y="2441439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0CF8D-0D17-E148-BCB0-A371B73D5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2184" y="4145693"/>
            <a:ext cx="739283" cy="62167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BFC5F2D-D5B5-784B-8596-01DFA0C81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30" y="3767383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D954039-48B7-4B45-B877-10468E829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E9AE91F-CF92-D348-9999-1C88D949CE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6894" y="3168645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F9429A3-C0A8-024B-8EF7-D7239A3C60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2141" y="3995615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C0C5EC1-4A95-3B40-9A30-FFC41DE39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50587" y="4692911"/>
            <a:ext cx="1769254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C6F503CF-C3C6-1642-906D-8CD1B4794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testimonial slide title</a:t>
            </a:r>
          </a:p>
        </p:txBody>
      </p:sp>
      <p:sp>
        <p:nvSpPr>
          <p:cNvPr id="25" name="Vertical Text Placeholder 4">
            <a:extLst>
              <a:ext uri="{FF2B5EF4-FFF2-40B4-BE49-F238E27FC236}">
                <a16:creationId xmlns:a16="http://schemas.microsoft.com/office/drawing/2014/main" id="{894D85FE-EBE1-32C4-D031-9507D7F5D46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9798900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rgbClr val="0F6285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6955E0-378D-2846-A3BA-BFE1A399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3B150-75C9-FE45-96BE-F5CB743D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Vertical Text Placeholder 4">
            <a:extLst>
              <a:ext uri="{FF2B5EF4-FFF2-40B4-BE49-F238E27FC236}">
                <a16:creationId xmlns:a16="http://schemas.microsoft.com/office/drawing/2014/main" id="{05851E76-DA3E-6800-2213-1CBC4D81081B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1299832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53" y="1331100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0576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32384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6483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80582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7B173A-0331-9A4C-909F-6CEF75DB7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E84353E-E53B-C344-96F9-1569DD352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2" name="Vertical Text Placeholder 4">
            <a:extLst>
              <a:ext uri="{FF2B5EF4-FFF2-40B4-BE49-F238E27FC236}">
                <a16:creationId xmlns:a16="http://schemas.microsoft.com/office/drawing/2014/main" id="{F7728752-89F7-9654-B9CC-80EB5E144C2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994537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200" y="1329309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8200" y="3769391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2253" y="1329309"/>
            <a:ext cx="5257800" cy="4726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488818E-342F-2D4E-9F3E-62887547D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48">
            <a:extLst>
              <a:ext uri="{FF2B5EF4-FFF2-40B4-BE49-F238E27FC236}">
                <a16:creationId xmlns:a16="http://schemas.microsoft.com/office/drawing/2014/main" id="{416AEB16-83AB-B64A-BA65-3E81AA408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image title slide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2EA1E1A-8004-7D4B-9EFA-FD5942681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FBDBFD14-2661-BCBF-5575-1DF5234EABA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3377759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6C8C-F180-564D-A7E8-E7405780F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0049" y="1326198"/>
            <a:ext cx="6519863" cy="4972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588D8-27A2-7E4C-A400-63AE767B15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87018" y="1326197"/>
            <a:ext cx="3568700" cy="4972050"/>
          </a:xfrm>
          <a:prstGeom prst="rect">
            <a:avLst/>
          </a:prstGeom>
        </p:spPr>
        <p:txBody>
          <a:bodyPr/>
          <a:lstStyle>
            <a:lvl1pPr marL="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sz="1400" b="0" i="0" baseline="0" smtClean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and a list…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D66CEE-78B7-9647-8EB5-5C396BB2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4796" y="554038"/>
            <a:ext cx="6605588" cy="557212"/>
          </a:xfrm>
        </p:spPr>
        <p:txBody>
          <a:bodyPr>
            <a:noAutofit/>
          </a:bodyPr>
          <a:lstStyle>
            <a:lvl1pPr>
              <a:defRPr sz="4000" b="1" spc="-15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Here you have a large photo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DE4F26-33F5-4A4E-B13E-52AA44A09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8E733D-2962-6B4C-B2CB-C88555118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Vertical Text Placeholder 4">
            <a:extLst>
              <a:ext uri="{FF2B5EF4-FFF2-40B4-BE49-F238E27FC236}">
                <a16:creationId xmlns:a16="http://schemas.microsoft.com/office/drawing/2014/main" id="{366D0DB8-7D54-B887-1D4E-6FD9FB47B7D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8627192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F7EEC-DD97-A14D-8BE7-A9B298DD77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458" y="1328826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C4A0BEF-7729-4849-8B5F-71450312E1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4824" y="3872685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6B42F8-C490-684F-8FAC-CB575834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607" y="1321043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3972436-CD91-E643-A8F2-0ADE9E3BF7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3973" y="3875535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C1FD-E0EB-0449-9659-F8BB2426B6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6399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74CD1-0813-844D-8171-13ED4583DA1E}"/>
              </a:ext>
            </a:extLst>
          </p:cNvPr>
          <p:cNvCxnSpPr>
            <a:cxnSpLocks/>
          </p:cNvCxnSpPr>
          <p:nvPr userDrawn="1"/>
        </p:nvCxnSpPr>
        <p:spPr>
          <a:xfrm>
            <a:off x="4038599" y="4605453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2CC086-9A92-BC4A-98FF-0924702B259F}"/>
              </a:ext>
            </a:extLst>
          </p:cNvPr>
          <p:cNvCxnSpPr>
            <a:cxnSpLocks/>
          </p:cNvCxnSpPr>
          <p:nvPr userDrawn="1"/>
        </p:nvCxnSpPr>
        <p:spPr>
          <a:xfrm>
            <a:off x="4049232" y="206895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73876-4E8B-7B46-9471-E808E6C3E052}"/>
              </a:ext>
            </a:extLst>
          </p:cNvPr>
          <p:cNvCxnSpPr>
            <a:cxnSpLocks/>
          </p:cNvCxnSpPr>
          <p:nvPr userDrawn="1"/>
        </p:nvCxnSpPr>
        <p:spPr>
          <a:xfrm>
            <a:off x="8788381" y="204293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6BC868-C2F8-F648-8473-D83F0B98A4F2}"/>
              </a:ext>
            </a:extLst>
          </p:cNvPr>
          <p:cNvCxnSpPr>
            <a:cxnSpLocks/>
          </p:cNvCxnSpPr>
          <p:nvPr userDrawn="1"/>
        </p:nvCxnSpPr>
        <p:spPr>
          <a:xfrm>
            <a:off x="8772327" y="4602180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20637EB-851E-CB41-A8ED-589C89356E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24990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0E096F4-53FB-6F40-96DA-44F2323D01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333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95CCABE-17B3-CE44-B0D5-7A2C3AA02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0870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rgbClr val="FF9600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7E7DD156-29A6-EF4A-9673-19EE30225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165F543-8ADC-6B43-B8FC-E80A59EC2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team slide title</a:t>
            </a:r>
          </a:p>
        </p:txBody>
      </p:sp>
      <p:sp>
        <p:nvSpPr>
          <p:cNvPr id="19" name="Vertical Text Placeholder 4">
            <a:extLst>
              <a:ext uri="{FF2B5EF4-FFF2-40B4-BE49-F238E27FC236}">
                <a16:creationId xmlns:a16="http://schemas.microsoft.com/office/drawing/2014/main" id="{571ED71F-BCD9-88DD-5E7D-9FB1F7050C68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3233817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368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6" y="4969387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9398" y="2086295"/>
            <a:ext cx="4180096" cy="3416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C6BDF5A-E569-E84A-919C-0DD4E89F8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2114A623-B010-3848-8A0C-64CEE2079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C282FFE-C5D3-2B47-9B09-CDE6400C7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contact slide title</a:t>
            </a:r>
          </a:p>
        </p:txBody>
      </p:sp>
      <p:sp>
        <p:nvSpPr>
          <p:cNvPr id="18" name="Vertical Text Placeholder 4">
            <a:extLst>
              <a:ext uri="{FF2B5EF4-FFF2-40B4-BE49-F238E27FC236}">
                <a16:creationId xmlns:a16="http://schemas.microsoft.com/office/drawing/2014/main" id="{A6C3607F-BF2A-C8E7-36D7-D81E5CADA328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1858511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AE1347F7-8EC2-C946-B2B0-081CBDC2B648}"/>
              </a:ext>
            </a:extLst>
          </p:cNvPr>
          <p:cNvSpPr txBox="1">
            <a:spLocks/>
          </p:cNvSpPr>
          <p:nvPr userDrawn="1"/>
        </p:nvSpPr>
        <p:spPr>
          <a:xfrm>
            <a:off x="1792253" y="486334"/>
            <a:ext cx="7561812" cy="529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Thanks to our funding partners</a:t>
            </a:r>
            <a:r>
              <a:rPr lang="en-US" dirty="0">
                <a:solidFill>
                  <a:srgbClr val="FF9600"/>
                </a:solidFill>
              </a:rPr>
              <a:t>.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634534-5D8A-795D-B0A5-5B155B656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1148" y="2455533"/>
            <a:ext cx="2256019" cy="538312"/>
          </a:xfrm>
          <a:prstGeom prst="rect">
            <a:avLst/>
          </a:prstGeom>
        </p:spPr>
      </p:pic>
      <p:pic>
        <p:nvPicPr>
          <p:cNvPr id="6" name="Picture 5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751FE37A-A746-EEC7-AE52-62EB132CB4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6772" y="3420533"/>
            <a:ext cx="1125652" cy="31743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AAE50BE-22AB-72FD-04E3-4430F8866B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94217" y="3386391"/>
            <a:ext cx="1223260" cy="32409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538130B-D297-1F9B-5AC1-F932BB5355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53498" y="3984751"/>
            <a:ext cx="1193800" cy="30155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EBCE239-97DF-28A2-F1A7-C4F591F3AD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56389" y="3349948"/>
            <a:ext cx="918620" cy="31743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697D980-43AB-12EE-9FAB-4FAA149E02E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9426" y="3267677"/>
            <a:ext cx="918620" cy="459310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033B70-B4B5-9F75-062F-9BC5D1961B4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41001" y="3984751"/>
            <a:ext cx="1125652" cy="289397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B8B962-3A9C-8681-6A52-6B9C2B40822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813175" y="3984751"/>
            <a:ext cx="1193801" cy="303799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3149F3-AA93-284C-080B-F268325C8A5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38829" y="4065551"/>
            <a:ext cx="1063290" cy="20917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D0BD0C28-E552-618F-02B1-177B1F19CAA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950058" y="3364538"/>
            <a:ext cx="956388" cy="373433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34563151-0978-5A63-25E6-E8E807BA02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945" y="4050709"/>
            <a:ext cx="1193801" cy="25058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FCDCA99-3057-3625-D731-F0BB3F52B1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31572" y="3975527"/>
            <a:ext cx="760319" cy="2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503238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1600" y="152400"/>
            <a:ext cx="42672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BREADCRUMB HERE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1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032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597" y="152400"/>
            <a:ext cx="4267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389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9115B48-9C81-404E-A517-99F6514B31C7}"/>
              </a:ext>
            </a:extLst>
          </p:cNvPr>
          <p:cNvSpPr/>
          <p:nvPr userDrawn="1"/>
        </p:nvSpPr>
        <p:spPr>
          <a:xfrm>
            <a:off x="3264669" y="467879"/>
            <a:ext cx="5662662" cy="5662662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A1153-9ECF-534F-871E-774C58DCC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4089" y="2212257"/>
            <a:ext cx="2923822" cy="82025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B6A2E2-2DE2-E948-86AC-53D9F3E4E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0304" y="3299210"/>
            <a:ext cx="3051392" cy="578694"/>
          </a:xfrm>
        </p:spPr>
        <p:txBody>
          <a:bodyPr/>
          <a:lstStyle/>
          <a:p>
            <a:pPr lvl="0"/>
            <a:r>
              <a:rPr lang="en-US" dirty="0"/>
              <a:t>Click to edit 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99800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Blank Slide with foli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11E49D-C343-BF7D-39E7-9518F2ADA0FA}"/>
              </a:ext>
            </a:extLst>
          </p:cNvPr>
          <p:cNvSpPr txBox="1"/>
          <p:nvPr userDrawn="1"/>
        </p:nvSpPr>
        <p:spPr>
          <a:xfrm>
            <a:off x="2322588" y="2736502"/>
            <a:ext cx="7546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382C"/>
                </a:solidFill>
              </a:rPr>
              <a:t>The following slides consist of a library you can pick and choose graphic elements to enhance your awesome presentation!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00990-DB61-BE03-7B9C-2075A804EAC5}"/>
              </a:ext>
            </a:extLst>
          </p:cNvPr>
          <p:cNvSpPr txBox="1"/>
          <p:nvPr userDrawn="1"/>
        </p:nvSpPr>
        <p:spPr>
          <a:xfrm>
            <a:off x="4223531" y="2149087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solidFill>
                  <a:srgbClr val="3238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GRAPHIC ELEMENTS LIBRARY</a:t>
            </a:r>
            <a:endParaRPr lang="en-CA" sz="2000" b="1" dirty="0">
              <a:solidFill>
                <a:srgbClr val="3238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746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69D08E-2C54-A149-B8E1-B5CE9D822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686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82E810-A452-474A-850A-B0262EB4B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187326F-B899-B94A-A11F-EA1E3A481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9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24D7182-F3DB-8041-BACA-A90AE6A88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2215" y="2729368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6019" y="3962267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5CE5A6DC-915A-4C47-9308-62338A0781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0379" y="396226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079485B1-3310-C04C-A2F5-C62EA7825C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9254" y="3962265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2C3E61A-8136-994E-90BC-2EB9EEC33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9100" y="3962264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FD5F1E-1BB1-C349-95C2-6E0B566CC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78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2">
            <a:extLst>
              <a:ext uri="{FF2B5EF4-FFF2-40B4-BE49-F238E27FC236}">
                <a16:creationId xmlns:a16="http://schemas.microsoft.com/office/drawing/2014/main" id="{EA673622-385A-074F-9500-B31989253C76}"/>
              </a:ext>
            </a:extLst>
          </p:cNvPr>
          <p:cNvGrpSpPr/>
          <p:nvPr userDrawn="1"/>
        </p:nvGrpSpPr>
        <p:grpSpPr>
          <a:xfrm>
            <a:off x="1076144" y="1295745"/>
            <a:ext cx="9044288" cy="4379722"/>
            <a:chOff x="685800" y="1125538"/>
            <a:chExt cx="7156451" cy="3465512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22000"/>
                </a:sysClr>
              </a:gs>
              <a:gs pos="100000">
                <a:schemeClr val="bg1">
                  <a:lumMod val="75000"/>
                  <a:alpha val="11000"/>
                </a:schemeClr>
              </a:gs>
            </a:gsLst>
            <a:lin ang="16200000" scaled="0"/>
            <a:tileRect/>
          </a:gra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028C47E-7B5E-1741-8FE6-5143CCAD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8" y="1968500"/>
              <a:ext cx="55563" cy="492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5" y="12"/>
                </a:cxn>
                <a:cxn ang="0">
                  <a:pos x="34" y="20"/>
                </a:cxn>
                <a:cxn ang="0">
                  <a:pos x="32" y="26"/>
                </a:cxn>
                <a:cxn ang="0">
                  <a:pos x="28" y="28"/>
                </a:cxn>
                <a:cxn ang="0">
                  <a:pos x="20" y="30"/>
                </a:cxn>
                <a:cxn ang="0">
                  <a:pos x="11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9" y="22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4" y="13"/>
                </a:cxn>
                <a:cxn ang="0">
                  <a:pos x="24" y="9"/>
                </a:cxn>
                <a:cxn ang="0">
                  <a:pos x="27" y="4"/>
                </a:cxn>
                <a:cxn ang="0">
                  <a:pos x="27" y="1"/>
                </a:cxn>
                <a:cxn ang="0">
                  <a:pos x="28" y="0"/>
                </a:cxn>
              </a:cxnLst>
              <a:rect l="0" t="0" r="r" b="b"/>
              <a:pathLst>
                <a:path w="35" h="31">
                  <a:moveTo>
                    <a:pt x="28" y="0"/>
                  </a:moveTo>
                  <a:lnTo>
                    <a:pt x="34" y="0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4" y="20"/>
                  </a:lnTo>
                  <a:lnTo>
                    <a:pt x="32" y="26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1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9" y="22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7" y="4"/>
                  </a:lnTo>
                  <a:lnTo>
                    <a:pt x="27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7721B97-9C5C-1143-8F3F-F42A2D85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2012950"/>
              <a:ext cx="6985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8" y="5"/>
                </a:cxn>
                <a:cxn ang="0">
                  <a:pos x="41" y="5"/>
                </a:cxn>
                <a:cxn ang="0">
                  <a:pos x="44" y="6"/>
                </a:cxn>
                <a:cxn ang="0">
                  <a:pos x="42" y="7"/>
                </a:cxn>
                <a:cxn ang="0">
                  <a:pos x="36" y="10"/>
                </a:cxn>
                <a:cxn ang="0">
                  <a:pos x="27" y="13"/>
                </a:cxn>
                <a:cxn ang="0">
                  <a:pos x="21" y="14"/>
                </a:cxn>
                <a:cxn ang="0">
                  <a:pos x="16" y="14"/>
                </a:cxn>
                <a:cxn ang="0">
                  <a:pos x="12" y="13"/>
                </a:cxn>
                <a:cxn ang="0">
                  <a:pos x="8" y="13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5" y="2"/>
                </a:cxn>
                <a:cxn ang="0">
                  <a:pos x="16" y="0"/>
                </a:cxn>
              </a:cxnLst>
              <a:rect l="0" t="0" r="r" b="b"/>
              <a:pathLst>
                <a:path w="44" h="14">
                  <a:moveTo>
                    <a:pt x="16" y="0"/>
                  </a:moveTo>
                  <a:lnTo>
                    <a:pt x="30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36" y="10"/>
                  </a:lnTo>
                  <a:lnTo>
                    <a:pt x="27" y="13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5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D756FCE8-F375-FF46-8E8F-8CA497834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1830388"/>
              <a:ext cx="33338" cy="222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5" y="13"/>
                </a:cxn>
                <a:cxn ang="0">
                  <a:pos x="14" y="14"/>
                </a:cxn>
                <a:cxn ang="0">
                  <a:pos x="11" y="14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0" y="0"/>
                </a:cxn>
              </a:cxnLst>
              <a:rect l="0" t="0" r="r" b="b"/>
              <a:pathLst>
                <a:path w="21" h="14">
                  <a:moveTo>
                    <a:pt x="10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F0E1516-C051-EB42-AA67-B45F3936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" y="1482725"/>
              <a:ext cx="2687638" cy="3108325"/>
            </a:xfrm>
            <a:custGeom>
              <a:avLst/>
              <a:gdLst/>
              <a:ahLst/>
              <a:cxnLst>
                <a:cxn ang="0">
                  <a:pos x="1172" y="452"/>
                </a:cxn>
                <a:cxn ang="0">
                  <a:pos x="1105" y="463"/>
                </a:cxn>
                <a:cxn ang="0">
                  <a:pos x="986" y="406"/>
                </a:cxn>
                <a:cxn ang="0">
                  <a:pos x="565" y="385"/>
                </a:cxn>
                <a:cxn ang="0">
                  <a:pos x="684" y="22"/>
                </a:cxn>
                <a:cxn ang="0">
                  <a:pos x="823" y="59"/>
                </a:cxn>
                <a:cxn ang="0">
                  <a:pos x="905" y="74"/>
                </a:cxn>
                <a:cxn ang="0">
                  <a:pos x="968" y="67"/>
                </a:cxn>
                <a:cxn ang="0">
                  <a:pos x="1048" y="74"/>
                </a:cxn>
                <a:cxn ang="0">
                  <a:pos x="1065" y="22"/>
                </a:cxn>
                <a:cxn ang="0">
                  <a:pos x="1329" y="114"/>
                </a:cxn>
                <a:cxn ang="0">
                  <a:pos x="1307" y="186"/>
                </a:cxn>
                <a:cxn ang="0">
                  <a:pos x="1169" y="158"/>
                </a:cxn>
                <a:cxn ang="0">
                  <a:pos x="1156" y="117"/>
                </a:cxn>
                <a:cxn ang="0">
                  <a:pos x="1108" y="112"/>
                </a:cxn>
                <a:cxn ang="0">
                  <a:pos x="1116" y="169"/>
                </a:cxn>
                <a:cxn ang="0">
                  <a:pos x="1019" y="167"/>
                </a:cxn>
                <a:cxn ang="0">
                  <a:pos x="1090" y="297"/>
                </a:cxn>
                <a:cxn ang="0">
                  <a:pos x="1120" y="286"/>
                </a:cxn>
                <a:cxn ang="0">
                  <a:pos x="1152" y="188"/>
                </a:cxn>
                <a:cxn ang="0">
                  <a:pos x="1313" y="212"/>
                </a:cxn>
                <a:cxn ang="0">
                  <a:pos x="1410" y="367"/>
                </a:cxn>
                <a:cxn ang="0">
                  <a:pos x="1389" y="384"/>
                </a:cxn>
                <a:cxn ang="0">
                  <a:pos x="1316" y="370"/>
                </a:cxn>
                <a:cxn ang="0">
                  <a:pos x="1333" y="414"/>
                </a:cxn>
                <a:cxn ang="0">
                  <a:pos x="1288" y="448"/>
                </a:cxn>
                <a:cxn ang="0">
                  <a:pos x="1190" y="528"/>
                </a:cxn>
                <a:cxn ang="0">
                  <a:pos x="1116" y="713"/>
                </a:cxn>
                <a:cxn ang="0">
                  <a:pos x="998" y="676"/>
                </a:cxn>
                <a:cxn ang="0">
                  <a:pos x="905" y="818"/>
                </a:cxn>
                <a:cxn ang="0">
                  <a:pos x="1012" y="881"/>
                </a:cxn>
                <a:cxn ang="0">
                  <a:pos x="1139" y="980"/>
                </a:cxn>
                <a:cxn ang="0">
                  <a:pos x="1257" y="948"/>
                </a:cxn>
                <a:cxn ang="0">
                  <a:pos x="1358" y="962"/>
                </a:cxn>
                <a:cxn ang="0">
                  <a:pos x="1488" y="1084"/>
                </a:cxn>
                <a:cxn ang="0">
                  <a:pos x="1502" y="1151"/>
                </a:cxn>
                <a:cxn ang="0">
                  <a:pos x="1657" y="1189"/>
                </a:cxn>
                <a:cxn ang="0">
                  <a:pos x="1595" y="1469"/>
                </a:cxn>
                <a:cxn ang="0">
                  <a:pos x="1462" y="1627"/>
                </a:cxn>
                <a:cxn ang="0">
                  <a:pos x="1347" y="1710"/>
                </a:cxn>
                <a:cxn ang="0">
                  <a:pos x="1290" y="1825"/>
                </a:cxn>
                <a:cxn ang="0">
                  <a:pos x="1228" y="1949"/>
                </a:cxn>
                <a:cxn ang="0">
                  <a:pos x="1179" y="1883"/>
                </a:cxn>
                <a:cxn ang="0">
                  <a:pos x="1195" y="1684"/>
                </a:cxn>
                <a:cxn ang="0">
                  <a:pos x="1240" y="1463"/>
                </a:cxn>
                <a:cxn ang="0">
                  <a:pos x="1105" y="1128"/>
                </a:cxn>
                <a:cxn ang="0">
                  <a:pos x="1076" y="1000"/>
                </a:cxn>
                <a:cxn ang="0">
                  <a:pos x="918" y="889"/>
                </a:cxn>
                <a:cxn ang="0">
                  <a:pos x="745" y="732"/>
                </a:cxn>
                <a:cxn ang="0">
                  <a:pos x="713" y="755"/>
                </a:cxn>
                <a:cxn ang="0">
                  <a:pos x="583" y="581"/>
                </a:cxn>
                <a:cxn ang="0">
                  <a:pos x="475" y="311"/>
                </a:cxn>
                <a:cxn ang="0">
                  <a:pos x="372" y="234"/>
                </a:cxn>
                <a:cxn ang="0">
                  <a:pos x="196" y="222"/>
                </a:cxn>
                <a:cxn ang="0">
                  <a:pos x="77" y="302"/>
                </a:cxn>
                <a:cxn ang="0">
                  <a:pos x="90" y="241"/>
                </a:cxn>
                <a:cxn ang="0">
                  <a:pos x="89" y="162"/>
                </a:cxn>
                <a:cxn ang="0">
                  <a:pos x="71" y="115"/>
                </a:cxn>
                <a:cxn ang="0">
                  <a:pos x="129" y="54"/>
                </a:cxn>
                <a:cxn ang="0">
                  <a:pos x="343" y="74"/>
                </a:cxn>
                <a:cxn ang="0">
                  <a:pos x="516" y="63"/>
                </a:cxn>
                <a:cxn ang="0">
                  <a:pos x="636" y="59"/>
                </a:cxn>
                <a:cxn ang="0">
                  <a:pos x="603" y="6"/>
                </a:cxn>
              </a:cxnLst>
              <a:rect l="0" t="0" r="r" b="b"/>
              <a:pathLst>
                <a:path w="1693" h="1958">
                  <a:moveTo>
                    <a:pt x="1142" y="450"/>
                  </a:moveTo>
                  <a:lnTo>
                    <a:pt x="1139" y="451"/>
                  </a:lnTo>
                  <a:lnTo>
                    <a:pt x="1127" y="463"/>
                  </a:lnTo>
                  <a:lnTo>
                    <a:pt x="1121" y="470"/>
                  </a:lnTo>
                  <a:lnTo>
                    <a:pt x="1117" y="476"/>
                  </a:lnTo>
                  <a:lnTo>
                    <a:pt x="1116" y="478"/>
                  </a:lnTo>
                  <a:lnTo>
                    <a:pt x="1115" y="478"/>
                  </a:lnTo>
                  <a:lnTo>
                    <a:pt x="1113" y="480"/>
                  </a:lnTo>
                  <a:lnTo>
                    <a:pt x="1111" y="481"/>
                  </a:lnTo>
                  <a:lnTo>
                    <a:pt x="1106" y="482"/>
                  </a:lnTo>
                  <a:lnTo>
                    <a:pt x="1102" y="485"/>
                  </a:lnTo>
                  <a:lnTo>
                    <a:pt x="1100" y="487"/>
                  </a:lnTo>
                  <a:lnTo>
                    <a:pt x="1093" y="493"/>
                  </a:lnTo>
                  <a:lnTo>
                    <a:pt x="1091" y="493"/>
                  </a:lnTo>
                  <a:lnTo>
                    <a:pt x="1091" y="495"/>
                  </a:lnTo>
                  <a:lnTo>
                    <a:pt x="1094" y="500"/>
                  </a:lnTo>
                  <a:lnTo>
                    <a:pt x="1100" y="500"/>
                  </a:lnTo>
                  <a:lnTo>
                    <a:pt x="1104" y="499"/>
                  </a:lnTo>
                  <a:lnTo>
                    <a:pt x="1106" y="497"/>
                  </a:lnTo>
                  <a:lnTo>
                    <a:pt x="1111" y="495"/>
                  </a:lnTo>
                  <a:lnTo>
                    <a:pt x="1113" y="492"/>
                  </a:lnTo>
                  <a:lnTo>
                    <a:pt x="1121" y="485"/>
                  </a:lnTo>
                  <a:lnTo>
                    <a:pt x="1131" y="481"/>
                  </a:lnTo>
                  <a:lnTo>
                    <a:pt x="1138" y="476"/>
                  </a:lnTo>
                  <a:lnTo>
                    <a:pt x="1142" y="471"/>
                  </a:lnTo>
                  <a:lnTo>
                    <a:pt x="1147" y="469"/>
                  </a:lnTo>
                  <a:lnTo>
                    <a:pt x="1152" y="467"/>
                  </a:lnTo>
                  <a:lnTo>
                    <a:pt x="1157" y="465"/>
                  </a:lnTo>
                  <a:lnTo>
                    <a:pt x="1165" y="462"/>
                  </a:lnTo>
                  <a:lnTo>
                    <a:pt x="1171" y="459"/>
                  </a:lnTo>
                  <a:lnTo>
                    <a:pt x="1172" y="456"/>
                  </a:lnTo>
                  <a:lnTo>
                    <a:pt x="1173" y="455"/>
                  </a:lnTo>
                  <a:lnTo>
                    <a:pt x="1172" y="452"/>
                  </a:lnTo>
                  <a:lnTo>
                    <a:pt x="1167" y="450"/>
                  </a:lnTo>
                  <a:lnTo>
                    <a:pt x="1142" y="450"/>
                  </a:lnTo>
                  <a:close/>
                  <a:moveTo>
                    <a:pt x="1053" y="415"/>
                  </a:moveTo>
                  <a:lnTo>
                    <a:pt x="1044" y="418"/>
                  </a:lnTo>
                  <a:lnTo>
                    <a:pt x="1034" y="422"/>
                  </a:lnTo>
                  <a:lnTo>
                    <a:pt x="1027" y="430"/>
                  </a:lnTo>
                  <a:lnTo>
                    <a:pt x="1026" y="440"/>
                  </a:lnTo>
                  <a:lnTo>
                    <a:pt x="1026" y="489"/>
                  </a:lnTo>
                  <a:lnTo>
                    <a:pt x="1028" y="495"/>
                  </a:lnTo>
                  <a:lnTo>
                    <a:pt x="1033" y="497"/>
                  </a:lnTo>
                  <a:lnTo>
                    <a:pt x="1035" y="497"/>
                  </a:lnTo>
                  <a:lnTo>
                    <a:pt x="1041" y="495"/>
                  </a:lnTo>
                  <a:lnTo>
                    <a:pt x="1042" y="492"/>
                  </a:lnTo>
                  <a:lnTo>
                    <a:pt x="1042" y="477"/>
                  </a:lnTo>
                  <a:lnTo>
                    <a:pt x="1041" y="470"/>
                  </a:lnTo>
                  <a:lnTo>
                    <a:pt x="1044" y="451"/>
                  </a:lnTo>
                  <a:lnTo>
                    <a:pt x="1046" y="445"/>
                  </a:lnTo>
                  <a:lnTo>
                    <a:pt x="1056" y="436"/>
                  </a:lnTo>
                  <a:lnTo>
                    <a:pt x="1059" y="432"/>
                  </a:lnTo>
                  <a:lnTo>
                    <a:pt x="1067" y="429"/>
                  </a:lnTo>
                  <a:lnTo>
                    <a:pt x="1072" y="429"/>
                  </a:lnTo>
                  <a:lnTo>
                    <a:pt x="1076" y="430"/>
                  </a:lnTo>
                  <a:lnTo>
                    <a:pt x="1082" y="436"/>
                  </a:lnTo>
                  <a:lnTo>
                    <a:pt x="1085" y="440"/>
                  </a:lnTo>
                  <a:lnTo>
                    <a:pt x="1086" y="445"/>
                  </a:lnTo>
                  <a:lnTo>
                    <a:pt x="1086" y="460"/>
                  </a:lnTo>
                  <a:lnTo>
                    <a:pt x="1087" y="470"/>
                  </a:lnTo>
                  <a:lnTo>
                    <a:pt x="1091" y="473"/>
                  </a:lnTo>
                  <a:lnTo>
                    <a:pt x="1094" y="473"/>
                  </a:lnTo>
                  <a:lnTo>
                    <a:pt x="1097" y="470"/>
                  </a:lnTo>
                  <a:lnTo>
                    <a:pt x="1101" y="469"/>
                  </a:lnTo>
                  <a:lnTo>
                    <a:pt x="1104" y="466"/>
                  </a:lnTo>
                  <a:lnTo>
                    <a:pt x="1105" y="463"/>
                  </a:lnTo>
                  <a:lnTo>
                    <a:pt x="1106" y="459"/>
                  </a:lnTo>
                  <a:lnTo>
                    <a:pt x="1105" y="456"/>
                  </a:lnTo>
                  <a:lnTo>
                    <a:pt x="1104" y="450"/>
                  </a:lnTo>
                  <a:lnTo>
                    <a:pt x="1104" y="441"/>
                  </a:lnTo>
                  <a:lnTo>
                    <a:pt x="1105" y="434"/>
                  </a:lnTo>
                  <a:lnTo>
                    <a:pt x="1108" y="430"/>
                  </a:lnTo>
                  <a:lnTo>
                    <a:pt x="1108" y="436"/>
                  </a:lnTo>
                  <a:lnTo>
                    <a:pt x="1111" y="440"/>
                  </a:lnTo>
                  <a:lnTo>
                    <a:pt x="1112" y="443"/>
                  </a:lnTo>
                  <a:lnTo>
                    <a:pt x="1116" y="444"/>
                  </a:lnTo>
                  <a:lnTo>
                    <a:pt x="1119" y="445"/>
                  </a:lnTo>
                  <a:lnTo>
                    <a:pt x="1121" y="445"/>
                  </a:lnTo>
                  <a:lnTo>
                    <a:pt x="1123" y="443"/>
                  </a:lnTo>
                  <a:lnTo>
                    <a:pt x="1121" y="437"/>
                  </a:lnTo>
                  <a:lnTo>
                    <a:pt x="1117" y="429"/>
                  </a:lnTo>
                  <a:lnTo>
                    <a:pt x="1113" y="423"/>
                  </a:lnTo>
                  <a:lnTo>
                    <a:pt x="1109" y="421"/>
                  </a:lnTo>
                  <a:lnTo>
                    <a:pt x="1100" y="419"/>
                  </a:lnTo>
                  <a:lnTo>
                    <a:pt x="1089" y="419"/>
                  </a:lnTo>
                  <a:lnTo>
                    <a:pt x="1083" y="421"/>
                  </a:lnTo>
                  <a:lnTo>
                    <a:pt x="1079" y="421"/>
                  </a:lnTo>
                  <a:lnTo>
                    <a:pt x="1069" y="418"/>
                  </a:lnTo>
                  <a:lnTo>
                    <a:pt x="1061" y="415"/>
                  </a:lnTo>
                  <a:lnTo>
                    <a:pt x="1053" y="415"/>
                  </a:lnTo>
                  <a:close/>
                  <a:moveTo>
                    <a:pt x="1030" y="367"/>
                  </a:moveTo>
                  <a:lnTo>
                    <a:pt x="1024" y="370"/>
                  </a:lnTo>
                  <a:lnTo>
                    <a:pt x="1000" y="386"/>
                  </a:lnTo>
                  <a:lnTo>
                    <a:pt x="989" y="389"/>
                  </a:lnTo>
                  <a:lnTo>
                    <a:pt x="983" y="392"/>
                  </a:lnTo>
                  <a:lnTo>
                    <a:pt x="982" y="393"/>
                  </a:lnTo>
                  <a:lnTo>
                    <a:pt x="981" y="396"/>
                  </a:lnTo>
                  <a:lnTo>
                    <a:pt x="981" y="403"/>
                  </a:lnTo>
                  <a:lnTo>
                    <a:pt x="986" y="406"/>
                  </a:lnTo>
                  <a:lnTo>
                    <a:pt x="996" y="406"/>
                  </a:lnTo>
                  <a:lnTo>
                    <a:pt x="1009" y="399"/>
                  </a:lnTo>
                  <a:lnTo>
                    <a:pt x="1015" y="397"/>
                  </a:lnTo>
                  <a:lnTo>
                    <a:pt x="1019" y="396"/>
                  </a:lnTo>
                  <a:lnTo>
                    <a:pt x="1020" y="396"/>
                  </a:lnTo>
                  <a:lnTo>
                    <a:pt x="1022" y="397"/>
                  </a:lnTo>
                  <a:lnTo>
                    <a:pt x="1022" y="399"/>
                  </a:lnTo>
                  <a:lnTo>
                    <a:pt x="1024" y="402"/>
                  </a:lnTo>
                  <a:lnTo>
                    <a:pt x="1027" y="403"/>
                  </a:lnTo>
                  <a:lnTo>
                    <a:pt x="1031" y="403"/>
                  </a:lnTo>
                  <a:lnTo>
                    <a:pt x="1050" y="406"/>
                  </a:lnTo>
                  <a:lnTo>
                    <a:pt x="1056" y="406"/>
                  </a:lnTo>
                  <a:lnTo>
                    <a:pt x="1059" y="403"/>
                  </a:lnTo>
                  <a:lnTo>
                    <a:pt x="1061" y="397"/>
                  </a:lnTo>
                  <a:lnTo>
                    <a:pt x="1063" y="396"/>
                  </a:lnTo>
                  <a:lnTo>
                    <a:pt x="1064" y="393"/>
                  </a:lnTo>
                  <a:lnTo>
                    <a:pt x="1064" y="391"/>
                  </a:lnTo>
                  <a:lnTo>
                    <a:pt x="1061" y="388"/>
                  </a:lnTo>
                  <a:lnTo>
                    <a:pt x="1052" y="384"/>
                  </a:lnTo>
                  <a:lnTo>
                    <a:pt x="1042" y="377"/>
                  </a:lnTo>
                  <a:lnTo>
                    <a:pt x="1035" y="370"/>
                  </a:lnTo>
                  <a:lnTo>
                    <a:pt x="1030" y="367"/>
                  </a:lnTo>
                  <a:close/>
                  <a:moveTo>
                    <a:pt x="538" y="358"/>
                  </a:moveTo>
                  <a:lnTo>
                    <a:pt x="536" y="360"/>
                  </a:lnTo>
                  <a:lnTo>
                    <a:pt x="538" y="362"/>
                  </a:lnTo>
                  <a:lnTo>
                    <a:pt x="540" y="367"/>
                  </a:lnTo>
                  <a:lnTo>
                    <a:pt x="543" y="370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1"/>
                  </a:lnTo>
                  <a:lnTo>
                    <a:pt x="561" y="382"/>
                  </a:lnTo>
                  <a:lnTo>
                    <a:pt x="564" y="384"/>
                  </a:lnTo>
                  <a:lnTo>
                    <a:pt x="565" y="385"/>
                  </a:lnTo>
                  <a:lnTo>
                    <a:pt x="566" y="388"/>
                  </a:lnTo>
                  <a:lnTo>
                    <a:pt x="566" y="391"/>
                  </a:lnTo>
                  <a:lnTo>
                    <a:pt x="568" y="395"/>
                  </a:lnTo>
                  <a:lnTo>
                    <a:pt x="568" y="399"/>
                  </a:lnTo>
                  <a:lnTo>
                    <a:pt x="570" y="402"/>
                  </a:lnTo>
                  <a:lnTo>
                    <a:pt x="573" y="407"/>
                  </a:lnTo>
                  <a:lnTo>
                    <a:pt x="576" y="407"/>
                  </a:lnTo>
                  <a:lnTo>
                    <a:pt x="579" y="404"/>
                  </a:lnTo>
                  <a:lnTo>
                    <a:pt x="580" y="400"/>
                  </a:lnTo>
                  <a:lnTo>
                    <a:pt x="580" y="397"/>
                  </a:lnTo>
                  <a:lnTo>
                    <a:pt x="579" y="393"/>
                  </a:lnTo>
                  <a:lnTo>
                    <a:pt x="576" y="388"/>
                  </a:lnTo>
                  <a:lnTo>
                    <a:pt x="564" y="376"/>
                  </a:lnTo>
                  <a:lnTo>
                    <a:pt x="557" y="370"/>
                  </a:lnTo>
                  <a:lnTo>
                    <a:pt x="553" y="367"/>
                  </a:lnTo>
                  <a:lnTo>
                    <a:pt x="551" y="367"/>
                  </a:lnTo>
                  <a:lnTo>
                    <a:pt x="549" y="365"/>
                  </a:lnTo>
                  <a:lnTo>
                    <a:pt x="546" y="363"/>
                  </a:lnTo>
                  <a:lnTo>
                    <a:pt x="544" y="360"/>
                  </a:lnTo>
                  <a:lnTo>
                    <a:pt x="542" y="359"/>
                  </a:lnTo>
                  <a:lnTo>
                    <a:pt x="540" y="358"/>
                  </a:lnTo>
                  <a:lnTo>
                    <a:pt x="538" y="358"/>
                  </a:lnTo>
                  <a:close/>
                  <a:moveTo>
                    <a:pt x="633" y="0"/>
                  </a:moveTo>
                  <a:lnTo>
                    <a:pt x="646" y="0"/>
                  </a:lnTo>
                  <a:lnTo>
                    <a:pt x="650" y="1"/>
                  </a:lnTo>
                  <a:lnTo>
                    <a:pt x="651" y="3"/>
                  </a:lnTo>
                  <a:lnTo>
                    <a:pt x="652" y="3"/>
                  </a:lnTo>
                  <a:lnTo>
                    <a:pt x="652" y="4"/>
                  </a:lnTo>
                  <a:lnTo>
                    <a:pt x="654" y="6"/>
                  </a:lnTo>
                  <a:lnTo>
                    <a:pt x="655" y="8"/>
                  </a:lnTo>
                  <a:lnTo>
                    <a:pt x="666" y="14"/>
                  </a:lnTo>
                  <a:lnTo>
                    <a:pt x="673" y="18"/>
                  </a:lnTo>
                  <a:lnTo>
                    <a:pt x="684" y="22"/>
                  </a:lnTo>
                  <a:lnTo>
                    <a:pt x="688" y="23"/>
                  </a:lnTo>
                  <a:lnTo>
                    <a:pt x="691" y="26"/>
                  </a:lnTo>
                  <a:lnTo>
                    <a:pt x="692" y="26"/>
                  </a:lnTo>
                  <a:lnTo>
                    <a:pt x="693" y="28"/>
                  </a:lnTo>
                  <a:lnTo>
                    <a:pt x="695" y="28"/>
                  </a:lnTo>
                  <a:lnTo>
                    <a:pt x="696" y="29"/>
                  </a:lnTo>
                  <a:lnTo>
                    <a:pt x="703" y="29"/>
                  </a:lnTo>
                  <a:lnTo>
                    <a:pt x="732" y="25"/>
                  </a:lnTo>
                  <a:lnTo>
                    <a:pt x="741" y="25"/>
                  </a:lnTo>
                  <a:lnTo>
                    <a:pt x="750" y="26"/>
                  </a:lnTo>
                  <a:lnTo>
                    <a:pt x="756" y="30"/>
                  </a:lnTo>
                  <a:lnTo>
                    <a:pt x="760" y="38"/>
                  </a:lnTo>
                  <a:lnTo>
                    <a:pt x="763" y="47"/>
                  </a:lnTo>
                  <a:lnTo>
                    <a:pt x="767" y="54"/>
                  </a:lnTo>
                  <a:lnTo>
                    <a:pt x="770" y="54"/>
                  </a:lnTo>
                  <a:lnTo>
                    <a:pt x="770" y="51"/>
                  </a:lnTo>
                  <a:lnTo>
                    <a:pt x="769" y="43"/>
                  </a:lnTo>
                  <a:lnTo>
                    <a:pt x="766" y="34"/>
                  </a:lnTo>
                  <a:lnTo>
                    <a:pt x="763" y="21"/>
                  </a:lnTo>
                  <a:lnTo>
                    <a:pt x="765" y="17"/>
                  </a:lnTo>
                  <a:lnTo>
                    <a:pt x="769" y="15"/>
                  </a:lnTo>
                  <a:lnTo>
                    <a:pt x="776" y="17"/>
                  </a:lnTo>
                  <a:lnTo>
                    <a:pt x="781" y="18"/>
                  </a:lnTo>
                  <a:lnTo>
                    <a:pt x="788" y="19"/>
                  </a:lnTo>
                  <a:lnTo>
                    <a:pt x="796" y="19"/>
                  </a:lnTo>
                  <a:lnTo>
                    <a:pt x="803" y="18"/>
                  </a:lnTo>
                  <a:lnTo>
                    <a:pt x="808" y="18"/>
                  </a:lnTo>
                  <a:lnTo>
                    <a:pt x="811" y="21"/>
                  </a:lnTo>
                  <a:lnTo>
                    <a:pt x="810" y="25"/>
                  </a:lnTo>
                  <a:lnTo>
                    <a:pt x="804" y="36"/>
                  </a:lnTo>
                  <a:lnTo>
                    <a:pt x="807" y="44"/>
                  </a:lnTo>
                  <a:lnTo>
                    <a:pt x="815" y="54"/>
                  </a:lnTo>
                  <a:lnTo>
                    <a:pt x="823" y="59"/>
                  </a:lnTo>
                  <a:lnTo>
                    <a:pt x="832" y="60"/>
                  </a:lnTo>
                  <a:lnTo>
                    <a:pt x="837" y="60"/>
                  </a:lnTo>
                  <a:lnTo>
                    <a:pt x="841" y="62"/>
                  </a:lnTo>
                  <a:lnTo>
                    <a:pt x="844" y="62"/>
                  </a:lnTo>
                  <a:lnTo>
                    <a:pt x="849" y="65"/>
                  </a:lnTo>
                  <a:lnTo>
                    <a:pt x="852" y="67"/>
                  </a:lnTo>
                  <a:lnTo>
                    <a:pt x="852" y="73"/>
                  </a:lnTo>
                  <a:lnTo>
                    <a:pt x="851" y="77"/>
                  </a:lnTo>
                  <a:lnTo>
                    <a:pt x="844" y="84"/>
                  </a:lnTo>
                  <a:lnTo>
                    <a:pt x="836" y="86"/>
                  </a:lnTo>
                  <a:lnTo>
                    <a:pt x="826" y="89"/>
                  </a:lnTo>
                  <a:lnTo>
                    <a:pt x="808" y="89"/>
                  </a:lnTo>
                  <a:lnTo>
                    <a:pt x="804" y="91"/>
                  </a:lnTo>
                  <a:lnTo>
                    <a:pt x="801" y="92"/>
                  </a:lnTo>
                  <a:lnTo>
                    <a:pt x="797" y="93"/>
                  </a:lnTo>
                  <a:lnTo>
                    <a:pt x="795" y="99"/>
                  </a:lnTo>
                  <a:lnTo>
                    <a:pt x="795" y="102"/>
                  </a:lnTo>
                  <a:lnTo>
                    <a:pt x="800" y="106"/>
                  </a:lnTo>
                  <a:lnTo>
                    <a:pt x="808" y="107"/>
                  </a:lnTo>
                  <a:lnTo>
                    <a:pt x="818" y="106"/>
                  </a:lnTo>
                  <a:lnTo>
                    <a:pt x="837" y="106"/>
                  </a:lnTo>
                  <a:lnTo>
                    <a:pt x="849" y="107"/>
                  </a:lnTo>
                  <a:lnTo>
                    <a:pt x="877" y="107"/>
                  </a:lnTo>
                  <a:lnTo>
                    <a:pt x="885" y="106"/>
                  </a:lnTo>
                  <a:lnTo>
                    <a:pt x="890" y="100"/>
                  </a:lnTo>
                  <a:lnTo>
                    <a:pt x="892" y="93"/>
                  </a:lnTo>
                  <a:lnTo>
                    <a:pt x="889" y="86"/>
                  </a:lnTo>
                  <a:lnTo>
                    <a:pt x="882" y="82"/>
                  </a:lnTo>
                  <a:lnTo>
                    <a:pt x="877" y="80"/>
                  </a:lnTo>
                  <a:lnTo>
                    <a:pt x="877" y="78"/>
                  </a:lnTo>
                  <a:lnTo>
                    <a:pt x="878" y="75"/>
                  </a:lnTo>
                  <a:lnTo>
                    <a:pt x="879" y="74"/>
                  </a:lnTo>
                  <a:lnTo>
                    <a:pt x="905" y="74"/>
                  </a:lnTo>
                  <a:lnTo>
                    <a:pt x="908" y="73"/>
                  </a:lnTo>
                  <a:lnTo>
                    <a:pt x="910" y="73"/>
                  </a:lnTo>
                  <a:lnTo>
                    <a:pt x="910" y="80"/>
                  </a:lnTo>
                  <a:lnTo>
                    <a:pt x="911" y="88"/>
                  </a:lnTo>
                  <a:lnTo>
                    <a:pt x="911" y="102"/>
                  </a:lnTo>
                  <a:lnTo>
                    <a:pt x="912" y="106"/>
                  </a:lnTo>
                  <a:lnTo>
                    <a:pt x="914" y="108"/>
                  </a:lnTo>
                  <a:lnTo>
                    <a:pt x="916" y="111"/>
                  </a:lnTo>
                  <a:lnTo>
                    <a:pt x="922" y="111"/>
                  </a:lnTo>
                  <a:lnTo>
                    <a:pt x="925" y="110"/>
                  </a:lnTo>
                  <a:lnTo>
                    <a:pt x="927" y="107"/>
                  </a:lnTo>
                  <a:lnTo>
                    <a:pt x="929" y="104"/>
                  </a:lnTo>
                  <a:lnTo>
                    <a:pt x="933" y="100"/>
                  </a:lnTo>
                  <a:lnTo>
                    <a:pt x="935" y="99"/>
                  </a:lnTo>
                  <a:lnTo>
                    <a:pt x="940" y="96"/>
                  </a:lnTo>
                  <a:lnTo>
                    <a:pt x="941" y="89"/>
                  </a:lnTo>
                  <a:lnTo>
                    <a:pt x="940" y="80"/>
                  </a:lnTo>
                  <a:lnTo>
                    <a:pt x="937" y="71"/>
                  </a:lnTo>
                  <a:lnTo>
                    <a:pt x="931" y="58"/>
                  </a:lnTo>
                  <a:lnTo>
                    <a:pt x="930" y="47"/>
                  </a:lnTo>
                  <a:lnTo>
                    <a:pt x="931" y="44"/>
                  </a:lnTo>
                  <a:lnTo>
                    <a:pt x="934" y="43"/>
                  </a:lnTo>
                  <a:lnTo>
                    <a:pt x="938" y="41"/>
                  </a:lnTo>
                  <a:lnTo>
                    <a:pt x="942" y="43"/>
                  </a:lnTo>
                  <a:lnTo>
                    <a:pt x="946" y="43"/>
                  </a:lnTo>
                  <a:lnTo>
                    <a:pt x="956" y="52"/>
                  </a:lnTo>
                  <a:lnTo>
                    <a:pt x="959" y="56"/>
                  </a:lnTo>
                  <a:lnTo>
                    <a:pt x="961" y="59"/>
                  </a:lnTo>
                  <a:lnTo>
                    <a:pt x="963" y="62"/>
                  </a:lnTo>
                  <a:lnTo>
                    <a:pt x="966" y="63"/>
                  </a:lnTo>
                  <a:lnTo>
                    <a:pt x="966" y="65"/>
                  </a:lnTo>
                  <a:lnTo>
                    <a:pt x="967" y="65"/>
                  </a:lnTo>
                  <a:lnTo>
                    <a:pt x="968" y="67"/>
                  </a:lnTo>
                  <a:lnTo>
                    <a:pt x="971" y="69"/>
                  </a:lnTo>
                  <a:lnTo>
                    <a:pt x="974" y="73"/>
                  </a:lnTo>
                  <a:lnTo>
                    <a:pt x="977" y="75"/>
                  </a:lnTo>
                  <a:lnTo>
                    <a:pt x="982" y="84"/>
                  </a:lnTo>
                  <a:lnTo>
                    <a:pt x="983" y="88"/>
                  </a:lnTo>
                  <a:lnTo>
                    <a:pt x="985" y="91"/>
                  </a:lnTo>
                  <a:lnTo>
                    <a:pt x="987" y="91"/>
                  </a:lnTo>
                  <a:lnTo>
                    <a:pt x="993" y="88"/>
                  </a:lnTo>
                  <a:lnTo>
                    <a:pt x="996" y="85"/>
                  </a:lnTo>
                  <a:lnTo>
                    <a:pt x="1000" y="82"/>
                  </a:lnTo>
                  <a:lnTo>
                    <a:pt x="1002" y="81"/>
                  </a:lnTo>
                  <a:lnTo>
                    <a:pt x="1005" y="81"/>
                  </a:lnTo>
                  <a:lnTo>
                    <a:pt x="1011" y="84"/>
                  </a:lnTo>
                  <a:lnTo>
                    <a:pt x="1015" y="86"/>
                  </a:lnTo>
                  <a:lnTo>
                    <a:pt x="1018" y="92"/>
                  </a:lnTo>
                  <a:lnTo>
                    <a:pt x="1018" y="106"/>
                  </a:lnTo>
                  <a:lnTo>
                    <a:pt x="1016" y="110"/>
                  </a:lnTo>
                  <a:lnTo>
                    <a:pt x="1016" y="111"/>
                  </a:lnTo>
                  <a:lnTo>
                    <a:pt x="1020" y="111"/>
                  </a:lnTo>
                  <a:lnTo>
                    <a:pt x="1023" y="110"/>
                  </a:lnTo>
                  <a:lnTo>
                    <a:pt x="1028" y="104"/>
                  </a:lnTo>
                  <a:lnTo>
                    <a:pt x="1031" y="99"/>
                  </a:lnTo>
                  <a:lnTo>
                    <a:pt x="1034" y="96"/>
                  </a:lnTo>
                  <a:lnTo>
                    <a:pt x="1037" y="95"/>
                  </a:lnTo>
                  <a:lnTo>
                    <a:pt x="1039" y="95"/>
                  </a:lnTo>
                  <a:lnTo>
                    <a:pt x="1044" y="93"/>
                  </a:lnTo>
                  <a:lnTo>
                    <a:pt x="1046" y="92"/>
                  </a:lnTo>
                  <a:lnTo>
                    <a:pt x="1048" y="91"/>
                  </a:lnTo>
                  <a:lnTo>
                    <a:pt x="1049" y="88"/>
                  </a:lnTo>
                  <a:lnTo>
                    <a:pt x="1049" y="84"/>
                  </a:lnTo>
                  <a:lnTo>
                    <a:pt x="1050" y="80"/>
                  </a:lnTo>
                  <a:lnTo>
                    <a:pt x="1050" y="74"/>
                  </a:lnTo>
                  <a:lnTo>
                    <a:pt x="1048" y="74"/>
                  </a:lnTo>
                  <a:lnTo>
                    <a:pt x="1042" y="73"/>
                  </a:lnTo>
                  <a:lnTo>
                    <a:pt x="1033" y="71"/>
                  </a:lnTo>
                  <a:lnTo>
                    <a:pt x="1012" y="71"/>
                  </a:lnTo>
                  <a:lnTo>
                    <a:pt x="1004" y="69"/>
                  </a:lnTo>
                  <a:lnTo>
                    <a:pt x="994" y="62"/>
                  </a:lnTo>
                  <a:lnTo>
                    <a:pt x="989" y="55"/>
                  </a:lnTo>
                  <a:lnTo>
                    <a:pt x="987" y="49"/>
                  </a:lnTo>
                  <a:lnTo>
                    <a:pt x="987" y="43"/>
                  </a:lnTo>
                  <a:lnTo>
                    <a:pt x="985" y="37"/>
                  </a:lnTo>
                  <a:lnTo>
                    <a:pt x="985" y="32"/>
                  </a:lnTo>
                  <a:lnTo>
                    <a:pt x="989" y="28"/>
                  </a:lnTo>
                  <a:lnTo>
                    <a:pt x="997" y="23"/>
                  </a:lnTo>
                  <a:lnTo>
                    <a:pt x="1016" y="15"/>
                  </a:lnTo>
                  <a:lnTo>
                    <a:pt x="1024" y="12"/>
                  </a:lnTo>
                  <a:lnTo>
                    <a:pt x="1031" y="12"/>
                  </a:lnTo>
                  <a:lnTo>
                    <a:pt x="1037" y="15"/>
                  </a:lnTo>
                  <a:lnTo>
                    <a:pt x="1041" y="22"/>
                  </a:lnTo>
                  <a:lnTo>
                    <a:pt x="1041" y="32"/>
                  </a:lnTo>
                  <a:lnTo>
                    <a:pt x="1039" y="38"/>
                  </a:lnTo>
                  <a:lnTo>
                    <a:pt x="1038" y="43"/>
                  </a:lnTo>
                  <a:lnTo>
                    <a:pt x="1038" y="47"/>
                  </a:lnTo>
                  <a:lnTo>
                    <a:pt x="1042" y="47"/>
                  </a:lnTo>
                  <a:lnTo>
                    <a:pt x="1045" y="45"/>
                  </a:lnTo>
                  <a:lnTo>
                    <a:pt x="1050" y="44"/>
                  </a:lnTo>
                  <a:lnTo>
                    <a:pt x="1054" y="43"/>
                  </a:lnTo>
                  <a:lnTo>
                    <a:pt x="1057" y="40"/>
                  </a:lnTo>
                  <a:lnTo>
                    <a:pt x="1059" y="37"/>
                  </a:lnTo>
                  <a:lnTo>
                    <a:pt x="1057" y="34"/>
                  </a:lnTo>
                  <a:lnTo>
                    <a:pt x="1057" y="32"/>
                  </a:lnTo>
                  <a:lnTo>
                    <a:pt x="1056" y="29"/>
                  </a:lnTo>
                  <a:lnTo>
                    <a:pt x="1056" y="25"/>
                  </a:lnTo>
                  <a:lnTo>
                    <a:pt x="1057" y="23"/>
                  </a:lnTo>
                  <a:lnTo>
                    <a:pt x="1065" y="22"/>
                  </a:lnTo>
                  <a:lnTo>
                    <a:pt x="1085" y="19"/>
                  </a:lnTo>
                  <a:lnTo>
                    <a:pt x="1098" y="19"/>
                  </a:lnTo>
                  <a:lnTo>
                    <a:pt x="1109" y="18"/>
                  </a:lnTo>
                  <a:lnTo>
                    <a:pt x="1134" y="15"/>
                  </a:lnTo>
                  <a:lnTo>
                    <a:pt x="1142" y="15"/>
                  </a:lnTo>
                  <a:lnTo>
                    <a:pt x="1152" y="18"/>
                  </a:lnTo>
                  <a:lnTo>
                    <a:pt x="1162" y="23"/>
                  </a:lnTo>
                  <a:lnTo>
                    <a:pt x="1173" y="30"/>
                  </a:lnTo>
                  <a:lnTo>
                    <a:pt x="1183" y="36"/>
                  </a:lnTo>
                  <a:lnTo>
                    <a:pt x="1195" y="41"/>
                  </a:lnTo>
                  <a:lnTo>
                    <a:pt x="1208" y="45"/>
                  </a:lnTo>
                  <a:lnTo>
                    <a:pt x="1216" y="49"/>
                  </a:lnTo>
                  <a:lnTo>
                    <a:pt x="1223" y="52"/>
                  </a:lnTo>
                  <a:lnTo>
                    <a:pt x="1232" y="55"/>
                  </a:lnTo>
                  <a:lnTo>
                    <a:pt x="1244" y="58"/>
                  </a:lnTo>
                  <a:lnTo>
                    <a:pt x="1257" y="59"/>
                  </a:lnTo>
                  <a:lnTo>
                    <a:pt x="1266" y="62"/>
                  </a:lnTo>
                  <a:lnTo>
                    <a:pt x="1272" y="62"/>
                  </a:lnTo>
                  <a:lnTo>
                    <a:pt x="1275" y="66"/>
                  </a:lnTo>
                  <a:lnTo>
                    <a:pt x="1276" y="73"/>
                  </a:lnTo>
                  <a:lnTo>
                    <a:pt x="1277" y="82"/>
                  </a:lnTo>
                  <a:lnTo>
                    <a:pt x="1280" y="92"/>
                  </a:lnTo>
                  <a:lnTo>
                    <a:pt x="1281" y="96"/>
                  </a:lnTo>
                  <a:lnTo>
                    <a:pt x="1287" y="99"/>
                  </a:lnTo>
                  <a:lnTo>
                    <a:pt x="1290" y="99"/>
                  </a:lnTo>
                  <a:lnTo>
                    <a:pt x="1294" y="97"/>
                  </a:lnTo>
                  <a:lnTo>
                    <a:pt x="1296" y="97"/>
                  </a:lnTo>
                  <a:lnTo>
                    <a:pt x="1299" y="96"/>
                  </a:lnTo>
                  <a:lnTo>
                    <a:pt x="1301" y="96"/>
                  </a:lnTo>
                  <a:lnTo>
                    <a:pt x="1305" y="97"/>
                  </a:lnTo>
                  <a:lnTo>
                    <a:pt x="1318" y="106"/>
                  </a:lnTo>
                  <a:lnTo>
                    <a:pt x="1324" y="111"/>
                  </a:lnTo>
                  <a:lnTo>
                    <a:pt x="1329" y="114"/>
                  </a:lnTo>
                  <a:lnTo>
                    <a:pt x="1339" y="118"/>
                  </a:lnTo>
                  <a:lnTo>
                    <a:pt x="1350" y="119"/>
                  </a:lnTo>
                  <a:lnTo>
                    <a:pt x="1358" y="122"/>
                  </a:lnTo>
                  <a:lnTo>
                    <a:pt x="1361" y="122"/>
                  </a:lnTo>
                  <a:lnTo>
                    <a:pt x="1361" y="123"/>
                  </a:lnTo>
                  <a:lnTo>
                    <a:pt x="1359" y="125"/>
                  </a:lnTo>
                  <a:lnTo>
                    <a:pt x="1358" y="128"/>
                  </a:lnTo>
                  <a:lnTo>
                    <a:pt x="1355" y="130"/>
                  </a:lnTo>
                  <a:lnTo>
                    <a:pt x="1354" y="133"/>
                  </a:lnTo>
                  <a:lnTo>
                    <a:pt x="1347" y="140"/>
                  </a:lnTo>
                  <a:lnTo>
                    <a:pt x="1343" y="143"/>
                  </a:lnTo>
                  <a:lnTo>
                    <a:pt x="1337" y="145"/>
                  </a:lnTo>
                  <a:lnTo>
                    <a:pt x="1333" y="149"/>
                  </a:lnTo>
                  <a:lnTo>
                    <a:pt x="1327" y="151"/>
                  </a:lnTo>
                  <a:lnTo>
                    <a:pt x="1318" y="147"/>
                  </a:lnTo>
                  <a:lnTo>
                    <a:pt x="1310" y="141"/>
                  </a:lnTo>
                  <a:lnTo>
                    <a:pt x="1303" y="137"/>
                  </a:lnTo>
                  <a:lnTo>
                    <a:pt x="1295" y="134"/>
                  </a:lnTo>
                  <a:lnTo>
                    <a:pt x="1288" y="133"/>
                  </a:lnTo>
                  <a:lnTo>
                    <a:pt x="1283" y="134"/>
                  </a:lnTo>
                  <a:lnTo>
                    <a:pt x="1281" y="136"/>
                  </a:lnTo>
                  <a:lnTo>
                    <a:pt x="1281" y="137"/>
                  </a:lnTo>
                  <a:lnTo>
                    <a:pt x="1283" y="140"/>
                  </a:lnTo>
                  <a:lnTo>
                    <a:pt x="1283" y="143"/>
                  </a:lnTo>
                  <a:lnTo>
                    <a:pt x="1284" y="145"/>
                  </a:lnTo>
                  <a:lnTo>
                    <a:pt x="1290" y="149"/>
                  </a:lnTo>
                  <a:lnTo>
                    <a:pt x="1299" y="155"/>
                  </a:lnTo>
                  <a:lnTo>
                    <a:pt x="1309" y="162"/>
                  </a:lnTo>
                  <a:lnTo>
                    <a:pt x="1314" y="170"/>
                  </a:lnTo>
                  <a:lnTo>
                    <a:pt x="1317" y="178"/>
                  </a:lnTo>
                  <a:lnTo>
                    <a:pt x="1317" y="191"/>
                  </a:lnTo>
                  <a:lnTo>
                    <a:pt x="1316" y="191"/>
                  </a:lnTo>
                  <a:lnTo>
                    <a:pt x="1307" y="186"/>
                  </a:lnTo>
                  <a:lnTo>
                    <a:pt x="1305" y="184"/>
                  </a:lnTo>
                  <a:lnTo>
                    <a:pt x="1302" y="182"/>
                  </a:lnTo>
                  <a:lnTo>
                    <a:pt x="1298" y="181"/>
                  </a:lnTo>
                  <a:lnTo>
                    <a:pt x="1291" y="181"/>
                  </a:lnTo>
                  <a:lnTo>
                    <a:pt x="1287" y="185"/>
                  </a:lnTo>
                  <a:lnTo>
                    <a:pt x="1287" y="186"/>
                  </a:lnTo>
                  <a:lnTo>
                    <a:pt x="1286" y="189"/>
                  </a:lnTo>
                  <a:lnTo>
                    <a:pt x="1286" y="191"/>
                  </a:lnTo>
                  <a:lnTo>
                    <a:pt x="1281" y="191"/>
                  </a:lnTo>
                  <a:lnTo>
                    <a:pt x="1277" y="189"/>
                  </a:lnTo>
                  <a:lnTo>
                    <a:pt x="1261" y="189"/>
                  </a:lnTo>
                  <a:lnTo>
                    <a:pt x="1261" y="188"/>
                  </a:lnTo>
                  <a:lnTo>
                    <a:pt x="1258" y="185"/>
                  </a:lnTo>
                  <a:lnTo>
                    <a:pt x="1257" y="182"/>
                  </a:lnTo>
                  <a:lnTo>
                    <a:pt x="1253" y="180"/>
                  </a:lnTo>
                  <a:lnTo>
                    <a:pt x="1250" y="177"/>
                  </a:lnTo>
                  <a:lnTo>
                    <a:pt x="1244" y="177"/>
                  </a:lnTo>
                  <a:lnTo>
                    <a:pt x="1242" y="180"/>
                  </a:lnTo>
                  <a:lnTo>
                    <a:pt x="1242" y="181"/>
                  </a:lnTo>
                  <a:lnTo>
                    <a:pt x="1240" y="182"/>
                  </a:lnTo>
                  <a:lnTo>
                    <a:pt x="1239" y="182"/>
                  </a:lnTo>
                  <a:lnTo>
                    <a:pt x="1235" y="178"/>
                  </a:lnTo>
                  <a:lnTo>
                    <a:pt x="1231" y="175"/>
                  </a:lnTo>
                  <a:lnTo>
                    <a:pt x="1228" y="173"/>
                  </a:lnTo>
                  <a:lnTo>
                    <a:pt x="1225" y="171"/>
                  </a:lnTo>
                  <a:lnTo>
                    <a:pt x="1219" y="171"/>
                  </a:lnTo>
                  <a:lnTo>
                    <a:pt x="1217" y="170"/>
                  </a:lnTo>
                  <a:lnTo>
                    <a:pt x="1213" y="167"/>
                  </a:lnTo>
                  <a:lnTo>
                    <a:pt x="1208" y="162"/>
                  </a:lnTo>
                  <a:lnTo>
                    <a:pt x="1203" y="160"/>
                  </a:lnTo>
                  <a:lnTo>
                    <a:pt x="1193" y="160"/>
                  </a:lnTo>
                  <a:lnTo>
                    <a:pt x="1182" y="159"/>
                  </a:lnTo>
                  <a:lnTo>
                    <a:pt x="1169" y="158"/>
                  </a:lnTo>
                  <a:lnTo>
                    <a:pt x="1162" y="159"/>
                  </a:lnTo>
                  <a:lnTo>
                    <a:pt x="1157" y="160"/>
                  </a:lnTo>
                  <a:lnTo>
                    <a:pt x="1145" y="165"/>
                  </a:lnTo>
                  <a:lnTo>
                    <a:pt x="1141" y="163"/>
                  </a:lnTo>
                  <a:lnTo>
                    <a:pt x="1139" y="156"/>
                  </a:lnTo>
                  <a:lnTo>
                    <a:pt x="1139" y="147"/>
                  </a:lnTo>
                  <a:lnTo>
                    <a:pt x="1141" y="140"/>
                  </a:lnTo>
                  <a:lnTo>
                    <a:pt x="1145" y="136"/>
                  </a:lnTo>
                  <a:lnTo>
                    <a:pt x="1153" y="134"/>
                  </a:lnTo>
                  <a:lnTo>
                    <a:pt x="1165" y="136"/>
                  </a:lnTo>
                  <a:lnTo>
                    <a:pt x="1171" y="137"/>
                  </a:lnTo>
                  <a:lnTo>
                    <a:pt x="1177" y="137"/>
                  </a:lnTo>
                  <a:lnTo>
                    <a:pt x="1182" y="133"/>
                  </a:lnTo>
                  <a:lnTo>
                    <a:pt x="1183" y="130"/>
                  </a:lnTo>
                  <a:lnTo>
                    <a:pt x="1187" y="123"/>
                  </a:lnTo>
                  <a:lnTo>
                    <a:pt x="1194" y="118"/>
                  </a:lnTo>
                  <a:lnTo>
                    <a:pt x="1205" y="112"/>
                  </a:lnTo>
                  <a:lnTo>
                    <a:pt x="1209" y="111"/>
                  </a:lnTo>
                  <a:lnTo>
                    <a:pt x="1210" y="108"/>
                  </a:lnTo>
                  <a:lnTo>
                    <a:pt x="1212" y="107"/>
                  </a:lnTo>
                  <a:lnTo>
                    <a:pt x="1209" y="104"/>
                  </a:lnTo>
                  <a:lnTo>
                    <a:pt x="1203" y="102"/>
                  </a:lnTo>
                  <a:lnTo>
                    <a:pt x="1201" y="102"/>
                  </a:lnTo>
                  <a:lnTo>
                    <a:pt x="1199" y="100"/>
                  </a:lnTo>
                  <a:lnTo>
                    <a:pt x="1197" y="99"/>
                  </a:lnTo>
                  <a:lnTo>
                    <a:pt x="1195" y="97"/>
                  </a:lnTo>
                  <a:lnTo>
                    <a:pt x="1188" y="97"/>
                  </a:lnTo>
                  <a:lnTo>
                    <a:pt x="1187" y="100"/>
                  </a:lnTo>
                  <a:lnTo>
                    <a:pt x="1184" y="104"/>
                  </a:lnTo>
                  <a:lnTo>
                    <a:pt x="1183" y="108"/>
                  </a:lnTo>
                  <a:lnTo>
                    <a:pt x="1177" y="114"/>
                  </a:lnTo>
                  <a:lnTo>
                    <a:pt x="1176" y="117"/>
                  </a:lnTo>
                  <a:lnTo>
                    <a:pt x="1156" y="117"/>
                  </a:lnTo>
                  <a:lnTo>
                    <a:pt x="1152" y="115"/>
                  </a:lnTo>
                  <a:lnTo>
                    <a:pt x="1150" y="115"/>
                  </a:lnTo>
                  <a:lnTo>
                    <a:pt x="1149" y="114"/>
                  </a:lnTo>
                  <a:lnTo>
                    <a:pt x="1154" y="108"/>
                  </a:lnTo>
                  <a:lnTo>
                    <a:pt x="1157" y="107"/>
                  </a:lnTo>
                  <a:lnTo>
                    <a:pt x="1161" y="103"/>
                  </a:lnTo>
                  <a:lnTo>
                    <a:pt x="1164" y="96"/>
                  </a:lnTo>
                  <a:lnTo>
                    <a:pt x="1165" y="89"/>
                  </a:lnTo>
                  <a:lnTo>
                    <a:pt x="1164" y="85"/>
                  </a:lnTo>
                  <a:lnTo>
                    <a:pt x="1161" y="82"/>
                  </a:lnTo>
                  <a:lnTo>
                    <a:pt x="1158" y="81"/>
                  </a:lnTo>
                  <a:lnTo>
                    <a:pt x="1142" y="81"/>
                  </a:lnTo>
                  <a:lnTo>
                    <a:pt x="1141" y="80"/>
                  </a:lnTo>
                  <a:lnTo>
                    <a:pt x="1141" y="74"/>
                  </a:lnTo>
                  <a:lnTo>
                    <a:pt x="1139" y="73"/>
                  </a:lnTo>
                  <a:lnTo>
                    <a:pt x="1138" y="70"/>
                  </a:lnTo>
                  <a:lnTo>
                    <a:pt x="1135" y="67"/>
                  </a:lnTo>
                  <a:lnTo>
                    <a:pt x="1134" y="67"/>
                  </a:lnTo>
                  <a:lnTo>
                    <a:pt x="1132" y="69"/>
                  </a:lnTo>
                  <a:lnTo>
                    <a:pt x="1132" y="77"/>
                  </a:lnTo>
                  <a:lnTo>
                    <a:pt x="1130" y="80"/>
                  </a:lnTo>
                  <a:lnTo>
                    <a:pt x="1102" y="80"/>
                  </a:lnTo>
                  <a:lnTo>
                    <a:pt x="1100" y="81"/>
                  </a:lnTo>
                  <a:lnTo>
                    <a:pt x="1095" y="84"/>
                  </a:lnTo>
                  <a:lnTo>
                    <a:pt x="1093" y="85"/>
                  </a:lnTo>
                  <a:lnTo>
                    <a:pt x="1091" y="88"/>
                  </a:lnTo>
                  <a:lnTo>
                    <a:pt x="1090" y="89"/>
                  </a:lnTo>
                  <a:lnTo>
                    <a:pt x="1091" y="92"/>
                  </a:lnTo>
                  <a:lnTo>
                    <a:pt x="1093" y="93"/>
                  </a:lnTo>
                  <a:lnTo>
                    <a:pt x="1101" y="97"/>
                  </a:lnTo>
                  <a:lnTo>
                    <a:pt x="1106" y="103"/>
                  </a:lnTo>
                  <a:lnTo>
                    <a:pt x="1108" y="107"/>
                  </a:lnTo>
                  <a:lnTo>
                    <a:pt x="1108" y="112"/>
                  </a:lnTo>
                  <a:lnTo>
                    <a:pt x="1106" y="115"/>
                  </a:lnTo>
                  <a:lnTo>
                    <a:pt x="1104" y="118"/>
                  </a:lnTo>
                  <a:lnTo>
                    <a:pt x="1101" y="119"/>
                  </a:lnTo>
                  <a:lnTo>
                    <a:pt x="1098" y="119"/>
                  </a:lnTo>
                  <a:lnTo>
                    <a:pt x="1093" y="122"/>
                  </a:lnTo>
                  <a:lnTo>
                    <a:pt x="1091" y="122"/>
                  </a:lnTo>
                  <a:lnTo>
                    <a:pt x="1089" y="123"/>
                  </a:lnTo>
                  <a:lnTo>
                    <a:pt x="1086" y="123"/>
                  </a:lnTo>
                  <a:lnTo>
                    <a:pt x="1078" y="128"/>
                  </a:lnTo>
                  <a:lnTo>
                    <a:pt x="1076" y="129"/>
                  </a:lnTo>
                  <a:lnTo>
                    <a:pt x="1072" y="129"/>
                  </a:lnTo>
                  <a:lnTo>
                    <a:pt x="1067" y="126"/>
                  </a:lnTo>
                  <a:lnTo>
                    <a:pt x="1059" y="125"/>
                  </a:lnTo>
                  <a:lnTo>
                    <a:pt x="1045" y="125"/>
                  </a:lnTo>
                  <a:lnTo>
                    <a:pt x="1039" y="128"/>
                  </a:lnTo>
                  <a:lnTo>
                    <a:pt x="1038" y="129"/>
                  </a:lnTo>
                  <a:lnTo>
                    <a:pt x="1039" y="132"/>
                  </a:lnTo>
                  <a:lnTo>
                    <a:pt x="1042" y="134"/>
                  </a:lnTo>
                  <a:lnTo>
                    <a:pt x="1052" y="134"/>
                  </a:lnTo>
                  <a:lnTo>
                    <a:pt x="1052" y="136"/>
                  </a:lnTo>
                  <a:lnTo>
                    <a:pt x="1053" y="136"/>
                  </a:lnTo>
                  <a:lnTo>
                    <a:pt x="1054" y="137"/>
                  </a:lnTo>
                  <a:lnTo>
                    <a:pt x="1057" y="137"/>
                  </a:lnTo>
                  <a:lnTo>
                    <a:pt x="1059" y="138"/>
                  </a:lnTo>
                  <a:lnTo>
                    <a:pt x="1067" y="136"/>
                  </a:lnTo>
                  <a:lnTo>
                    <a:pt x="1068" y="134"/>
                  </a:lnTo>
                  <a:lnTo>
                    <a:pt x="1072" y="134"/>
                  </a:lnTo>
                  <a:lnTo>
                    <a:pt x="1087" y="149"/>
                  </a:lnTo>
                  <a:lnTo>
                    <a:pt x="1098" y="154"/>
                  </a:lnTo>
                  <a:lnTo>
                    <a:pt x="1111" y="159"/>
                  </a:lnTo>
                  <a:lnTo>
                    <a:pt x="1115" y="162"/>
                  </a:lnTo>
                  <a:lnTo>
                    <a:pt x="1116" y="166"/>
                  </a:lnTo>
                  <a:lnTo>
                    <a:pt x="1116" y="169"/>
                  </a:lnTo>
                  <a:lnTo>
                    <a:pt x="1115" y="171"/>
                  </a:lnTo>
                  <a:lnTo>
                    <a:pt x="1112" y="173"/>
                  </a:lnTo>
                  <a:lnTo>
                    <a:pt x="1109" y="175"/>
                  </a:lnTo>
                  <a:lnTo>
                    <a:pt x="1104" y="178"/>
                  </a:lnTo>
                  <a:lnTo>
                    <a:pt x="1097" y="178"/>
                  </a:lnTo>
                  <a:lnTo>
                    <a:pt x="1095" y="175"/>
                  </a:lnTo>
                  <a:lnTo>
                    <a:pt x="1093" y="174"/>
                  </a:lnTo>
                  <a:lnTo>
                    <a:pt x="1091" y="171"/>
                  </a:lnTo>
                  <a:lnTo>
                    <a:pt x="1089" y="163"/>
                  </a:lnTo>
                  <a:lnTo>
                    <a:pt x="1085" y="160"/>
                  </a:lnTo>
                  <a:lnTo>
                    <a:pt x="1079" y="160"/>
                  </a:lnTo>
                  <a:lnTo>
                    <a:pt x="1068" y="163"/>
                  </a:lnTo>
                  <a:lnTo>
                    <a:pt x="1067" y="165"/>
                  </a:lnTo>
                  <a:lnTo>
                    <a:pt x="1065" y="165"/>
                  </a:lnTo>
                  <a:lnTo>
                    <a:pt x="1064" y="166"/>
                  </a:lnTo>
                  <a:lnTo>
                    <a:pt x="1061" y="167"/>
                  </a:lnTo>
                  <a:lnTo>
                    <a:pt x="1057" y="170"/>
                  </a:lnTo>
                  <a:lnTo>
                    <a:pt x="1049" y="173"/>
                  </a:lnTo>
                  <a:lnTo>
                    <a:pt x="1041" y="173"/>
                  </a:lnTo>
                  <a:lnTo>
                    <a:pt x="1038" y="171"/>
                  </a:lnTo>
                  <a:lnTo>
                    <a:pt x="1037" y="170"/>
                  </a:lnTo>
                  <a:lnTo>
                    <a:pt x="1037" y="169"/>
                  </a:lnTo>
                  <a:lnTo>
                    <a:pt x="1042" y="163"/>
                  </a:lnTo>
                  <a:lnTo>
                    <a:pt x="1045" y="158"/>
                  </a:lnTo>
                  <a:lnTo>
                    <a:pt x="1034" y="147"/>
                  </a:lnTo>
                  <a:lnTo>
                    <a:pt x="1031" y="140"/>
                  </a:lnTo>
                  <a:lnTo>
                    <a:pt x="1031" y="137"/>
                  </a:lnTo>
                  <a:lnTo>
                    <a:pt x="1030" y="140"/>
                  </a:lnTo>
                  <a:lnTo>
                    <a:pt x="1027" y="147"/>
                  </a:lnTo>
                  <a:lnTo>
                    <a:pt x="1024" y="163"/>
                  </a:lnTo>
                  <a:lnTo>
                    <a:pt x="1024" y="169"/>
                  </a:lnTo>
                  <a:lnTo>
                    <a:pt x="1023" y="170"/>
                  </a:lnTo>
                  <a:lnTo>
                    <a:pt x="1019" y="167"/>
                  </a:lnTo>
                  <a:lnTo>
                    <a:pt x="1011" y="163"/>
                  </a:lnTo>
                  <a:lnTo>
                    <a:pt x="1000" y="163"/>
                  </a:lnTo>
                  <a:lnTo>
                    <a:pt x="990" y="166"/>
                  </a:lnTo>
                  <a:lnTo>
                    <a:pt x="985" y="169"/>
                  </a:lnTo>
                  <a:lnTo>
                    <a:pt x="972" y="181"/>
                  </a:lnTo>
                  <a:lnTo>
                    <a:pt x="960" y="191"/>
                  </a:lnTo>
                  <a:lnTo>
                    <a:pt x="951" y="197"/>
                  </a:lnTo>
                  <a:lnTo>
                    <a:pt x="945" y="203"/>
                  </a:lnTo>
                  <a:lnTo>
                    <a:pt x="944" y="206"/>
                  </a:lnTo>
                  <a:lnTo>
                    <a:pt x="944" y="214"/>
                  </a:lnTo>
                  <a:lnTo>
                    <a:pt x="945" y="221"/>
                  </a:lnTo>
                  <a:lnTo>
                    <a:pt x="945" y="239"/>
                  </a:lnTo>
                  <a:lnTo>
                    <a:pt x="946" y="241"/>
                  </a:lnTo>
                  <a:lnTo>
                    <a:pt x="951" y="244"/>
                  </a:lnTo>
                  <a:lnTo>
                    <a:pt x="956" y="247"/>
                  </a:lnTo>
                  <a:lnTo>
                    <a:pt x="957" y="249"/>
                  </a:lnTo>
                  <a:lnTo>
                    <a:pt x="957" y="254"/>
                  </a:lnTo>
                  <a:lnTo>
                    <a:pt x="961" y="262"/>
                  </a:lnTo>
                  <a:lnTo>
                    <a:pt x="963" y="263"/>
                  </a:lnTo>
                  <a:lnTo>
                    <a:pt x="966" y="263"/>
                  </a:lnTo>
                  <a:lnTo>
                    <a:pt x="977" y="260"/>
                  </a:lnTo>
                  <a:lnTo>
                    <a:pt x="983" y="260"/>
                  </a:lnTo>
                  <a:lnTo>
                    <a:pt x="993" y="265"/>
                  </a:lnTo>
                  <a:lnTo>
                    <a:pt x="1007" y="273"/>
                  </a:lnTo>
                  <a:lnTo>
                    <a:pt x="1019" y="277"/>
                  </a:lnTo>
                  <a:lnTo>
                    <a:pt x="1049" y="282"/>
                  </a:lnTo>
                  <a:lnTo>
                    <a:pt x="1061" y="282"/>
                  </a:lnTo>
                  <a:lnTo>
                    <a:pt x="1071" y="280"/>
                  </a:lnTo>
                  <a:lnTo>
                    <a:pt x="1075" y="280"/>
                  </a:lnTo>
                  <a:lnTo>
                    <a:pt x="1080" y="281"/>
                  </a:lnTo>
                  <a:lnTo>
                    <a:pt x="1085" y="284"/>
                  </a:lnTo>
                  <a:lnTo>
                    <a:pt x="1087" y="289"/>
                  </a:lnTo>
                  <a:lnTo>
                    <a:pt x="1090" y="297"/>
                  </a:lnTo>
                  <a:lnTo>
                    <a:pt x="1093" y="308"/>
                  </a:lnTo>
                  <a:lnTo>
                    <a:pt x="1095" y="313"/>
                  </a:lnTo>
                  <a:lnTo>
                    <a:pt x="1095" y="323"/>
                  </a:lnTo>
                  <a:lnTo>
                    <a:pt x="1097" y="323"/>
                  </a:lnTo>
                  <a:lnTo>
                    <a:pt x="1100" y="321"/>
                  </a:lnTo>
                  <a:lnTo>
                    <a:pt x="1102" y="315"/>
                  </a:lnTo>
                  <a:lnTo>
                    <a:pt x="1104" y="314"/>
                  </a:lnTo>
                  <a:lnTo>
                    <a:pt x="1105" y="311"/>
                  </a:lnTo>
                  <a:lnTo>
                    <a:pt x="1106" y="310"/>
                  </a:lnTo>
                  <a:lnTo>
                    <a:pt x="1108" y="313"/>
                  </a:lnTo>
                  <a:lnTo>
                    <a:pt x="1109" y="319"/>
                  </a:lnTo>
                  <a:lnTo>
                    <a:pt x="1109" y="328"/>
                  </a:lnTo>
                  <a:lnTo>
                    <a:pt x="1108" y="332"/>
                  </a:lnTo>
                  <a:lnTo>
                    <a:pt x="1106" y="333"/>
                  </a:lnTo>
                  <a:lnTo>
                    <a:pt x="1106" y="339"/>
                  </a:lnTo>
                  <a:lnTo>
                    <a:pt x="1108" y="341"/>
                  </a:lnTo>
                  <a:lnTo>
                    <a:pt x="1111" y="343"/>
                  </a:lnTo>
                  <a:lnTo>
                    <a:pt x="1112" y="344"/>
                  </a:lnTo>
                  <a:lnTo>
                    <a:pt x="1124" y="344"/>
                  </a:lnTo>
                  <a:lnTo>
                    <a:pt x="1127" y="345"/>
                  </a:lnTo>
                  <a:lnTo>
                    <a:pt x="1131" y="344"/>
                  </a:lnTo>
                  <a:lnTo>
                    <a:pt x="1134" y="341"/>
                  </a:lnTo>
                  <a:lnTo>
                    <a:pt x="1136" y="334"/>
                  </a:lnTo>
                  <a:lnTo>
                    <a:pt x="1135" y="325"/>
                  </a:lnTo>
                  <a:lnTo>
                    <a:pt x="1132" y="317"/>
                  </a:lnTo>
                  <a:lnTo>
                    <a:pt x="1131" y="308"/>
                  </a:lnTo>
                  <a:lnTo>
                    <a:pt x="1131" y="304"/>
                  </a:lnTo>
                  <a:lnTo>
                    <a:pt x="1130" y="302"/>
                  </a:lnTo>
                  <a:lnTo>
                    <a:pt x="1127" y="299"/>
                  </a:lnTo>
                  <a:lnTo>
                    <a:pt x="1126" y="296"/>
                  </a:lnTo>
                  <a:lnTo>
                    <a:pt x="1123" y="293"/>
                  </a:lnTo>
                  <a:lnTo>
                    <a:pt x="1121" y="289"/>
                  </a:lnTo>
                  <a:lnTo>
                    <a:pt x="1120" y="286"/>
                  </a:lnTo>
                  <a:lnTo>
                    <a:pt x="1121" y="284"/>
                  </a:lnTo>
                  <a:lnTo>
                    <a:pt x="1123" y="282"/>
                  </a:lnTo>
                  <a:lnTo>
                    <a:pt x="1127" y="282"/>
                  </a:lnTo>
                  <a:lnTo>
                    <a:pt x="1132" y="285"/>
                  </a:lnTo>
                  <a:lnTo>
                    <a:pt x="1135" y="291"/>
                  </a:lnTo>
                  <a:lnTo>
                    <a:pt x="1138" y="292"/>
                  </a:lnTo>
                  <a:lnTo>
                    <a:pt x="1141" y="292"/>
                  </a:lnTo>
                  <a:lnTo>
                    <a:pt x="1143" y="291"/>
                  </a:lnTo>
                  <a:lnTo>
                    <a:pt x="1147" y="288"/>
                  </a:lnTo>
                  <a:lnTo>
                    <a:pt x="1153" y="282"/>
                  </a:lnTo>
                  <a:lnTo>
                    <a:pt x="1157" y="280"/>
                  </a:lnTo>
                  <a:lnTo>
                    <a:pt x="1161" y="267"/>
                  </a:lnTo>
                  <a:lnTo>
                    <a:pt x="1161" y="265"/>
                  </a:lnTo>
                  <a:lnTo>
                    <a:pt x="1160" y="262"/>
                  </a:lnTo>
                  <a:lnTo>
                    <a:pt x="1156" y="258"/>
                  </a:lnTo>
                  <a:lnTo>
                    <a:pt x="1150" y="251"/>
                  </a:lnTo>
                  <a:lnTo>
                    <a:pt x="1143" y="244"/>
                  </a:lnTo>
                  <a:lnTo>
                    <a:pt x="1138" y="240"/>
                  </a:lnTo>
                  <a:lnTo>
                    <a:pt x="1135" y="237"/>
                  </a:lnTo>
                  <a:lnTo>
                    <a:pt x="1132" y="236"/>
                  </a:lnTo>
                  <a:lnTo>
                    <a:pt x="1132" y="234"/>
                  </a:lnTo>
                  <a:lnTo>
                    <a:pt x="1134" y="233"/>
                  </a:lnTo>
                  <a:lnTo>
                    <a:pt x="1135" y="233"/>
                  </a:lnTo>
                  <a:lnTo>
                    <a:pt x="1138" y="232"/>
                  </a:lnTo>
                  <a:lnTo>
                    <a:pt x="1142" y="230"/>
                  </a:lnTo>
                  <a:lnTo>
                    <a:pt x="1145" y="229"/>
                  </a:lnTo>
                  <a:lnTo>
                    <a:pt x="1146" y="228"/>
                  </a:lnTo>
                  <a:lnTo>
                    <a:pt x="1146" y="225"/>
                  </a:lnTo>
                  <a:lnTo>
                    <a:pt x="1145" y="222"/>
                  </a:lnTo>
                  <a:lnTo>
                    <a:pt x="1145" y="210"/>
                  </a:lnTo>
                  <a:lnTo>
                    <a:pt x="1147" y="197"/>
                  </a:lnTo>
                  <a:lnTo>
                    <a:pt x="1149" y="191"/>
                  </a:lnTo>
                  <a:lnTo>
                    <a:pt x="1152" y="188"/>
                  </a:lnTo>
                  <a:lnTo>
                    <a:pt x="1158" y="188"/>
                  </a:lnTo>
                  <a:lnTo>
                    <a:pt x="1168" y="186"/>
                  </a:lnTo>
                  <a:lnTo>
                    <a:pt x="1180" y="185"/>
                  </a:lnTo>
                  <a:lnTo>
                    <a:pt x="1193" y="185"/>
                  </a:lnTo>
                  <a:lnTo>
                    <a:pt x="1203" y="188"/>
                  </a:lnTo>
                  <a:lnTo>
                    <a:pt x="1220" y="199"/>
                  </a:lnTo>
                  <a:lnTo>
                    <a:pt x="1228" y="202"/>
                  </a:lnTo>
                  <a:lnTo>
                    <a:pt x="1236" y="203"/>
                  </a:lnTo>
                  <a:lnTo>
                    <a:pt x="1246" y="204"/>
                  </a:lnTo>
                  <a:lnTo>
                    <a:pt x="1254" y="207"/>
                  </a:lnTo>
                  <a:lnTo>
                    <a:pt x="1258" y="211"/>
                  </a:lnTo>
                  <a:lnTo>
                    <a:pt x="1258" y="215"/>
                  </a:lnTo>
                  <a:lnTo>
                    <a:pt x="1255" y="217"/>
                  </a:lnTo>
                  <a:lnTo>
                    <a:pt x="1251" y="221"/>
                  </a:lnTo>
                  <a:lnTo>
                    <a:pt x="1249" y="222"/>
                  </a:lnTo>
                  <a:lnTo>
                    <a:pt x="1247" y="225"/>
                  </a:lnTo>
                  <a:lnTo>
                    <a:pt x="1246" y="226"/>
                  </a:lnTo>
                  <a:lnTo>
                    <a:pt x="1246" y="229"/>
                  </a:lnTo>
                  <a:lnTo>
                    <a:pt x="1247" y="232"/>
                  </a:lnTo>
                  <a:lnTo>
                    <a:pt x="1253" y="237"/>
                  </a:lnTo>
                  <a:lnTo>
                    <a:pt x="1258" y="240"/>
                  </a:lnTo>
                  <a:lnTo>
                    <a:pt x="1265" y="241"/>
                  </a:lnTo>
                  <a:lnTo>
                    <a:pt x="1270" y="243"/>
                  </a:lnTo>
                  <a:lnTo>
                    <a:pt x="1277" y="244"/>
                  </a:lnTo>
                  <a:lnTo>
                    <a:pt x="1283" y="243"/>
                  </a:lnTo>
                  <a:lnTo>
                    <a:pt x="1290" y="237"/>
                  </a:lnTo>
                  <a:lnTo>
                    <a:pt x="1296" y="228"/>
                  </a:lnTo>
                  <a:lnTo>
                    <a:pt x="1301" y="222"/>
                  </a:lnTo>
                  <a:lnTo>
                    <a:pt x="1303" y="218"/>
                  </a:lnTo>
                  <a:lnTo>
                    <a:pt x="1306" y="215"/>
                  </a:lnTo>
                  <a:lnTo>
                    <a:pt x="1309" y="214"/>
                  </a:lnTo>
                  <a:lnTo>
                    <a:pt x="1310" y="212"/>
                  </a:lnTo>
                  <a:lnTo>
                    <a:pt x="1313" y="212"/>
                  </a:lnTo>
                  <a:lnTo>
                    <a:pt x="1318" y="218"/>
                  </a:lnTo>
                  <a:lnTo>
                    <a:pt x="1324" y="226"/>
                  </a:lnTo>
                  <a:lnTo>
                    <a:pt x="1331" y="236"/>
                  </a:lnTo>
                  <a:lnTo>
                    <a:pt x="1337" y="244"/>
                  </a:lnTo>
                  <a:lnTo>
                    <a:pt x="1343" y="251"/>
                  </a:lnTo>
                  <a:lnTo>
                    <a:pt x="1347" y="258"/>
                  </a:lnTo>
                  <a:lnTo>
                    <a:pt x="1350" y="266"/>
                  </a:lnTo>
                  <a:lnTo>
                    <a:pt x="1353" y="276"/>
                  </a:lnTo>
                  <a:lnTo>
                    <a:pt x="1354" y="282"/>
                  </a:lnTo>
                  <a:lnTo>
                    <a:pt x="1357" y="285"/>
                  </a:lnTo>
                  <a:lnTo>
                    <a:pt x="1362" y="286"/>
                  </a:lnTo>
                  <a:lnTo>
                    <a:pt x="1376" y="284"/>
                  </a:lnTo>
                  <a:lnTo>
                    <a:pt x="1380" y="284"/>
                  </a:lnTo>
                  <a:lnTo>
                    <a:pt x="1385" y="286"/>
                  </a:lnTo>
                  <a:lnTo>
                    <a:pt x="1392" y="292"/>
                  </a:lnTo>
                  <a:lnTo>
                    <a:pt x="1399" y="299"/>
                  </a:lnTo>
                  <a:lnTo>
                    <a:pt x="1403" y="306"/>
                  </a:lnTo>
                  <a:lnTo>
                    <a:pt x="1404" y="310"/>
                  </a:lnTo>
                  <a:lnTo>
                    <a:pt x="1407" y="314"/>
                  </a:lnTo>
                  <a:lnTo>
                    <a:pt x="1411" y="315"/>
                  </a:lnTo>
                  <a:lnTo>
                    <a:pt x="1417" y="318"/>
                  </a:lnTo>
                  <a:lnTo>
                    <a:pt x="1424" y="319"/>
                  </a:lnTo>
                  <a:lnTo>
                    <a:pt x="1429" y="323"/>
                  </a:lnTo>
                  <a:lnTo>
                    <a:pt x="1429" y="328"/>
                  </a:lnTo>
                  <a:lnTo>
                    <a:pt x="1426" y="334"/>
                  </a:lnTo>
                  <a:lnTo>
                    <a:pt x="1422" y="340"/>
                  </a:lnTo>
                  <a:lnTo>
                    <a:pt x="1420" y="345"/>
                  </a:lnTo>
                  <a:lnTo>
                    <a:pt x="1418" y="350"/>
                  </a:lnTo>
                  <a:lnTo>
                    <a:pt x="1415" y="355"/>
                  </a:lnTo>
                  <a:lnTo>
                    <a:pt x="1413" y="359"/>
                  </a:lnTo>
                  <a:lnTo>
                    <a:pt x="1409" y="367"/>
                  </a:lnTo>
                  <a:lnTo>
                    <a:pt x="1409" y="369"/>
                  </a:lnTo>
                  <a:lnTo>
                    <a:pt x="1410" y="367"/>
                  </a:lnTo>
                  <a:lnTo>
                    <a:pt x="1414" y="367"/>
                  </a:lnTo>
                  <a:lnTo>
                    <a:pt x="1415" y="369"/>
                  </a:lnTo>
                  <a:lnTo>
                    <a:pt x="1421" y="371"/>
                  </a:lnTo>
                  <a:lnTo>
                    <a:pt x="1422" y="373"/>
                  </a:lnTo>
                  <a:lnTo>
                    <a:pt x="1428" y="376"/>
                  </a:lnTo>
                  <a:lnTo>
                    <a:pt x="1436" y="373"/>
                  </a:lnTo>
                  <a:lnTo>
                    <a:pt x="1444" y="376"/>
                  </a:lnTo>
                  <a:lnTo>
                    <a:pt x="1447" y="378"/>
                  </a:lnTo>
                  <a:lnTo>
                    <a:pt x="1448" y="382"/>
                  </a:lnTo>
                  <a:lnTo>
                    <a:pt x="1454" y="392"/>
                  </a:lnTo>
                  <a:lnTo>
                    <a:pt x="1461" y="406"/>
                  </a:lnTo>
                  <a:lnTo>
                    <a:pt x="1461" y="411"/>
                  </a:lnTo>
                  <a:lnTo>
                    <a:pt x="1459" y="414"/>
                  </a:lnTo>
                  <a:lnTo>
                    <a:pt x="1456" y="414"/>
                  </a:lnTo>
                  <a:lnTo>
                    <a:pt x="1455" y="413"/>
                  </a:lnTo>
                  <a:lnTo>
                    <a:pt x="1450" y="410"/>
                  </a:lnTo>
                  <a:lnTo>
                    <a:pt x="1436" y="410"/>
                  </a:lnTo>
                  <a:lnTo>
                    <a:pt x="1435" y="411"/>
                  </a:lnTo>
                  <a:lnTo>
                    <a:pt x="1433" y="414"/>
                  </a:lnTo>
                  <a:lnTo>
                    <a:pt x="1430" y="415"/>
                  </a:lnTo>
                  <a:lnTo>
                    <a:pt x="1429" y="415"/>
                  </a:lnTo>
                  <a:lnTo>
                    <a:pt x="1428" y="414"/>
                  </a:lnTo>
                  <a:lnTo>
                    <a:pt x="1426" y="411"/>
                  </a:lnTo>
                  <a:lnTo>
                    <a:pt x="1424" y="410"/>
                  </a:lnTo>
                  <a:lnTo>
                    <a:pt x="1421" y="407"/>
                  </a:lnTo>
                  <a:lnTo>
                    <a:pt x="1414" y="407"/>
                  </a:lnTo>
                  <a:lnTo>
                    <a:pt x="1402" y="408"/>
                  </a:lnTo>
                  <a:lnTo>
                    <a:pt x="1383" y="408"/>
                  </a:lnTo>
                  <a:lnTo>
                    <a:pt x="1381" y="406"/>
                  </a:lnTo>
                  <a:lnTo>
                    <a:pt x="1381" y="402"/>
                  </a:lnTo>
                  <a:lnTo>
                    <a:pt x="1384" y="399"/>
                  </a:lnTo>
                  <a:lnTo>
                    <a:pt x="1387" y="392"/>
                  </a:lnTo>
                  <a:lnTo>
                    <a:pt x="1389" y="384"/>
                  </a:lnTo>
                  <a:lnTo>
                    <a:pt x="1394" y="374"/>
                  </a:lnTo>
                  <a:lnTo>
                    <a:pt x="1407" y="360"/>
                  </a:lnTo>
                  <a:lnTo>
                    <a:pt x="1407" y="354"/>
                  </a:lnTo>
                  <a:lnTo>
                    <a:pt x="1406" y="351"/>
                  </a:lnTo>
                  <a:lnTo>
                    <a:pt x="1403" y="348"/>
                  </a:lnTo>
                  <a:lnTo>
                    <a:pt x="1400" y="348"/>
                  </a:lnTo>
                  <a:lnTo>
                    <a:pt x="1395" y="351"/>
                  </a:lnTo>
                  <a:lnTo>
                    <a:pt x="1392" y="354"/>
                  </a:lnTo>
                  <a:lnTo>
                    <a:pt x="1389" y="358"/>
                  </a:lnTo>
                  <a:lnTo>
                    <a:pt x="1388" y="360"/>
                  </a:lnTo>
                  <a:lnTo>
                    <a:pt x="1385" y="362"/>
                  </a:lnTo>
                  <a:lnTo>
                    <a:pt x="1373" y="362"/>
                  </a:lnTo>
                  <a:lnTo>
                    <a:pt x="1366" y="360"/>
                  </a:lnTo>
                  <a:lnTo>
                    <a:pt x="1359" y="363"/>
                  </a:lnTo>
                  <a:lnTo>
                    <a:pt x="1355" y="366"/>
                  </a:lnTo>
                  <a:lnTo>
                    <a:pt x="1353" y="369"/>
                  </a:lnTo>
                  <a:lnTo>
                    <a:pt x="1348" y="370"/>
                  </a:lnTo>
                  <a:lnTo>
                    <a:pt x="1344" y="374"/>
                  </a:lnTo>
                  <a:lnTo>
                    <a:pt x="1344" y="376"/>
                  </a:lnTo>
                  <a:lnTo>
                    <a:pt x="1347" y="377"/>
                  </a:lnTo>
                  <a:lnTo>
                    <a:pt x="1348" y="378"/>
                  </a:lnTo>
                  <a:lnTo>
                    <a:pt x="1348" y="380"/>
                  </a:lnTo>
                  <a:lnTo>
                    <a:pt x="1344" y="384"/>
                  </a:lnTo>
                  <a:lnTo>
                    <a:pt x="1339" y="386"/>
                  </a:lnTo>
                  <a:lnTo>
                    <a:pt x="1335" y="388"/>
                  </a:lnTo>
                  <a:lnTo>
                    <a:pt x="1332" y="389"/>
                  </a:lnTo>
                  <a:lnTo>
                    <a:pt x="1329" y="389"/>
                  </a:lnTo>
                  <a:lnTo>
                    <a:pt x="1327" y="386"/>
                  </a:lnTo>
                  <a:lnTo>
                    <a:pt x="1325" y="380"/>
                  </a:lnTo>
                  <a:lnTo>
                    <a:pt x="1325" y="366"/>
                  </a:lnTo>
                  <a:lnTo>
                    <a:pt x="1324" y="365"/>
                  </a:lnTo>
                  <a:lnTo>
                    <a:pt x="1317" y="371"/>
                  </a:lnTo>
                  <a:lnTo>
                    <a:pt x="1316" y="370"/>
                  </a:lnTo>
                  <a:lnTo>
                    <a:pt x="1305" y="365"/>
                  </a:lnTo>
                  <a:lnTo>
                    <a:pt x="1298" y="365"/>
                  </a:lnTo>
                  <a:lnTo>
                    <a:pt x="1294" y="367"/>
                  </a:lnTo>
                  <a:lnTo>
                    <a:pt x="1286" y="371"/>
                  </a:lnTo>
                  <a:lnTo>
                    <a:pt x="1264" y="374"/>
                  </a:lnTo>
                  <a:lnTo>
                    <a:pt x="1255" y="378"/>
                  </a:lnTo>
                  <a:lnTo>
                    <a:pt x="1251" y="386"/>
                  </a:lnTo>
                  <a:lnTo>
                    <a:pt x="1247" y="396"/>
                  </a:lnTo>
                  <a:lnTo>
                    <a:pt x="1246" y="404"/>
                  </a:lnTo>
                  <a:lnTo>
                    <a:pt x="1244" y="407"/>
                  </a:lnTo>
                  <a:lnTo>
                    <a:pt x="1246" y="407"/>
                  </a:lnTo>
                  <a:lnTo>
                    <a:pt x="1247" y="406"/>
                  </a:lnTo>
                  <a:lnTo>
                    <a:pt x="1251" y="403"/>
                  </a:lnTo>
                  <a:lnTo>
                    <a:pt x="1257" y="402"/>
                  </a:lnTo>
                  <a:lnTo>
                    <a:pt x="1264" y="399"/>
                  </a:lnTo>
                  <a:lnTo>
                    <a:pt x="1280" y="393"/>
                  </a:lnTo>
                  <a:lnTo>
                    <a:pt x="1287" y="389"/>
                  </a:lnTo>
                  <a:lnTo>
                    <a:pt x="1295" y="385"/>
                  </a:lnTo>
                  <a:lnTo>
                    <a:pt x="1303" y="384"/>
                  </a:lnTo>
                  <a:lnTo>
                    <a:pt x="1310" y="386"/>
                  </a:lnTo>
                  <a:lnTo>
                    <a:pt x="1316" y="392"/>
                  </a:lnTo>
                  <a:lnTo>
                    <a:pt x="1318" y="396"/>
                  </a:lnTo>
                  <a:lnTo>
                    <a:pt x="1318" y="403"/>
                  </a:lnTo>
                  <a:lnTo>
                    <a:pt x="1317" y="406"/>
                  </a:lnTo>
                  <a:lnTo>
                    <a:pt x="1313" y="410"/>
                  </a:lnTo>
                  <a:lnTo>
                    <a:pt x="1313" y="411"/>
                  </a:lnTo>
                  <a:lnTo>
                    <a:pt x="1314" y="413"/>
                  </a:lnTo>
                  <a:lnTo>
                    <a:pt x="1317" y="418"/>
                  </a:lnTo>
                  <a:lnTo>
                    <a:pt x="1321" y="422"/>
                  </a:lnTo>
                  <a:lnTo>
                    <a:pt x="1324" y="423"/>
                  </a:lnTo>
                  <a:lnTo>
                    <a:pt x="1328" y="419"/>
                  </a:lnTo>
                  <a:lnTo>
                    <a:pt x="1329" y="417"/>
                  </a:lnTo>
                  <a:lnTo>
                    <a:pt x="1333" y="414"/>
                  </a:lnTo>
                  <a:lnTo>
                    <a:pt x="1336" y="413"/>
                  </a:lnTo>
                  <a:lnTo>
                    <a:pt x="1337" y="413"/>
                  </a:lnTo>
                  <a:lnTo>
                    <a:pt x="1339" y="414"/>
                  </a:lnTo>
                  <a:lnTo>
                    <a:pt x="1339" y="419"/>
                  </a:lnTo>
                  <a:lnTo>
                    <a:pt x="1340" y="422"/>
                  </a:lnTo>
                  <a:lnTo>
                    <a:pt x="1340" y="429"/>
                  </a:lnTo>
                  <a:lnTo>
                    <a:pt x="1343" y="432"/>
                  </a:lnTo>
                  <a:lnTo>
                    <a:pt x="1346" y="433"/>
                  </a:lnTo>
                  <a:lnTo>
                    <a:pt x="1348" y="433"/>
                  </a:lnTo>
                  <a:lnTo>
                    <a:pt x="1359" y="422"/>
                  </a:lnTo>
                  <a:lnTo>
                    <a:pt x="1361" y="419"/>
                  </a:lnTo>
                  <a:lnTo>
                    <a:pt x="1363" y="419"/>
                  </a:lnTo>
                  <a:lnTo>
                    <a:pt x="1365" y="421"/>
                  </a:lnTo>
                  <a:lnTo>
                    <a:pt x="1370" y="429"/>
                  </a:lnTo>
                  <a:lnTo>
                    <a:pt x="1374" y="443"/>
                  </a:lnTo>
                  <a:lnTo>
                    <a:pt x="1373" y="447"/>
                  </a:lnTo>
                  <a:lnTo>
                    <a:pt x="1368" y="450"/>
                  </a:lnTo>
                  <a:lnTo>
                    <a:pt x="1361" y="452"/>
                  </a:lnTo>
                  <a:lnTo>
                    <a:pt x="1353" y="454"/>
                  </a:lnTo>
                  <a:lnTo>
                    <a:pt x="1348" y="455"/>
                  </a:lnTo>
                  <a:lnTo>
                    <a:pt x="1343" y="456"/>
                  </a:lnTo>
                  <a:lnTo>
                    <a:pt x="1333" y="459"/>
                  </a:lnTo>
                  <a:lnTo>
                    <a:pt x="1325" y="460"/>
                  </a:lnTo>
                  <a:lnTo>
                    <a:pt x="1320" y="462"/>
                  </a:lnTo>
                  <a:lnTo>
                    <a:pt x="1316" y="465"/>
                  </a:lnTo>
                  <a:lnTo>
                    <a:pt x="1310" y="469"/>
                  </a:lnTo>
                  <a:lnTo>
                    <a:pt x="1305" y="474"/>
                  </a:lnTo>
                  <a:lnTo>
                    <a:pt x="1298" y="476"/>
                  </a:lnTo>
                  <a:lnTo>
                    <a:pt x="1292" y="473"/>
                  </a:lnTo>
                  <a:lnTo>
                    <a:pt x="1290" y="467"/>
                  </a:lnTo>
                  <a:lnTo>
                    <a:pt x="1290" y="459"/>
                  </a:lnTo>
                  <a:lnTo>
                    <a:pt x="1288" y="451"/>
                  </a:lnTo>
                  <a:lnTo>
                    <a:pt x="1288" y="448"/>
                  </a:lnTo>
                  <a:lnTo>
                    <a:pt x="1284" y="448"/>
                  </a:lnTo>
                  <a:lnTo>
                    <a:pt x="1283" y="450"/>
                  </a:lnTo>
                  <a:lnTo>
                    <a:pt x="1280" y="451"/>
                  </a:lnTo>
                  <a:lnTo>
                    <a:pt x="1279" y="452"/>
                  </a:lnTo>
                  <a:lnTo>
                    <a:pt x="1277" y="455"/>
                  </a:lnTo>
                  <a:lnTo>
                    <a:pt x="1275" y="458"/>
                  </a:lnTo>
                  <a:lnTo>
                    <a:pt x="1272" y="459"/>
                  </a:lnTo>
                  <a:lnTo>
                    <a:pt x="1265" y="459"/>
                  </a:lnTo>
                  <a:lnTo>
                    <a:pt x="1262" y="460"/>
                  </a:lnTo>
                  <a:lnTo>
                    <a:pt x="1258" y="460"/>
                  </a:lnTo>
                  <a:lnTo>
                    <a:pt x="1254" y="462"/>
                  </a:lnTo>
                  <a:lnTo>
                    <a:pt x="1249" y="465"/>
                  </a:lnTo>
                  <a:lnTo>
                    <a:pt x="1244" y="467"/>
                  </a:lnTo>
                  <a:lnTo>
                    <a:pt x="1242" y="470"/>
                  </a:lnTo>
                  <a:lnTo>
                    <a:pt x="1239" y="476"/>
                  </a:lnTo>
                  <a:lnTo>
                    <a:pt x="1238" y="480"/>
                  </a:lnTo>
                  <a:lnTo>
                    <a:pt x="1240" y="488"/>
                  </a:lnTo>
                  <a:lnTo>
                    <a:pt x="1249" y="502"/>
                  </a:lnTo>
                  <a:lnTo>
                    <a:pt x="1249" y="507"/>
                  </a:lnTo>
                  <a:lnTo>
                    <a:pt x="1243" y="510"/>
                  </a:lnTo>
                  <a:lnTo>
                    <a:pt x="1232" y="510"/>
                  </a:lnTo>
                  <a:lnTo>
                    <a:pt x="1221" y="508"/>
                  </a:lnTo>
                  <a:lnTo>
                    <a:pt x="1213" y="507"/>
                  </a:lnTo>
                  <a:lnTo>
                    <a:pt x="1205" y="507"/>
                  </a:lnTo>
                  <a:lnTo>
                    <a:pt x="1202" y="508"/>
                  </a:lnTo>
                  <a:lnTo>
                    <a:pt x="1199" y="511"/>
                  </a:lnTo>
                  <a:lnTo>
                    <a:pt x="1198" y="514"/>
                  </a:lnTo>
                  <a:lnTo>
                    <a:pt x="1198" y="517"/>
                  </a:lnTo>
                  <a:lnTo>
                    <a:pt x="1199" y="519"/>
                  </a:lnTo>
                  <a:lnTo>
                    <a:pt x="1199" y="524"/>
                  </a:lnTo>
                  <a:lnTo>
                    <a:pt x="1198" y="526"/>
                  </a:lnTo>
                  <a:lnTo>
                    <a:pt x="1195" y="528"/>
                  </a:lnTo>
                  <a:lnTo>
                    <a:pt x="1190" y="528"/>
                  </a:lnTo>
                  <a:lnTo>
                    <a:pt x="1187" y="529"/>
                  </a:lnTo>
                  <a:lnTo>
                    <a:pt x="1186" y="530"/>
                  </a:lnTo>
                  <a:lnTo>
                    <a:pt x="1184" y="533"/>
                  </a:lnTo>
                  <a:lnTo>
                    <a:pt x="1184" y="536"/>
                  </a:lnTo>
                  <a:lnTo>
                    <a:pt x="1187" y="541"/>
                  </a:lnTo>
                  <a:lnTo>
                    <a:pt x="1187" y="547"/>
                  </a:lnTo>
                  <a:lnTo>
                    <a:pt x="1186" y="550"/>
                  </a:lnTo>
                  <a:lnTo>
                    <a:pt x="1180" y="555"/>
                  </a:lnTo>
                  <a:lnTo>
                    <a:pt x="1177" y="556"/>
                  </a:lnTo>
                  <a:lnTo>
                    <a:pt x="1175" y="556"/>
                  </a:lnTo>
                  <a:lnTo>
                    <a:pt x="1171" y="552"/>
                  </a:lnTo>
                  <a:lnTo>
                    <a:pt x="1168" y="551"/>
                  </a:lnTo>
                  <a:lnTo>
                    <a:pt x="1165" y="551"/>
                  </a:lnTo>
                  <a:lnTo>
                    <a:pt x="1164" y="552"/>
                  </a:lnTo>
                  <a:lnTo>
                    <a:pt x="1164" y="555"/>
                  </a:lnTo>
                  <a:lnTo>
                    <a:pt x="1165" y="565"/>
                  </a:lnTo>
                  <a:lnTo>
                    <a:pt x="1176" y="584"/>
                  </a:lnTo>
                  <a:lnTo>
                    <a:pt x="1177" y="589"/>
                  </a:lnTo>
                  <a:lnTo>
                    <a:pt x="1172" y="593"/>
                  </a:lnTo>
                  <a:lnTo>
                    <a:pt x="1165" y="596"/>
                  </a:lnTo>
                  <a:lnTo>
                    <a:pt x="1157" y="600"/>
                  </a:lnTo>
                  <a:lnTo>
                    <a:pt x="1152" y="604"/>
                  </a:lnTo>
                  <a:lnTo>
                    <a:pt x="1145" y="613"/>
                  </a:lnTo>
                  <a:lnTo>
                    <a:pt x="1135" y="624"/>
                  </a:lnTo>
                  <a:lnTo>
                    <a:pt x="1126" y="636"/>
                  </a:lnTo>
                  <a:lnTo>
                    <a:pt x="1116" y="643"/>
                  </a:lnTo>
                  <a:lnTo>
                    <a:pt x="1108" y="648"/>
                  </a:lnTo>
                  <a:lnTo>
                    <a:pt x="1102" y="656"/>
                  </a:lnTo>
                  <a:lnTo>
                    <a:pt x="1100" y="663"/>
                  </a:lnTo>
                  <a:lnTo>
                    <a:pt x="1101" y="670"/>
                  </a:lnTo>
                  <a:lnTo>
                    <a:pt x="1105" y="678"/>
                  </a:lnTo>
                  <a:lnTo>
                    <a:pt x="1113" y="703"/>
                  </a:lnTo>
                  <a:lnTo>
                    <a:pt x="1116" y="713"/>
                  </a:lnTo>
                  <a:lnTo>
                    <a:pt x="1117" y="719"/>
                  </a:lnTo>
                  <a:lnTo>
                    <a:pt x="1117" y="728"/>
                  </a:lnTo>
                  <a:lnTo>
                    <a:pt x="1115" y="737"/>
                  </a:lnTo>
                  <a:lnTo>
                    <a:pt x="1112" y="743"/>
                  </a:lnTo>
                  <a:lnTo>
                    <a:pt x="1106" y="745"/>
                  </a:lnTo>
                  <a:lnTo>
                    <a:pt x="1101" y="743"/>
                  </a:lnTo>
                  <a:lnTo>
                    <a:pt x="1100" y="740"/>
                  </a:lnTo>
                  <a:lnTo>
                    <a:pt x="1098" y="736"/>
                  </a:lnTo>
                  <a:lnTo>
                    <a:pt x="1098" y="733"/>
                  </a:lnTo>
                  <a:lnTo>
                    <a:pt x="1097" y="729"/>
                  </a:lnTo>
                  <a:lnTo>
                    <a:pt x="1094" y="726"/>
                  </a:lnTo>
                  <a:lnTo>
                    <a:pt x="1091" y="725"/>
                  </a:lnTo>
                  <a:lnTo>
                    <a:pt x="1085" y="719"/>
                  </a:lnTo>
                  <a:lnTo>
                    <a:pt x="1080" y="708"/>
                  </a:lnTo>
                  <a:lnTo>
                    <a:pt x="1076" y="695"/>
                  </a:lnTo>
                  <a:lnTo>
                    <a:pt x="1075" y="682"/>
                  </a:lnTo>
                  <a:lnTo>
                    <a:pt x="1074" y="678"/>
                  </a:lnTo>
                  <a:lnTo>
                    <a:pt x="1074" y="676"/>
                  </a:lnTo>
                  <a:lnTo>
                    <a:pt x="1072" y="674"/>
                  </a:lnTo>
                  <a:lnTo>
                    <a:pt x="1071" y="674"/>
                  </a:lnTo>
                  <a:lnTo>
                    <a:pt x="1068" y="677"/>
                  </a:lnTo>
                  <a:lnTo>
                    <a:pt x="1067" y="680"/>
                  </a:lnTo>
                  <a:lnTo>
                    <a:pt x="1061" y="682"/>
                  </a:lnTo>
                  <a:lnTo>
                    <a:pt x="1056" y="680"/>
                  </a:lnTo>
                  <a:lnTo>
                    <a:pt x="1053" y="676"/>
                  </a:lnTo>
                  <a:lnTo>
                    <a:pt x="1050" y="673"/>
                  </a:lnTo>
                  <a:lnTo>
                    <a:pt x="1048" y="667"/>
                  </a:lnTo>
                  <a:lnTo>
                    <a:pt x="1045" y="666"/>
                  </a:lnTo>
                  <a:lnTo>
                    <a:pt x="1039" y="669"/>
                  </a:lnTo>
                  <a:lnTo>
                    <a:pt x="1031" y="671"/>
                  </a:lnTo>
                  <a:lnTo>
                    <a:pt x="1024" y="674"/>
                  </a:lnTo>
                  <a:lnTo>
                    <a:pt x="1002" y="674"/>
                  </a:lnTo>
                  <a:lnTo>
                    <a:pt x="998" y="676"/>
                  </a:lnTo>
                  <a:lnTo>
                    <a:pt x="997" y="677"/>
                  </a:lnTo>
                  <a:lnTo>
                    <a:pt x="996" y="680"/>
                  </a:lnTo>
                  <a:lnTo>
                    <a:pt x="996" y="682"/>
                  </a:lnTo>
                  <a:lnTo>
                    <a:pt x="994" y="685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89" y="689"/>
                  </a:lnTo>
                  <a:lnTo>
                    <a:pt x="986" y="688"/>
                  </a:lnTo>
                  <a:lnTo>
                    <a:pt x="982" y="687"/>
                  </a:lnTo>
                  <a:lnTo>
                    <a:pt x="974" y="682"/>
                  </a:lnTo>
                  <a:lnTo>
                    <a:pt x="963" y="680"/>
                  </a:lnTo>
                  <a:lnTo>
                    <a:pt x="937" y="680"/>
                  </a:lnTo>
                  <a:lnTo>
                    <a:pt x="931" y="682"/>
                  </a:lnTo>
                  <a:lnTo>
                    <a:pt x="929" y="688"/>
                  </a:lnTo>
                  <a:lnTo>
                    <a:pt x="923" y="693"/>
                  </a:lnTo>
                  <a:lnTo>
                    <a:pt x="916" y="699"/>
                  </a:lnTo>
                  <a:lnTo>
                    <a:pt x="910" y="702"/>
                  </a:lnTo>
                  <a:lnTo>
                    <a:pt x="907" y="703"/>
                  </a:lnTo>
                  <a:lnTo>
                    <a:pt x="904" y="706"/>
                  </a:lnTo>
                  <a:lnTo>
                    <a:pt x="900" y="707"/>
                  </a:lnTo>
                  <a:lnTo>
                    <a:pt x="897" y="710"/>
                  </a:lnTo>
                  <a:lnTo>
                    <a:pt x="894" y="714"/>
                  </a:lnTo>
                  <a:lnTo>
                    <a:pt x="893" y="715"/>
                  </a:lnTo>
                  <a:lnTo>
                    <a:pt x="893" y="718"/>
                  </a:lnTo>
                  <a:lnTo>
                    <a:pt x="899" y="724"/>
                  </a:lnTo>
                  <a:lnTo>
                    <a:pt x="900" y="732"/>
                  </a:lnTo>
                  <a:lnTo>
                    <a:pt x="900" y="741"/>
                  </a:lnTo>
                  <a:lnTo>
                    <a:pt x="897" y="751"/>
                  </a:lnTo>
                  <a:lnTo>
                    <a:pt x="894" y="763"/>
                  </a:lnTo>
                  <a:lnTo>
                    <a:pt x="894" y="778"/>
                  </a:lnTo>
                  <a:lnTo>
                    <a:pt x="896" y="796"/>
                  </a:lnTo>
                  <a:lnTo>
                    <a:pt x="900" y="809"/>
                  </a:lnTo>
                  <a:lnTo>
                    <a:pt x="905" y="818"/>
                  </a:lnTo>
                  <a:lnTo>
                    <a:pt x="914" y="828"/>
                  </a:lnTo>
                  <a:lnTo>
                    <a:pt x="930" y="844"/>
                  </a:lnTo>
                  <a:lnTo>
                    <a:pt x="937" y="848"/>
                  </a:lnTo>
                  <a:lnTo>
                    <a:pt x="944" y="847"/>
                  </a:lnTo>
                  <a:lnTo>
                    <a:pt x="951" y="843"/>
                  </a:lnTo>
                  <a:lnTo>
                    <a:pt x="959" y="837"/>
                  </a:lnTo>
                  <a:lnTo>
                    <a:pt x="966" y="837"/>
                  </a:lnTo>
                  <a:lnTo>
                    <a:pt x="967" y="839"/>
                  </a:lnTo>
                  <a:lnTo>
                    <a:pt x="968" y="839"/>
                  </a:lnTo>
                  <a:lnTo>
                    <a:pt x="970" y="840"/>
                  </a:lnTo>
                  <a:lnTo>
                    <a:pt x="972" y="840"/>
                  </a:lnTo>
                  <a:lnTo>
                    <a:pt x="975" y="839"/>
                  </a:lnTo>
                  <a:lnTo>
                    <a:pt x="977" y="836"/>
                  </a:lnTo>
                  <a:lnTo>
                    <a:pt x="979" y="832"/>
                  </a:lnTo>
                  <a:lnTo>
                    <a:pt x="979" y="822"/>
                  </a:lnTo>
                  <a:lnTo>
                    <a:pt x="978" y="817"/>
                  </a:lnTo>
                  <a:lnTo>
                    <a:pt x="979" y="811"/>
                  </a:lnTo>
                  <a:lnTo>
                    <a:pt x="981" y="807"/>
                  </a:lnTo>
                  <a:lnTo>
                    <a:pt x="985" y="803"/>
                  </a:lnTo>
                  <a:lnTo>
                    <a:pt x="989" y="802"/>
                  </a:lnTo>
                  <a:lnTo>
                    <a:pt x="1004" y="802"/>
                  </a:lnTo>
                  <a:lnTo>
                    <a:pt x="1015" y="799"/>
                  </a:lnTo>
                  <a:lnTo>
                    <a:pt x="1024" y="799"/>
                  </a:lnTo>
                  <a:lnTo>
                    <a:pt x="1028" y="802"/>
                  </a:lnTo>
                  <a:lnTo>
                    <a:pt x="1031" y="818"/>
                  </a:lnTo>
                  <a:lnTo>
                    <a:pt x="1030" y="828"/>
                  </a:lnTo>
                  <a:lnTo>
                    <a:pt x="1024" y="835"/>
                  </a:lnTo>
                  <a:lnTo>
                    <a:pt x="1019" y="843"/>
                  </a:lnTo>
                  <a:lnTo>
                    <a:pt x="1016" y="852"/>
                  </a:lnTo>
                  <a:lnTo>
                    <a:pt x="1018" y="862"/>
                  </a:lnTo>
                  <a:lnTo>
                    <a:pt x="1016" y="872"/>
                  </a:lnTo>
                  <a:lnTo>
                    <a:pt x="1015" y="876"/>
                  </a:lnTo>
                  <a:lnTo>
                    <a:pt x="1012" y="881"/>
                  </a:lnTo>
                  <a:lnTo>
                    <a:pt x="1012" y="883"/>
                  </a:lnTo>
                  <a:lnTo>
                    <a:pt x="1011" y="884"/>
                  </a:lnTo>
                  <a:lnTo>
                    <a:pt x="1011" y="885"/>
                  </a:lnTo>
                  <a:lnTo>
                    <a:pt x="1023" y="885"/>
                  </a:lnTo>
                  <a:lnTo>
                    <a:pt x="1026" y="887"/>
                  </a:lnTo>
                  <a:lnTo>
                    <a:pt x="1027" y="887"/>
                  </a:lnTo>
                  <a:lnTo>
                    <a:pt x="1030" y="889"/>
                  </a:lnTo>
                  <a:lnTo>
                    <a:pt x="1033" y="889"/>
                  </a:lnTo>
                  <a:lnTo>
                    <a:pt x="1041" y="888"/>
                  </a:lnTo>
                  <a:lnTo>
                    <a:pt x="1048" y="883"/>
                  </a:lnTo>
                  <a:lnTo>
                    <a:pt x="1056" y="880"/>
                  </a:lnTo>
                  <a:lnTo>
                    <a:pt x="1061" y="883"/>
                  </a:lnTo>
                  <a:lnTo>
                    <a:pt x="1068" y="887"/>
                  </a:lnTo>
                  <a:lnTo>
                    <a:pt x="1074" y="895"/>
                  </a:lnTo>
                  <a:lnTo>
                    <a:pt x="1078" y="903"/>
                  </a:lnTo>
                  <a:lnTo>
                    <a:pt x="1079" y="910"/>
                  </a:lnTo>
                  <a:lnTo>
                    <a:pt x="1076" y="922"/>
                  </a:lnTo>
                  <a:lnTo>
                    <a:pt x="1074" y="937"/>
                  </a:lnTo>
                  <a:lnTo>
                    <a:pt x="1074" y="954"/>
                  </a:lnTo>
                  <a:lnTo>
                    <a:pt x="1075" y="965"/>
                  </a:lnTo>
                  <a:lnTo>
                    <a:pt x="1079" y="973"/>
                  </a:lnTo>
                  <a:lnTo>
                    <a:pt x="1082" y="977"/>
                  </a:lnTo>
                  <a:lnTo>
                    <a:pt x="1085" y="983"/>
                  </a:lnTo>
                  <a:lnTo>
                    <a:pt x="1090" y="988"/>
                  </a:lnTo>
                  <a:lnTo>
                    <a:pt x="1093" y="989"/>
                  </a:lnTo>
                  <a:lnTo>
                    <a:pt x="1097" y="991"/>
                  </a:lnTo>
                  <a:lnTo>
                    <a:pt x="1101" y="989"/>
                  </a:lnTo>
                  <a:lnTo>
                    <a:pt x="1112" y="984"/>
                  </a:lnTo>
                  <a:lnTo>
                    <a:pt x="1119" y="980"/>
                  </a:lnTo>
                  <a:lnTo>
                    <a:pt x="1124" y="974"/>
                  </a:lnTo>
                  <a:lnTo>
                    <a:pt x="1128" y="974"/>
                  </a:lnTo>
                  <a:lnTo>
                    <a:pt x="1134" y="976"/>
                  </a:lnTo>
                  <a:lnTo>
                    <a:pt x="1139" y="980"/>
                  </a:lnTo>
                  <a:lnTo>
                    <a:pt x="1145" y="985"/>
                  </a:lnTo>
                  <a:lnTo>
                    <a:pt x="1146" y="988"/>
                  </a:lnTo>
                  <a:lnTo>
                    <a:pt x="1146" y="989"/>
                  </a:lnTo>
                  <a:lnTo>
                    <a:pt x="1149" y="992"/>
                  </a:lnTo>
                  <a:lnTo>
                    <a:pt x="1156" y="992"/>
                  </a:lnTo>
                  <a:lnTo>
                    <a:pt x="1160" y="991"/>
                  </a:lnTo>
                  <a:lnTo>
                    <a:pt x="1164" y="988"/>
                  </a:lnTo>
                  <a:lnTo>
                    <a:pt x="1167" y="985"/>
                  </a:lnTo>
                  <a:lnTo>
                    <a:pt x="1172" y="977"/>
                  </a:lnTo>
                  <a:lnTo>
                    <a:pt x="1176" y="972"/>
                  </a:lnTo>
                  <a:lnTo>
                    <a:pt x="1183" y="962"/>
                  </a:lnTo>
                  <a:lnTo>
                    <a:pt x="1191" y="955"/>
                  </a:lnTo>
                  <a:lnTo>
                    <a:pt x="1198" y="951"/>
                  </a:lnTo>
                  <a:lnTo>
                    <a:pt x="1203" y="948"/>
                  </a:lnTo>
                  <a:lnTo>
                    <a:pt x="1210" y="943"/>
                  </a:lnTo>
                  <a:lnTo>
                    <a:pt x="1219" y="937"/>
                  </a:lnTo>
                  <a:lnTo>
                    <a:pt x="1225" y="936"/>
                  </a:lnTo>
                  <a:lnTo>
                    <a:pt x="1228" y="939"/>
                  </a:lnTo>
                  <a:lnTo>
                    <a:pt x="1228" y="943"/>
                  </a:lnTo>
                  <a:lnTo>
                    <a:pt x="1225" y="948"/>
                  </a:lnTo>
                  <a:lnTo>
                    <a:pt x="1223" y="955"/>
                  </a:lnTo>
                  <a:lnTo>
                    <a:pt x="1221" y="959"/>
                  </a:lnTo>
                  <a:lnTo>
                    <a:pt x="1221" y="977"/>
                  </a:lnTo>
                  <a:lnTo>
                    <a:pt x="1223" y="985"/>
                  </a:lnTo>
                  <a:lnTo>
                    <a:pt x="1225" y="989"/>
                  </a:lnTo>
                  <a:lnTo>
                    <a:pt x="1228" y="988"/>
                  </a:lnTo>
                  <a:lnTo>
                    <a:pt x="1228" y="981"/>
                  </a:lnTo>
                  <a:lnTo>
                    <a:pt x="1229" y="972"/>
                  </a:lnTo>
                  <a:lnTo>
                    <a:pt x="1232" y="963"/>
                  </a:lnTo>
                  <a:lnTo>
                    <a:pt x="1239" y="954"/>
                  </a:lnTo>
                  <a:lnTo>
                    <a:pt x="1247" y="948"/>
                  </a:lnTo>
                  <a:lnTo>
                    <a:pt x="1254" y="946"/>
                  </a:lnTo>
                  <a:lnTo>
                    <a:pt x="1257" y="948"/>
                  </a:lnTo>
                  <a:lnTo>
                    <a:pt x="1258" y="951"/>
                  </a:lnTo>
                  <a:lnTo>
                    <a:pt x="1261" y="954"/>
                  </a:lnTo>
                  <a:lnTo>
                    <a:pt x="1262" y="958"/>
                  </a:lnTo>
                  <a:lnTo>
                    <a:pt x="1265" y="963"/>
                  </a:lnTo>
                  <a:lnTo>
                    <a:pt x="1268" y="965"/>
                  </a:lnTo>
                  <a:lnTo>
                    <a:pt x="1269" y="966"/>
                  </a:lnTo>
                  <a:lnTo>
                    <a:pt x="1272" y="965"/>
                  </a:lnTo>
                  <a:lnTo>
                    <a:pt x="1279" y="961"/>
                  </a:lnTo>
                  <a:lnTo>
                    <a:pt x="1286" y="959"/>
                  </a:lnTo>
                  <a:lnTo>
                    <a:pt x="1292" y="961"/>
                  </a:lnTo>
                  <a:lnTo>
                    <a:pt x="1298" y="966"/>
                  </a:lnTo>
                  <a:lnTo>
                    <a:pt x="1299" y="970"/>
                  </a:lnTo>
                  <a:lnTo>
                    <a:pt x="1302" y="974"/>
                  </a:lnTo>
                  <a:lnTo>
                    <a:pt x="1303" y="976"/>
                  </a:lnTo>
                  <a:lnTo>
                    <a:pt x="1303" y="977"/>
                  </a:lnTo>
                  <a:lnTo>
                    <a:pt x="1305" y="974"/>
                  </a:lnTo>
                  <a:lnTo>
                    <a:pt x="1307" y="973"/>
                  </a:lnTo>
                  <a:lnTo>
                    <a:pt x="1309" y="969"/>
                  </a:lnTo>
                  <a:lnTo>
                    <a:pt x="1309" y="966"/>
                  </a:lnTo>
                  <a:lnTo>
                    <a:pt x="1311" y="961"/>
                  </a:lnTo>
                  <a:lnTo>
                    <a:pt x="1318" y="958"/>
                  </a:lnTo>
                  <a:lnTo>
                    <a:pt x="1328" y="956"/>
                  </a:lnTo>
                  <a:lnTo>
                    <a:pt x="1337" y="961"/>
                  </a:lnTo>
                  <a:lnTo>
                    <a:pt x="1342" y="963"/>
                  </a:lnTo>
                  <a:lnTo>
                    <a:pt x="1344" y="966"/>
                  </a:lnTo>
                  <a:lnTo>
                    <a:pt x="1346" y="969"/>
                  </a:lnTo>
                  <a:lnTo>
                    <a:pt x="1346" y="970"/>
                  </a:lnTo>
                  <a:lnTo>
                    <a:pt x="1347" y="970"/>
                  </a:lnTo>
                  <a:lnTo>
                    <a:pt x="1347" y="972"/>
                  </a:lnTo>
                  <a:lnTo>
                    <a:pt x="1351" y="972"/>
                  </a:lnTo>
                  <a:lnTo>
                    <a:pt x="1353" y="969"/>
                  </a:lnTo>
                  <a:lnTo>
                    <a:pt x="1355" y="966"/>
                  </a:lnTo>
                  <a:lnTo>
                    <a:pt x="1358" y="962"/>
                  </a:lnTo>
                  <a:lnTo>
                    <a:pt x="1359" y="958"/>
                  </a:lnTo>
                  <a:lnTo>
                    <a:pt x="1363" y="954"/>
                  </a:lnTo>
                  <a:lnTo>
                    <a:pt x="1365" y="956"/>
                  </a:lnTo>
                  <a:lnTo>
                    <a:pt x="1363" y="965"/>
                  </a:lnTo>
                  <a:lnTo>
                    <a:pt x="1361" y="976"/>
                  </a:lnTo>
                  <a:lnTo>
                    <a:pt x="1354" y="989"/>
                  </a:lnTo>
                  <a:lnTo>
                    <a:pt x="1354" y="993"/>
                  </a:lnTo>
                  <a:lnTo>
                    <a:pt x="1355" y="993"/>
                  </a:lnTo>
                  <a:lnTo>
                    <a:pt x="1357" y="995"/>
                  </a:lnTo>
                  <a:lnTo>
                    <a:pt x="1359" y="993"/>
                  </a:lnTo>
                  <a:lnTo>
                    <a:pt x="1362" y="993"/>
                  </a:lnTo>
                  <a:lnTo>
                    <a:pt x="1363" y="995"/>
                  </a:lnTo>
                  <a:lnTo>
                    <a:pt x="1365" y="998"/>
                  </a:lnTo>
                  <a:lnTo>
                    <a:pt x="1366" y="999"/>
                  </a:lnTo>
                  <a:lnTo>
                    <a:pt x="1372" y="999"/>
                  </a:lnTo>
                  <a:lnTo>
                    <a:pt x="1374" y="998"/>
                  </a:lnTo>
                  <a:lnTo>
                    <a:pt x="1380" y="998"/>
                  </a:lnTo>
                  <a:lnTo>
                    <a:pt x="1383" y="999"/>
                  </a:lnTo>
                  <a:lnTo>
                    <a:pt x="1384" y="1002"/>
                  </a:lnTo>
                  <a:lnTo>
                    <a:pt x="1389" y="1007"/>
                  </a:lnTo>
                  <a:lnTo>
                    <a:pt x="1395" y="1015"/>
                  </a:lnTo>
                  <a:lnTo>
                    <a:pt x="1402" y="1026"/>
                  </a:lnTo>
                  <a:lnTo>
                    <a:pt x="1407" y="1032"/>
                  </a:lnTo>
                  <a:lnTo>
                    <a:pt x="1413" y="1032"/>
                  </a:lnTo>
                  <a:lnTo>
                    <a:pt x="1420" y="1028"/>
                  </a:lnTo>
                  <a:lnTo>
                    <a:pt x="1429" y="1025"/>
                  </a:lnTo>
                  <a:lnTo>
                    <a:pt x="1440" y="1026"/>
                  </a:lnTo>
                  <a:lnTo>
                    <a:pt x="1451" y="1035"/>
                  </a:lnTo>
                  <a:lnTo>
                    <a:pt x="1462" y="1046"/>
                  </a:lnTo>
                  <a:lnTo>
                    <a:pt x="1473" y="1058"/>
                  </a:lnTo>
                  <a:lnTo>
                    <a:pt x="1480" y="1069"/>
                  </a:lnTo>
                  <a:lnTo>
                    <a:pt x="1484" y="1078"/>
                  </a:lnTo>
                  <a:lnTo>
                    <a:pt x="1488" y="1084"/>
                  </a:lnTo>
                  <a:lnTo>
                    <a:pt x="1492" y="1087"/>
                  </a:lnTo>
                  <a:lnTo>
                    <a:pt x="1497" y="1089"/>
                  </a:lnTo>
                  <a:lnTo>
                    <a:pt x="1500" y="1092"/>
                  </a:lnTo>
                  <a:lnTo>
                    <a:pt x="1502" y="1096"/>
                  </a:lnTo>
                  <a:lnTo>
                    <a:pt x="1502" y="1099"/>
                  </a:lnTo>
                  <a:lnTo>
                    <a:pt x="1503" y="1103"/>
                  </a:lnTo>
                  <a:lnTo>
                    <a:pt x="1503" y="1106"/>
                  </a:lnTo>
                  <a:lnTo>
                    <a:pt x="1500" y="1111"/>
                  </a:lnTo>
                  <a:lnTo>
                    <a:pt x="1492" y="1117"/>
                  </a:lnTo>
                  <a:lnTo>
                    <a:pt x="1482" y="1122"/>
                  </a:lnTo>
                  <a:lnTo>
                    <a:pt x="1473" y="1125"/>
                  </a:lnTo>
                  <a:lnTo>
                    <a:pt x="1467" y="1128"/>
                  </a:lnTo>
                  <a:lnTo>
                    <a:pt x="1466" y="1131"/>
                  </a:lnTo>
                  <a:lnTo>
                    <a:pt x="1466" y="1135"/>
                  </a:lnTo>
                  <a:lnTo>
                    <a:pt x="1467" y="1136"/>
                  </a:lnTo>
                  <a:lnTo>
                    <a:pt x="1470" y="1136"/>
                  </a:lnTo>
                  <a:lnTo>
                    <a:pt x="1474" y="1137"/>
                  </a:lnTo>
                  <a:lnTo>
                    <a:pt x="1485" y="1135"/>
                  </a:lnTo>
                  <a:lnTo>
                    <a:pt x="1488" y="1133"/>
                  </a:lnTo>
                  <a:lnTo>
                    <a:pt x="1492" y="1129"/>
                  </a:lnTo>
                  <a:lnTo>
                    <a:pt x="1493" y="1126"/>
                  </a:lnTo>
                  <a:lnTo>
                    <a:pt x="1497" y="1122"/>
                  </a:lnTo>
                  <a:lnTo>
                    <a:pt x="1500" y="1121"/>
                  </a:lnTo>
                  <a:lnTo>
                    <a:pt x="1504" y="1120"/>
                  </a:lnTo>
                  <a:lnTo>
                    <a:pt x="1508" y="1121"/>
                  </a:lnTo>
                  <a:lnTo>
                    <a:pt x="1514" y="1124"/>
                  </a:lnTo>
                  <a:lnTo>
                    <a:pt x="1515" y="1128"/>
                  </a:lnTo>
                  <a:lnTo>
                    <a:pt x="1515" y="1132"/>
                  </a:lnTo>
                  <a:lnTo>
                    <a:pt x="1514" y="1136"/>
                  </a:lnTo>
                  <a:lnTo>
                    <a:pt x="1511" y="1141"/>
                  </a:lnTo>
                  <a:lnTo>
                    <a:pt x="1508" y="1146"/>
                  </a:lnTo>
                  <a:lnTo>
                    <a:pt x="1504" y="1148"/>
                  </a:lnTo>
                  <a:lnTo>
                    <a:pt x="1502" y="1151"/>
                  </a:lnTo>
                  <a:lnTo>
                    <a:pt x="1497" y="1154"/>
                  </a:lnTo>
                  <a:lnTo>
                    <a:pt x="1495" y="1155"/>
                  </a:lnTo>
                  <a:lnTo>
                    <a:pt x="1493" y="1157"/>
                  </a:lnTo>
                  <a:lnTo>
                    <a:pt x="1493" y="1159"/>
                  </a:lnTo>
                  <a:lnTo>
                    <a:pt x="1496" y="1159"/>
                  </a:lnTo>
                  <a:lnTo>
                    <a:pt x="1500" y="1161"/>
                  </a:lnTo>
                  <a:lnTo>
                    <a:pt x="1510" y="1161"/>
                  </a:lnTo>
                  <a:lnTo>
                    <a:pt x="1511" y="1159"/>
                  </a:lnTo>
                  <a:lnTo>
                    <a:pt x="1511" y="1155"/>
                  </a:lnTo>
                  <a:lnTo>
                    <a:pt x="1514" y="1147"/>
                  </a:lnTo>
                  <a:lnTo>
                    <a:pt x="1519" y="1139"/>
                  </a:lnTo>
                  <a:lnTo>
                    <a:pt x="1522" y="1136"/>
                  </a:lnTo>
                  <a:lnTo>
                    <a:pt x="1523" y="1133"/>
                  </a:lnTo>
                  <a:lnTo>
                    <a:pt x="1525" y="1133"/>
                  </a:lnTo>
                  <a:lnTo>
                    <a:pt x="1526" y="1132"/>
                  </a:lnTo>
                  <a:lnTo>
                    <a:pt x="1528" y="1132"/>
                  </a:lnTo>
                  <a:lnTo>
                    <a:pt x="1529" y="1133"/>
                  </a:lnTo>
                  <a:lnTo>
                    <a:pt x="1532" y="1133"/>
                  </a:lnTo>
                  <a:lnTo>
                    <a:pt x="1540" y="1135"/>
                  </a:lnTo>
                  <a:lnTo>
                    <a:pt x="1549" y="1137"/>
                  </a:lnTo>
                  <a:lnTo>
                    <a:pt x="1558" y="1141"/>
                  </a:lnTo>
                  <a:lnTo>
                    <a:pt x="1566" y="1147"/>
                  </a:lnTo>
                  <a:lnTo>
                    <a:pt x="1575" y="1154"/>
                  </a:lnTo>
                  <a:lnTo>
                    <a:pt x="1586" y="1161"/>
                  </a:lnTo>
                  <a:lnTo>
                    <a:pt x="1595" y="1165"/>
                  </a:lnTo>
                  <a:lnTo>
                    <a:pt x="1604" y="1165"/>
                  </a:lnTo>
                  <a:lnTo>
                    <a:pt x="1612" y="1162"/>
                  </a:lnTo>
                  <a:lnTo>
                    <a:pt x="1619" y="1162"/>
                  </a:lnTo>
                  <a:lnTo>
                    <a:pt x="1627" y="1166"/>
                  </a:lnTo>
                  <a:lnTo>
                    <a:pt x="1636" y="1173"/>
                  </a:lnTo>
                  <a:lnTo>
                    <a:pt x="1642" y="1180"/>
                  </a:lnTo>
                  <a:lnTo>
                    <a:pt x="1649" y="1185"/>
                  </a:lnTo>
                  <a:lnTo>
                    <a:pt x="1657" y="1189"/>
                  </a:lnTo>
                  <a:lnTo>
                    <a:pt x="1666" y="1192"/>
                  </a:lnTo>
                  <a:lnTo>
                    <a:pt x="1672" y="1195"/>
                  </a:lnTo>
                  <a:lnTo>
                    <a:pt x="1682" y="1202"/>
                  </a:lnTo>
                  <a:lnTo>
                    <a:pt x="1689" y="1214"/>
                  </a:lnTo>
                  <a:lnTo>
                    <a:pt x="1693" y="1226"/>
                  </a:lnTo>
                  <a:lnTo>
                    <a:pt x="1693" y="1236"/>
                  </a:lnTo>
                  <a:lnTo>
                    <a:pt x="1690" y="1247"/>
                  </a:lnTo>
                  <a:lnTo>
                    <a:pt x="1686" y="1258"/>
                  </a:lnTo>
                  <a:lnTo>
                    <a:pt x="1682" y="1268"/>
                  </a:lnTo>
                  <a:lnTo>
                    <a:pt x="1681" y="1273"/>
                  </a:lnTo>
                  <a:lnTo>
                    <a:pt x="1678" y="1278"/>
                  </a:lnTo>
                  <a:lnTo>
                    <a:pt x="1672" y="1287"/>
                  </a:lnTo>
                  <a:lnTo>
                    <a:pt x="1666" y="1296"/>
                  </a:lnTo>
                  <a:lnTo>
                    <a:pt x="1656" y="1307"/>
                  </a:lnTo>
                  <a:lnTo>
                    <a:pt x="1646" y="1317"/>
                  </a:lnTo>
                  <a:lnTo>
                    <a:pt x="1638" y="1329"/>
                  </a:lnTo>
                  <a:lnTo>
                    <a:pt x="1637" y="1342"/>
                  </a:lnTo>
                  <a:lnTo>
                    <a:pt x="1640" y="1351"/>
                  </a:lnTo>
                  <a:lnTo>
                    <a:pt x="1641" y="1358"/>
                  </a:lnTo>
                  <a:lnTo>
                    <a:pt x="1641" y="1365"/>
                  </a:lnTo>
                  <a:lnTo>
                    <a:pt x="1638" y="1374"/>
                  </a:lnTo>
                  <a:lnTo>
                    <a:pt x="1636" y="1385"/>
                  </a:lnTo>
                  <a:lnTo>
                    <a:pt x="1633" y="1394"/>
                  </a:lnTo>
                  <a:lnTo>
                    <a:pt x="1633" y="1400"/>
                  </a:lnTo>
                  <a:lnTo>
                    <a:pt x="1634" y="1407"/>
                  </a:lnTo>
                  <a:lnTo>
                    <a:pt x="1631" y="1414"/>
                  </a:lnTo>
                  <a:lnTo>
                    <a:pt x="1627" y="1422"/>
                  </a:lnTo>
                  <a:lnTo>
                    <a:pt x="1622" y="1429"/>
                  </a:lnTo>
                  <a:lnTo>
                    <a:pt x="1616" y="1440"/>
                  </a:lnTo>
                  <a:lnTo>
                    <a:pt x="1612" y="1453"/>
                  </a:lnTo>
                  <a:lnTo>
                    <a:pt x="1607" y="1462"/>
                  </a:lnTo>
                  <a:lnTo>
                    <a:pt x="1603" y="1466"/>
                  </a:lnTo>
                  <a:lnTo>
                    <a:pt x="1595" y="1469"/>
                  </a:lnTo>
                  <a:lnTo>
                    <a:pt x="1586" y="1469"/>
                  </a:lnTo>
                  <a:lnTo>
                    <a:pt x="1577" y="1472"/>
                  </a:lnTo>
                  <a:lnTo>
                    <a:pt x="1570" y="1474"/>
                  </a:lnTo>
                  <a:lnTo>
                    <a:pt x="1563" y="1476"/>
                  </a:lnTo>
                  <a:lnTo>
                    <a:pt x="1559" y="1479"/>
                  </a:lnTo>
                  <a:lnTo>
                    <a:pt x="1558" y="1480"/>
                  </a:lnTo>
                  <a:lnTo>
                    <a:pt x="1556" y="1480"/>
                  </a:lnTo>
                  <a:lnTo>
                    <a:pt x="1554" y="1481"/>
                  </a:lnTo>
                  <a:lnTo>
                    <a:pt x="1548" y="1485"/>
                  </a:lnTo>
                  <a:lnTo>
                    <a:pt x="1538" y="1489"/>
                  </a:lnTo>
                  <a:lnTo>
                    <a:pt x="1530" y="1496"/>
                  </a:lnTo>
                  <a:lnTo>
                    <a:pt x="1521" y="1502"/>
                  </a:lnTo>
                  <a:lnTo>
                    <a:pt x="1517" y="1509"/>
                  </a:lnTo>
                  <a:lnTo>
                    <a:pt x="1517" y="1517"/>
                  </a:lnTo>
                  <a:lnTo>
                    <a:pt x="1519" y="1526"/>
                  </a:lnTo>
                  <a:lnTo>
                    <a:pt x="1521" y="1536"/>
                  </a:lnTo>
                  <a:lnTo>
                    <a:pt x="1519" y="1544"/>
                  </a:lnTo>
                  <a:lnTo>
                    <a:pt x="1517" y="1548"/>
                  </a:lnTo>
                  <a:lnTo>
                    <a:pt x="1514" y="1551"/>
                  </a:lnTo>
                  <a:lnTo>
                    <a:pt x="1512" y="1551"/>
                  </a:lnTo>
                  <a:lnTo>
                    <a:pt x="1510" y="1553"/>
                  </a:lnTo>
                  <a:lnTo>
                    <a:pt x="1508" y="1553"/>
                  </a:lnTo>
                  <a:lnTo>
                    <a:pt x="1506" y="1554"/>
                  </a:lnTo>
                  <a:lnTo>
                    <a:pt x="1499" y="1568"/>
                  </a:lnTo>
                  <a:lnTo>
                    <a:pt x="1496" y="1572"/>
                  </a:lnTo>
                  <a:lnTo>
                    <a:pt x="1492" y="1576"/>
                  </a:lnTo>
                  <a:lnTo>
                    <a:pt x="1489" y="1577"/>
                  </a:lnTo>
                  <a:lnTo>
                    <a:pt x="1488" y="1579"/>
                  </a:lnTo>
                  <a:lnTo>
                    <a:pt x="1485" y="1580"/>
                  </a:lnTo>
                  <a:lnTo>
                    <a:pt x="1478" y="1590"/>
                  </a:lnTo>
                  <a:lnTo>
                    <a:pt x="1476" y="1605"/>
                  </a:lnTo>
                  <a:lnTo>
                    <a:pt x="1471" y="1614"/>
                  </a:lnTo>
                  <a:lnTo>
                    <a:pt x="1462" y="1627"/>
                  </a:lnTo>
                  <a:lnTo>
                    <a:pt x="1450" y="1640"/>
                  </a:lnTo>
                  <a:lnTo>
                    <a:pt x="1440" y="1648"/>
                  </a:lnTo>
                  <a:lnTo>
                    <a:pt x="1430" y="1651"/>
                  </a:lnTo>
                  <a:lnTo>
                    <a:pt x="1421" y="1650"/>
                  </a:lnTo>
                  <a:lnTo>
                    <a:pt x="1411" y="1647"/>
                  </a:lnTo>
                  <a:lnTo>
                    <a:pt x="1406" y="1642"/>
                  </a:lnTo>
                  <a:lnTo>
                    <a:pt x="1402" y="1633"/>
                  </a:lnTo>
                  <a:lnTo>
                    <a:pt x="1399" y="1622"/>
                  </a:lnTo>
                  <a:lnTo>
                    <a:pt x="1398" y="1613"/>
                  </a:lnTo>
                  <a:lnTo>
                    <a:pt x="1398" y="1606"/>
                  </a:lnTo>
                  <a:lnTo>
                    <a:pt x="1396" y="1606"/>
                  </a:lnTo>
                  <a:lnTo>
                    <a:pt x="1395" y="1613"/>
                  </a:lnTo>
                  <a:lnTo>
                    <a:pt x="1391" y="1622"/>
                  </a:lnTo>
                  <a:lnTo>
                    <a:pt x="1389" y="1632"/>
                  </a:lnTo>
                  <a:lnTo>
                    <a:pt x="1389" y="1637"/>
                  </a:lnTo>
                  <a:lnTo>
                    <a:pt x="1392" y="1643"/>
                  </a:lnTo>
                  <a:lnTo>
                    <a:pt x="1406" y="1657"/>
                  </a:lnTo>
                  <a:lnTo>
                    <a:pt x="1411" y="1661"/>
                  </a:lnTo>
                  <a:lnTo>
                    <a:pt x="1414" y="1664"/>
                  </a:lnTo>
                  <a:lnTo>
                    <a:pt x="1415" y="1666"/>
                  </a:lnTo>
                  <a:lnTo>
                    <a:pt x="1414" y="1669"/>
                  </a:lnTo>
                  <a:lnTo>
                    <a:pt x="1414" y="1673"/>
                  </a:lnTo>
                  <a:lnTo>
                    <a:pt x="1411" y="1677"/>
                  </a:lnTo>
                  <a:lnTo>
                    <a:pt x="1409" y="1683"/>
                  </a:lnTo>
                  <a:lnTo>
                    <a:pt x="1403" y="1690"/>
                  </a:lnTo>
                  <a:lnTo>
                    <a:pt x="1399" y="1698"/>
                  </a:lnTo>
                  <a:lnTo>
                    <a:pt x="1394" y="1705"/>
                  </a:lnTo>
                  <a:lnTo>
                    <a:pt x="1391" y="1707"/>
                  </a:lnTo>
                  <a:lnTo>
                    <a:pt x="1385" y="1709"/>
                  </a:lnTo>
                  <a:lnTo>
                    <a:pt x="1376" y="1710"/>
                  </a:lnTo>
                  <a:lnTo>
                    <a:pt x="1365" y="1711"/>
                  </a:lnTo>
                  <a:lnTo>
                    <a:pt x="1354" y="1711"/>
                  </a:lnTo>
                  <a:lnTo>
                    <a:pt x="1347" y="1710"/>
                  </a:lnTo>
                  <a:lnTo>
                    <a:pt x="1344" y="1709"/>
                  </a:lnTo>
                  <a:lnTo>
                    <a:pt x="1342" y="1710"/>
                  </a:lnTo>
                  <a:lnTo>
                    <a:pt x="1339" y="1716"/>
                  </a:lnTo>
                  <a:lnTo>
                    <a:pt x="1339" y="1732"/>
                  </a:lnTo>
                  <a:lnTo>
                    <a:pt x="1340" y="1735"/>
                  </a:lnTo>
                  <a:lnTo>
                    <a:pt x="1340" y="1739"/>
                  </a:lnTo>
                  <a:lnTo>
                    <a:pt x="1339" y="1740"/>
                  </a:lnTo>
                  <a:lnTo>
                    <a:pt x="1333" y="1740"/>
                  </a:lnTo>
                  <a:lnTo>
                    <a:pt x="1325" y="1737"/>
                  </a:lnTo>
                  <a:lnTo>
                    <a:pt x="1318" y="1736"/>
                  </a:lnTo>
                  <a:lnTo>
                    <a:pt x="1311" y="1733"/>
                  </a:lnTo>
                  <a:lnTo>
                    <a:pt x="1306" y="1733"/>
                  </a:lnTo>
                  <a:lnTo>
                    <a:pt x="1305" y="1735"/>
                  </a:lnTo>
                  <a:lnTo>
                    <a:pt x="1305" y="1739"/>
                  </a:lnTo>
                  <a:lnTo>
                    <a:pt x="1309" y="1751"/>
                  </a:lnTo>
                  <a:lnTo>
                    <a:pt x="1311" y="1754"/>
                  </a:lnTo>
                  <a:lnTo>
                    <a:pt x="1314" y="1755"/>
                  </a:lnTo>
                  <a:lnTo>
                    <a:pt x="1320" y="1755"/>
                  </a:lnTo>
                  <a:lnTo>
                    <a:pt x="1321" y="1754"/>
                  </a:lnTo>
                  <a:lnTo>
                    <a:pt x="1324" y="1754"/>
                  </a:lnTo>
                  <a:lnTo>
                    <a:pt x="1325" y="1755"/>
                  </a:lnTo>
                  <a:lnTo>
                    <a:pt x="1325" y="1757"/>
                  </a:lnTo>
                  <a:lnTo>
                    <a:pt x="1321" y="1765"/>
                  </a:lnTo>
                  <a:lnTo>
                    <a:pt x="1316" y="1773"/>
                  </a:lnTo>
                  <a:lnTo>
                    <a:pt x="1309" y="1780"/>
                  </a:lnTo>
                  <a:lnTo>
                    <a:pt x="1303" y="1787"/>
                  </a:lnTo>
                  <a:lnTo>
                    <a:pt x="1298" y="1796"/>
                  </a:lnTo>
                  <a:lnTo>
                    <a:pt x="1284" y="1810"/>
                  </a:lnTo>
                  <a:lnTo>
                    <a:pt x="1280" y="1813"/>
                  </a:lnTo>
                  <a:lnTo>
                    <a:pt x="1279" y="1817"/>
                  </a:lnTo>
                  <a:lnTo>
                    <a:pt x="1279" y="1824"/>
                  </a:lnTo>
                  <a:lnTo>
                    <a:pt x="1283" y="1825"/>
                  </a:lnTo>
                  <a:lnTo>
                    <a:pt x="1290" y="1825"/>
                  </a:lnTo>
                  <a:lnTo>
                    <a:pt x="1296" y="1827"/>
                  </a:lnTo>
                  <a:lnTo>
                    <a:pt x="1301" y="1827"/>
                  </a:lnTo>
                  <a:lnTo>
                    <a:pt x="1301" y="1831"/>
                  </a:lnTo>
                  <a:lnTo>
                    <a:pt x="1299" y="1839"/>
                  </a:lnTo>
                  <a:lnTo>
                    <a:pt x="1296" y="1846"/>
                  </a:lnTo>
                  <a:lnTo>
                    <a:pt x="1294" y="1851"/>
                  </a:lnTo>
                  <a:lnTo>
                    <a:pt x="1288" y="1857"/>
                  </a:lnTo>
                  <a:lnTo>
                    <a:pt x="1279" y="1865"/>
                  </a:lnTo>
                  <a:lnTo>
                    <a:pt x="1270" y="1873"/>
                  </a:lnTo>
                  <a:lnTo>
                    <a:pt x="1264" y="1879"/>
                  </a:lnTo>
                  <a:lnTo>
                    <a:pt x="1260" y="1884"/>
                  </a:lnTo>
                  <a:lnTo>
                    <a:pt x="1257" y="1891"/>
                  </a:lnTo>
                  <a:lnTo>
                    <a:pt x="1257" y="1899"/>
                  </a:lnTo>
                  <a:lnTo>
                    <a:pt x="1258" y="1906"/>
                  </a:lnTo>
                  <a:lnTo>
                    <a:pt x="1262" y="1914"/>
                  </a:lnTo>
                  <a:lnTo>
                    <a:pt x="1269" y="1924"/>
                  </a:lnTo>
                  <a:lnTo>
                    <a:pt x="1279" y="1932"/>
                  </a:lnTo>
                  <a:lnTo>
                    <a:pt x="1287" y="1936"/>
                  </a:lnTo>
                  <a:lnTo>
                    <a:pt x="1295" y="1939"/>
                  </a:lnTo>
                  <a:lnTo>
                    <a:pt x="1305" y="1940"/>
                  </a:lnTo>
                  <a:lnTo>
                    <a:pt x="1313" y="1940"/>
                  </a:lnTo>
                  <a:lnTo>
                    <a:pt x="1314" y="1943"/>
                  </a:lnTo>
                  <a:lnTo>
                    <a:pt x="1310" y="1946"/>
                  </a:lnTo>
                  <a:lnTo>
                    <a:pt x="1291" y="1951"/>
                  </a:lnTo>
                  <a:lnTo>
                    <a:pt x="1286" y="1953"/>
                  </a:lnTo>
                  <a:lnTo>
                    <a:pt x="1281" y="1954"/>
                  </a:lnTo>
                  <a:lnTo>
                    <a:pt x="1273" y="1955"/>
                  </a:lnTo>
                  <a:lnTo>
                    <a:pt x="1265" y="1958"/>
                  </a:lnTo>
                  <a:lnTo>
                    <a:pt x="1257" y="1958"/>
                  </a:lnTo>
                  <a:lnTo>
                    <a:pt x="1250" y="1957"/>
                  </a:lnTo>
                  <a:lnTo>
                    <a:pt x="1240" y="1954"/>
                  </a:lnTo>
                  <a:lnTo>
                    <a:pt x="1234" y="1950"/>
                  </a:lnTo>
                  <a:lnTo>
                    <a:pt x="1228" y="1949"/>
                  </a:lnTo>
                  <a:lnTo>
                    <a:pt x="1227" y="1949"/>
                  </a:lnTo>
                  <a:lnTo>
                    <a:pt x="1228" y="1947"/>
                  </a:lnTo>
                  <a:lnTo>
                    <a:pt x="1229" y="1944"/>
                  </a:lnTo>
                  <a:lnTo>
                    <a:pt x="1236" y="1938"/>
                  </a:lnTo>
                  <a:lnTo>
                    <a:pt x="1242" y="1933"/>
                  </a:lnTo>
                  <a:lnTo>
                    <a:pt x="1244" y="1931"/>
                  </a:lnTo>
                  <a:lnTo>
                    <a:pt x="1246" y="1927"/>
                  </a:lnTo>
                  <a:lnTo>
                    <a:pt x="1246" y="1924"/>
                  </a:lnTo>
                  <a:lnTo>
                    <a:pt x="1244" y="1922"/>
                  </a:lnTo>
                  <a:lnTo>
                    <a:pt x="1243" y="1920"/>
                  </a:lnTo>
                  <a:lnTo>
                    <a:pt x="1242" y="1918"/>
                  </a:lnTo>
                  <a:lnTo>
                    <a:pt x="1239" y="1918"/>
                  </a:lnTo>
                  <a:lnTo>
                    <a:pt x="1238" y="1920"/>
                  </a:lnTo>
                  <a:lnTo>
                    <a:pt x="1235" y="1925"/>
                  </a:lnTo>
                  <a:lnTo>
                    <a:pt x="1234" y="1932"/>
                  </a:lnTo>
                  <a:lnTo>
                    <a:pt x="1231" y="1938"/>
                  </a:lnTo>
                  <a:lnTo>
                    <a:pt x="1225" y="1943"/>
                  </a:lnTo>
                  <a:lnTo>
                    <a:pt x="1223" y="1943"/>
                  </a:lnTo>
                  <a:lnTo>
                    <a:pt x="1220" y="1942"/>
                  </a:lnTo>
                  <a:lnTo>
                    <a:pt x="1216" y="1940"/>
                  </a:lnTo>
                  <a:lnTo>
                    <a:pt x="1213" y="1936"/>
                  </a:lnTo>
                  <a:lnTo>
                    <a:pt x="1208" y="1931"/>
                  </a:lnTo>
                  <a:lnTo>
                    <a:pt x="1203" y="1928"/>
                  </a:lnTo>
                  <a:lnTo>
                    <a:pt x="1198" y="1924"/>
                  </a:lnTo>
                  <a:lnTo>
                    <a:pt x="1194" y="1917"/>
                  </a:lnTo>
                  <a:lnTo>
                    <a:pt x="1193" y="1907"/>
                  </a:lnTo>
                  <a:lnTo>
                    <a:pt x="1193" y="1899"/>
                  </a:lnTo>
                  <a:lnTo>
                    <a:pt x="1190" y="1894"/>
                  </a:lnTo>
                  <a:lnTo>
                    <a:pt x="1188" y="1892"/>
                  </a:lnTo>
                  <a:lnTo>
                    <a:pt x="1183" y="1890"/>
                  </a:lnTo>
                  <a:lnTo>
                    <a:pt x="1180" y="1887"/>
                  </a:lnTo>
                  <a:lnTo>
                    <a:pt x="1179" y="1884"/>
                  </a:lnTo>
                  <a:lnTo>
                    <a:pt x="1179" y="1883"/>
                  </a:lnTo>
                  <a:lnTo>
                    <a:pt x="1180" y="1880"/>
                  </a:lnTo>
                  <a:lnTo>
                    <a:pt x="1186" y="1875"/>
                  </a:lnTo>
                  <a:lnTo>
                    <a:pt x="1187" y="1872"/>
                  </a:lnTo>
                  <a:lnTo>
                    <a:pt x="1187" y="1869"/>
                  </a:lnTo>
                  <a:lnTo>
                    <a:pt x="1186" y="1866"/>
                  </a:lnTo>
                  <a:lnTo>
                    <a:pt x="1183" y="1865"/>
                  </a:lnTo>
                  <a:lnTo>
                    <a:pt x="1182" y="1865"/>
                  </a:lnTo>
                  <a:lnTo>
                    <a:pt x="1176" y="1862"/>
                  </a:lnTo>
                  <a:lnTo>
                    <a:pt x="1175" y="1861"/>
                  </a:lnTo>
                  <a:lnTo>
                    <a:pt x="1173" y="1858"/>
                  </a:lnTo>
                  <a:lnTo>
                    <a:pt x="1175" y="1851"/>
                  </a:lnTo>
                  <a:lnTo>
                    <a:pt x="1177" y="1843"/>
                  </a:lnTo>
                  <a:lnTo>
                    <a:pt x="1180" y="1836"/>
                  </a:lnTo>
                  <a:lnTo>
                    <a:pt x="1183" y="1832"/>
                  </a:lnTo>
                  <a:lnTo>
                    <a:pt x="1183" y="1829"/>
                  </a:lnTo>
                  <a:lnTo>
                    <a:pt x="1182" y="1827"/>
                  </a:lnTo>
                  <a:lnTo>
                    <a:pt x="1179" y="1822"/>
                  </a:lnTo>
                  <a:lnTo>
                    <a:pt x="1176" y="1814"/>
                  </a:lnTo>
                  <a:lnTo>
                    <a:pt x="1177" y="1807"/>
                  </a:lnTo>
                  <a:lnTo>
                    <a:pt x="1180" y="1801"/>
                  </a:lnTo>
                  <a:lnTo>
                    <a:pt x="1194" y="1781"/>
                  </a:lnTo>
                  <a:lnTo>
                    <a:pt x="1199" y="1772"/>
                  </a:lnTo>
                  <a:lnTo>
                    <a:pt x="1201" y="1765"/>
                  </a:lnTo>
                  <a:lnTo>
                    <a:pt x="1199" y="1758"/>
                  </a:lnTo>
                  <a:lnTo>
                    <a:pt x="1197" y="1747"/>
                  </a:lnTo>
                  <a:lnTo>
                    <a:pt x="1195" y="1736"/>
                  </a:lnTo>
                  <a:lnTo>
                    <a:pt x="1197" y="1728"/>
                  </a:lnTo>
                  <a:lnTo>
                    <a:pt x="1199" y="1720"/>
                  </a:lnTo>
                  <a:lnTo>
                    <a:pt x="1202" y="1709"/>
                  </a:lnTo>
                  <a:lnTo>
                    <a:pt x="1202" y="1699"/>
                  </a:lnTo>
                  <a:lnTo>
                    <a:pt x="1197" y="1694"/>
                  </a:lnTo>
                  <a:lnTo>
                    <a:pt x="1195" y="1691"/>
                  </a:lnTo>
                  <a:lnTo>
                    <a:pt x="1195" y="1684"/>
                  </a:lnTo>
                  <a:lnTo>
                    <a:pt x="1197" y="1683"/>
                  </a:lnTo>
                  <a:lnTo>
                    <a:pt x="1198" y="1680"/>
                  </a:lnTo>
                  <a:lnTo>
                    <a:pt x="1201" y="1679"/>
                  </a:lnTo>
                  <a:lnTo>
                    <a:pt x="1202" y="1677"/>
                  </a:lnTo>
                  <a:lnTo>
                    <a:pt x="1203" y="1674"/>
                  </a:lnTo>
                  <a:lnTo>
                    <a:pt x="1203" y="1669"/>
                  </a:lnTo>
                  <a:lnTo>
                    <a:pt x="1205" y="1659"/>
                  </a:lnTo>
                  <a:lnTo>
                    <a:pt x="1209" y="1650"/>
                  </a:lnTo>
                  <a:lnTo>
                    <a:pt x="1213" y="1643"/>
                  </a:lnTo>
                  <a:lnTo>
                    <a:pt x="1217" y="1628"/>
                  </a:lnTo>
                  <a:lnTo>
                    <a:pt x="1223" y="1613"/>
                  </a:lnTo>
                  <a:lnTo>
                    <a:pt x="1224" y="1605"/>
                  </a:lnTo>
                  <a:lnTo>
                    <a:pt x="1223" y="1595"/>
                  </a:lnTo>
                  <a:lnTo>
                    <a:pt x="1220" y="1585"/>
                  </a:lnTo>
                  <a:lnTo>
                    <a:pt x="1219" y="1580"/>
                  </a:lnTo>
                  <a:lnTo>
                    <a:pt x="1219" y="1579"/>
                  </a:lnTo>
                  <a:lnTo>
                    <a:pt x="1224" y="1573"/>
                  </a:lnTo>
                  <a:lnTo>
                    <a:pt x="1227" y="1572"/>
                  </a:lnTo>
                  <a:lnTo>
                    <a:pt x="1228" y="1569"/>
                  </a:lnTo>
                  <a:lnTo>
                    <a:pt x="1228" y="1566"/>
                  </a:lnTo>
                  <a:lnTo>
                    <a:pt x="1225" y="1561"/>
                  </a:lnTo>
                  <a:lnTo>
                    <a:pt x="1225" y="1557"/>
                  </a:lnTo>
                  <a:lnTo>
                    <a:pt x="1228" y="1555"/>
                  </a:lnTo>
                  <a:lnTo>
                    <a:pt x="1231" y="1553"/>
                  </a:lnTo>
                  <a:lnTo>
                    <a:pt x="1236" y="1550"/>
                  </a:lnTo>
                  <a:lnTo>
                    <a:pt x="1239" y="1547"/>
                  </a:lnTo>
                  <a:lnTo>
                    <a:pt x="1240" y="1542"/>
                  </a:lnTo>
                  <a:lnTo>
                    <a:pt x="1240" y="1532"/>
                  </a:lnTo>
                  <a:lnTo>
                    <a:pt x="1238" y="1521"/>
                  </a:lnTo>
                  <a:lnTo>
                    <a:pt x="1236" y="1510"/>
                  </a:lnTo>
                  <a:lnTo>
                    <a:pt x="1238" y="1496"/>
                  </a:lnTo>
                  <a:lnTo>
                    <a:pt x="1239" y="1481"/>
                  </a:lnTo>
                  <a:lnTo>
                    <a:pt x="1240" y="1463"/>
                  </a:lnTo>
                  <a:lnTo>
                    <a:pt x="1242" y="1448"/>
                  </a:lnTo>
                  <a:lnTo>
                    <a:pt x="1243" y="1436"/>
                  </a:lnTo>
                  <a:lnTo>
                    <a:pt x="1243" y="1411"/>
                  </a:lnTo>
                  <a:lnTo>
                    <a:pt x="1239" y="1400"/>
                  </a:lnTo>
                  <a:lnTo>
                    <a:pt x="1231" y="1387"/>
                  </a:lnTo>
                  <a:lnTo>
                    <a:pt x="1214" y="1374"/>
                  </a:lnTo>
                  <a:lnTo>
                    <a:pt x="1208" y="1369"/>
                  </a:lnTo>
                  <a:lnTo>
                    <a:pt x="1202" y="1365"/>
                  </a:lnTo>
                  <a:lnTo>
                    <a:pt x="1198" y="1362"/>
                  </a:lnTo>
                  <a:lnTo>
                    <a:pt x="1193" y="1361"/>
                  </a:lnTo>
                  <a:lnTo>
                    <a:pt x="1182" y="1357"/>
                  </a:lnTo>
                  <a:lnTo>
                    <a:pt x="1172" y="1350"/>
                  </a:lnTo>
                  <a:lnTo>
                    <a:pt x="1164" y="1342"/>
                  </a:lnTo>
                  <a:lnTo>
                    <a:pt x="1160" y="1332"/>
                  </a:lnTo>
                  <a:lnTo>
                    <a:pt x="1157" y="1315"/>
                  </a:lnTo>
                  <a:lnTo>
                    <a:pt x="1150" y="1300"/>
                  </a:lnTo>
                  <a:lnTo>
                    <a:pt x="1146" y="1287"/>
                  </a:lnTo>
                  <a:lnTo>
                    <a:pt x="1143" y="1277"/>
                  </a:lnTo>
                  <a:lnTo>
                    <a:pt x="1138" y="1266"/>
                  </a:lnTo>
                  <a:lnTo>
                    <a:pt x="1132" y="1254"/>
                  </a:lnTo>
                  <a:lnTo>
                    <a:pt x="1128" y="1243"/>
                  </a:lnTo>
                  <a:lnTo>
                    <a:pt x="1127" y="1233"/>
                  </a:lnTo>
                  <a:lnTo>
                    <a:pt x="1124" y="1226"/>
                  </a:lnTo>
                  <a:lnTo>
                    <a:pt x="1104" y="1210"/>
                  </a:lnTo>
                  <a:lnTo>
                    <a:pt x="1100" y="1203"/>
                  </a:lnTo>
                  <a:lnTo>
                    <a:pt x="1100" y="1191"/>
                  </a:lnTo>
                  <a:lnTo>
                    <a:pt x="1102" y="1180"/>
                  </a:lnTo>
                  <a:lnTo>
                    <a:pt x="1106" y="1170"/>
                  </a:lnTo>
                  <a:lnTo>
                    <a:pt x="1108" y="1162"/>
                  </a:lnTo>
                  <a:lnTo>
                    <a:pt x="1106" y="1152"/>
                  </a:lnTo>
                  <a:lnTo>
                    <a:pt x="1105" y="1141"/>
                  </a:lnTo>
                  <a:lnTo>
                    <a:pt x="1104" y="1135"/>
                  </a:lnTo>
                  <a:lnTo>
                    <a:pt x="1105" y="1128"/>
                  </a:lnTo>
                  <a:lnTo>
                    <a:pt x="1109" y="1118"/>
                  </a:lnTo>
                  <a:lnTo>
                    <a:pt x="1115" y="1110"/>
                  </a:lnTo>
                  <a:lnTo>
                    <a:pt x="1120" y="1104"/>
                  </a:lnTo>
                  <a:lnTo>
                    <a:pt x="1126" y="1100"/>
                  </a:lnTo>
                  <a:lnTo>
                    <a:pt x="1132" y="1094"/>
                  </a:lnTo>
                  <a:lnTo>
                    <a:pt x="1138" y="1089"/>
                  </a:lnTo>
                  <a:lnTo>
                    <a:pt x="1142" y="1087"/>
                  </a:lnTo>
                  <a:lnTo>
                    <a:pt x="1145" y="1084"/>
                  </a:lnTo>
                  <a:lnTo>
                    <a:pt x="1146" y="1078"/>
                  </a:lnTo>
                  <a:lnTo>
                    <a:pt x="1147" y="1069"/>
                  </a:lnTo>
                  <a:lnTo>
                    <a:pt x="1150" y="1059"/>
                  </a:lnTo>
                  <a:lnTo>
                    <a:pt x="1152" y="1048"/>
                  </a:lnTo>
                  <a:lnTo>
                    <a:pt x="1150" y="1037"/>
                  </a:lnTo>
                  <a:lnTo>
                    <a:pt x="1147" y="1028"/>
                  </a:lnTo>
                  <a:lnTo>
                    <a:pt x="1145" y="1024"/>
                  </a:lnTo>
                  <a:lnTo>
                    <a:pt x="1142" y="1017"/>
                  </a:lnTo>
                  <a:lnTo>
                    <a:pt x="1138" y="1007"/>
                  </a:lnTo>
                  <a:lnTo>
                    <a:pt x="1132" y="999"/>
                  </a:lnTo>
                  <a:lnTo>
                    <a:pt x="1130" y="996"/>
                  </a:lnTo>
                  <a:lnTo>
                    <a:pt x="1116" y="996"/>
                  </a:lnTo>
                  <a:lnTo>
                    <a:pt x="1116" y="1004"/>
                  </a:lnTo>
                  <a:lnTo>
                    <a:pt x="1115" y="1007"/>
                  </a:lnTo>
                  <a:lnTo>
                    <a:pt x="1112" y="1011"/>
                  </a:lnTo>
                  <a:lnTo>
                    <a:pt x="1109" y="1014"/>
                  </a:lnTo>
                  <a:lnTo>
                    <a:pt x="1105" y="1017"/>
                  </a:lnTo>
                  <a:lnTo>
                    <a:pt x="1102" y="1017"/>
                  </a:lnTo>
                  <a:lnTo>
                    <a:pt x="1100" y="1015"/>
                  </a:lnTo>
                  <a:lnTo>
                    <a:pt x="1097" y="1013"/>
                  </a:lnTo>
                  <a:lnTo>
                    <a:pt x="1095" y="1010"/>
                  </a:lnTo>
                  <a:lnTo>
                    <a:pt x="1094" y="1009"/>
                  </a:lnTo>
                  <a:lnTo>
                    <a:pt x="1089" y="1006"/>
                  </a:lnTo>
                  <a:lnTo>
                    <a:pt x="1080" y="1003"/>
                  </a:lnTo>
                  <a:lnTo>
                    <a:pt x="1076" y="1000"/>
                  </a:lnTo>
                  <a:lnTo>
                    <a:pt x="1074" y="998"/>
                  </a:lnTo>
                  <a:lnTo>
                    <a:pt x="1069" y="992"/>
                  </a:lnTo>
                  <a:lnTo>
                    <a:pt x="1064" y="987"/>
                  </a:lnTo>
                  <a:lnTo>
                    <a:pt x="1053" y="978"/>
                  </a:lnTo>
                  <a:lnTo>
                    <a:pt x="1046" y="976"/>
                  </a:lnTo>
                  <a:lnTo>
                    <a:pt x="1039" y="972"/>
                  </a:lnTo>
                  <a:lnTo>
                    <a:pt x="1034" y="966"/>
                  </a:lnTo>
                  <a:lnTo>
                    <a:pt x="1033" y="956"/>
                  </a:lnTo>
                  <a:lnTo>
                    <a:pt x="1030" y="943"/>
                  </a:lnTo>
                  <a:lnTo>
                    <a:pt x="1026" y="935"/>
                  </a:lnTo>
                  <a:lnTo>
                    <a:pt x="1020" y="929"/>
                  </a:lnTo>
                  <a:lnTo>
                    <a:pt x="1018" y="928"/>
                  </a:lnTo>
                  <a:lnTo>
                    <a:pt x="1015" y="925"/>
                  </a:lnTo>
                  <a:lnTo>
                    <a:pt x="1011" y="924"/>
                  </a:lnTo>
                  <a:lnTo>
                    <a:pt x="1008" y="922"/>
                  </a:lnTo>
                  <a:lnTo>
                    <a:pt x="1004" y="922"/>
                  </a:lnTo>
                  <a:lnTo>
                    <a:pt x="1001" y="924"/>
                  </a:lnTo>
                  <a:lnTo>
                    <a:pt x="997" y="924"/>
                  </a:lnTo>
                  <a:lnTo>
                    <a:pt x="990" y="922"/>
                  </a:lnTo>
                  <a:lnTo>
                    <a:pt x="985" y="918"/>
                  </a:lnTo>
                  <a:lnTo>
                    <a:pt x="979" y="917"/>
                  </a:lnTo>
                  <a:lnTo>
                    <a:pt x="972" y="915"/>
                  </a:lnTo>
                  <a:lnTo>
                    <a:pt x="956" y="902"/>
                  </a:lnTo>
                  <a:lnTo>
                    <a:pt x="951" y="896"/>
                  </a:lnTo>
                  <a:lnTo>
                    <a:pt x="948" y="892"/>
                  </a:lnTo>
                  <a:lnTo>
                    <a:pt x="945" y="889"/>
                  </a:lnTo>
                  <a:lnTo>
                    <a:pt x="942" y="885"/>
                  </a:lnTo>
                  <a:lnTo>
                    <a:pt x="940" y="883"/>
                  </a:lnTo>
                  <a:lnTo>
                    <a:pt x="931" y="880"/>
                  </a:lnTo>
                  <a:lnTo>
                    <a:pt x="927" y="880"/>
                  </a:lnTo>
                  <a:lnTo>
                    <a:pt x="922" y="883"/>
                  </a:lnTo>
                  <a:lnTo>
                    <a:pt x="919" y="885"/>
                  </a:lnTo>
                  <a:lnTo>
                    <a:pt x="918" y="889"/>
                  </a:lnTo>
                  <a:lnTo>
                    <a:pt x="915" y="893"/>
                  </a:lnTo>
                  <a:lnTo>
                    <a:pt x="912" y="896"/>
                  </a:lnTo>
                  <a:lnTo>
                    <a:pt x="910" y="896"/>
                  </a:lnTo>
                  <a:lnTo>
                    <a:pt x="907" y="895"/>
                  </a:lnTo>
                  <a:lnTo>
                    <a:pt x="894" y="883"/>
                  </a:lnTo>
                  <a:lnTo>
                    <a:pt x="890" y="881"/>
                  </a:lnTo>
                  <a:lnTo>
                    <a:pt x="884" y="883"/>
                  </a:lnTo>
                  <a:lnTo>
                    <a:pt x="864" y="885"/>
                  </a:lnTo>
                  <a:lnTo>
                    <a:pt x="858" y="883"/>
                  </a:lnTo>
                  <a:lnTo>
                    <a:pt x="849" y="869"/>
                  </a:lnTo>
                  <a:lnTo>
                    <a:pt x="847" y="861"/>
                  </a:lnTo>
                  <a:lnTo>
                    <a:pt x="847" y="856"/>
                  </a:lnTo>
                  <a:lnTo>
                    <a:pt x="844" y="848"/>
                  </a:lnTo>
                  <a:lnTo>
                    <a:pt x="837" y="843"/>
                  </a:lnTo>
                  <a:lnTo>
                    <a:pt x="827" y="839"/>
                  </a:lnTo>
                  <a:lnTo>
                    <a:pt x="818" y="836"/>
                  </a:lnTo>
                  <a:lnTo>
                    <a:pt x="810" y="835"/>
                  </a:lnTo>
                  <a:lnTo>
                    <a:pt x="804" y="832"/>
                  </a:lnTo>
                  <a:lnTo>
                    <a:pt x="799" y="825"/>
                  </a:lnTo>
                  <a:lnTo>
                    <a:pt x="795" y="817"/>
                  </a:lnTo>
                  <a:lnTo>
                    <a:pt x="792" y="809"/>
                  </a:lnTo>
                  <a:lnTo>
                    <a:pt x="793" y="803"/>
                  </a:lnTo>
                  <a:lnTo>
                    <a:pt x="793" y="798"/>
                  </a:lnTo>
                  <a:lnTo>
                    <a:pt x="792" y="789"/>
                  </a:lnTo>
                  <a:lnTo>
                    <a:pt x="788" y="781"/>
                  </a:lnTo>
                  <a:lnTo>
                    <a:pt x="788" y="780"/>
                  </a:lnTo>
                  <a:lnTo>
                    <a:pt x="781" y="773"/>
                  </a:lnTo>
                  <a:lnTo>
                    <a:pt x="778" y="769"/>
                  </a:lnTo>
                  <a:lnTo>
                    <a:pt x="773" y="763"/>
                  </a:lnTo>
                  <a:lnTo>
                    <a:pt x="767" y="761"/>
                  </a:lnTo>
                  <a:lnTo>
                    <a:pt x="763" y="758"/>
                  </a:lnTo>
                  <a:lnTo>
                    <a:pt x="759" y="751"/>
                  </a:lnTo>
                  <a:lnTo>
                    <a:pt x="745" y="732"/>
                  </a:lnTo>
                  <a:lnTo>
                    <a:pt x="740" y="722"/>
                  </a:lnTo>
                  <a:lnTo>
                    <a:pt x="734" y="715"/>
                  </a:lnTo>
                  <a:lnTo>
                    <a:pt x="728" y="707"/>
                  </a:lnTo>
                  <a:lnTo>
                    <a:pt x="718" y="698"/>
                  </a:lnTo>
                  <a:lnTo>
                    <a:pt x="702" y="678"/>
                  </a:lnTo>
                  <a:lnTo>
                    <a:pt x="698" y="670"/>
                  </a:lnTo>
                  <a:lnTo>
                    <a:pt x="692" y="654"/>
                  </a:lnTo>
                  <a:lnTo>
                    <a:pt x="689" y="648"/>
                  </a:lnTo>
                  <a:lnTo>
                    <a:pt x="685" y="648"/>
                  </a:lnTo>
                  <a:lnTo>
                    <a:pt x="683" y="650"/>
                  </a:lnTo>
                  <a:lnTo>
                    <a:pt x="677" y="656"/>
                  </a:lnTo>
                  <a:lnTo>
                    <a:pt x="678" y="663"/>
                  </a:lnTo>
                  <a:lnTo>
                    <a:pt x="684" y="670"/>
                  </a:lnTo>
                  <a:lnTo>
                    <a:pt x="691" y="678"/>
                  </a:lnTo>
                  <a:lnTo>
                    <a:pt x="696" y="685"/>
                  </a:lnTo>
                  <a:lnTo>
                    <a:pt x="700" y="693"/>
                  </a:lnTo>
                  <a:lnTo>
                    <a:pt x="706" y="703"/>
                  </a:lnTo>
                  <a:lnTo>
                    <a:pt x="722" y="722"/>
                  </a:lnTo>
                  <a:lnTo>
                    <a:pt x="725" y="732"/>
                  </a:lnTo>
                  <a:lnTo>
                    <a:pt x="726" y="740"/>
                  </a:lnTo>
                  <a:lnTo>
                    <a:pt x="729" y="747"/>
                  </a:lnTo>
                  <a:lnTo>
                    <a:pt x="734" y="751"/>
                  </a:lnTo>
                  <a:lnTo>
                    <a:pt x="748" y="765"/>
                  </a:lnTo>
                  <a:lnTo>
                    <a:pt x="751" y="772"/>
                  </a:lnTo>
                  <a:lnTo>
                    <a:pt x="748" y="778"/>
                  </a:lnTo>
                  <a:lnTo>
                    <a:pt x="743" y="781"/>
                  </a:lnTo>
                  <a:lnTo>
                    <a:pt x="737" y="778"/>
                  </a:lnTo>
                  <a:lnTo>
                    <a:pt x="732" y="773"/>
                  </a:lnTo>
                  <a:lnTo>
                    <a:pt x="728" y="767"/>
                  </a:lnTo>
                  <a:lnTo>
                    <a:pt x="725" y="765"/>
                  </a:lnTo>
                  <a:lnTo>
                    <a:pt x="724" y="765"/>
                  </a:lnTo>
                  <a:lnTo>
                    <a:pt x="715" y="761"/>
                  </a:lnTo>
                  <a:lnTo>
                    <a:pt x="713" y="755"/>
                  </a:lnTo>
                  <a:lnTo>
                    <a:pt x="713" y="752"/>
                  </a:lnTo>
                  <a:lnTo>
                    <a:pt x="710" y="745"/>
                  </a:lnTo>
                  <a:lnTo>
                    <a:pt x="703" y="737"/>
                  </a:lnTo>
                  <a:lnTo>
                    <a:pt x="696" y="728"/>
                  </a:lnTo>
                  <a:lnTo>
                    <a:pt x="693" y="724"/>
                  </a:lnTo>
                  <a:lnTo>
                    <a:pt x="688" y="721"/>
                  </a:lnTo>
                  <a:lnTo>
                    <a:pt x="683" y="721"/>
                  </a:lnTo>
                  <a:lnTo>
                    <a:pt x="680" y="722"/>
                  </a:lnTo>
                  <a:lnTo>
                    <a:pt x="673" y="722"/>
                  </a:lnTo>
                  <a:lnTo>
                    <a:pt x="672" y="721"/>
                  </a:lnTo>
                  <a:lnTo>
                    <a:pt x="672" y="715"/>
                  </a:lnTo>
                  <a:lnTo>
                    <a:pt x="676" y="707"/>
                  </a:lnTo>
                  <a:lnTo>
                    <a:pt x="678" y="704"/>
                  </a:lnTo>
                  <a:lnTo>
                    <a:pt x="681" y="699"/>
                  </a:lnTo>
                  <a:lnTo>
                    <a:pt x="681" y="696"/>
                  </a:lnTo>
                  <a:lnTo>
                    <a:pt x="680" y="693"/>
                  </a:lnTo>
                  <a:lnTo>
                    <a:pt x="674" y="688"/>
                  </a:lnTo>
                  <a:lnTo>
                    <a:pt x="670" y="685"/>
                  </a:lnTo>
                  <a:lnTo>
                    <a:pt x="667" y="684"/>
                  </a:lnTo>
                  <a:lnTo>
                    <a:pt x="663" y="680"/>
                  </a:lnTo>
                  <a:lnTo>
                    <a:pt x="659" y="670"/>
                  </a:lnTo>
                  <a:lnTo>
                    <a:pt x="654" y="659"/>
                  </a:lnTo>
                  <a:lnTo>
                    <a:pt x="650" y="647"/>
                  </a:lnTo>
                  <a:lnTo>
                    <a:pt x="644" y="635"/>
                  </a:lnTo>
                  <a:lnTo>
                    <a:pt x="636" y="619"/>
                  </a:lnTo>
                  <a:lnTo>
                    <a:pt x="628" y="611"/>
                  </a:lnTo>
                  <a:lnTo>
                    <a:pt x="620" y="608"/>
                  </a:lnTo>
                  <a:lnTo>
                    <a:pt x="611" y="607"/>
                  </a:lnTo>
                  <a:lnTo>
                    <a:pt x="602" y="604"/>
                  </a:lnTo>
                  <a:lnTo>
                    <a:pt x="594" y="600"/>
                  </a:lnTo>
                  <a:lnTo>
                    <a:pt x="587" y="596"/>
                  </a:lnTo>
                  <a:lnTo>
                    <a:pt x="584" y="591"/>
                  </a:lnTo>
                  <a:lnTo>
                    <a:pt x="583" y="581"/>
                  </a:lnTo>
                  <a:lnTo>
                    <a:pt x="577" y="559"/>
                  </a:lnTo>
                  <a:lnTo>
                    <a:pt x="572" y="550"/>
                  </a:lnTo>
                  <a:lnTo>
                    <a:pt x="564" y="537"/>
                  </a:lnTo>
                  <a:lnTo>
                    <a:pt x="558" y="524"/>
                  </a:lnTo>
                  <a:lnTo>
                    <a:pt x="554" y="510"/>
                  </a:lnTo>
                  <a:lnTo>
                    <a:pt x="553" y="497"/>
                  </a:lnTo>
                  <a:lnTo>
                    <a:pt x="554" y="487"/>
                  </a:lnTo>
                  <a:lnTo>
                    <a:pt x="554" y="474"/>
                  </a:lnTo>
                  <a:lnTo>
                    <a:pt x="555" y="459"/>
                  </a:lnTo>
                  <a:lnTo>
                    <a:pt x="557" y="448"/>
                  </a:lnTo>
                  <a:lnTo>
                    <a:pt x="557" y="440"/>
                  </a:lnTo>
                  <a:lnTo>
                    <a:pt x="555" y="432"/>
                  </a:lnTo>
                  <a:lnTo>
                    <a:pt x="553" y="422"/>
                  </a:lnTo>
                  <a:lnTo>
                    <a:pt x="550" y="415"/>
                  </a:lnTo>
                  <a:lnTo>
                    <a:pt x="549" y="410"/>
                  </a:lnTo>
                  <a:lnTo>
                    <a:pt x="549" y="407"/>
                  </a:lnTo>
                  <a:lnTo>
                    <a:pt x="544" y="395"/>
                  </a:lnTo>
                  <a:lnTo>
                    <a:pt x="542" y="393"/>
                  </a:lnTo>
                  <a:lnTo>
                    <a:pt x="538" y="391"/>
                  </a:lnTo>
                  <a:lnTo>
                    <a:pt x="529" y="386"/>
                  </a:lnTo>
                  <a:lnTo>
                    <a:pt x="523" y="381"/>
                  </a:lnTo>
                  <a:lnTo>
                    <a:pt x="514" y="380"/>
                  </a:lnTo>
                  <a:lnTo>
                    <a:pt x="508" y="377"/>
                  </a:lnTo>
                  <a:lnTo>
                    <a:pt x="503" y="370"/>
                  </a:lnTo>
                  <a:lnTo>
                    <a:pt x="502" y="360"/>
                  </a:lnTo>
                  <a:lnTo>
                    <a:pt x="503" y="352"/>
                  </a:lnTo>
                  <a:lnTo>
                    <a:pt x="503" y="345"/>
                  </a:lnTo>
                  <a:lnTo>
                    <a:pt x="499" y="337"/>
                  </a:lnTo>
                  <a:lnTo>
                    <a:pt x="495" y="332"/>
                  </a:lnTo>
                  <a:lnTo>
                    <a:pt x="490" y="329"/>
                  </a:lnTo>
                  <a:lnTo>
                    <a:pt x="486" y="326"/>
                  </a:lnTo>
                  <a:lnTo>
                    <a:pt x="480" y="319"/>
                  </a:lnTo>
                  <a:lnTo>
                    <a:pt x="475" y="311"/>
                  </a:lnTo>
                  <a:lnTo>
                    <a:pt x="472" y="303"/>
                  </a:lnTo>
                  <a:lnTo>
                    <a:pt x="471" y="300"/>
                  </a:lnTo>
                  <a:lnTo>
                    <a:pt x="466" y="296"/>
                  </a:lnTo>
                  <a:lnTo>
                    <a:pt x="462" y="296"/>
                  </a:lnTo>
                  <a:lnTo>
                    <a:pt x="462" y="299"/>
                  </a:lnTo>
                  <a:lnTo>
                    <a:pt x="464" y="302"/>
                  </a:lnTo>
                  <a:lnTo>
                    <a:pt x="464" y="313"/>
                  </a:lnTo>
                  <a:lnTo>
                    <a:pt x="465" y="315"/>
                  </a:lnTo>
                  <a:lnTo>
                    <a:pt x="471" y="321"/>
                  </a:lnTo>
                  <a:lnTo>
                    <a:pt x="473" y="329"/>
                  </a:lnTo>
                  <a:lnTo>
                    <a:pt x="473" y="336"/>
                  </a:lnTo>
                  <a:lnTo>
                    <a:pt x="472" y="341"/>
                  </a:lnTo>
                  <a:lnTo>
                    <a:pt x="468" y="341"/>
                  </a:lnTo>
                  <a:lnTo>
                    <a:pt x="462" y="339"/>
                  </a:lnTo>
                  <a:lnTo>
                    <a:pt x="456" y="333"/>
                  </a:lnTo>
                  <a:lnTo>
                    <a:pt x="447" y="328"/>
                  </a:lnTo>
                  <a:lnTo>
                    <a:pt x="442" y="322"/>
                  </a:lnTo>
                  <a:lnTo>
                    <a:pt x="441" y="313"/>
                  </a:lnTo>
                  <a:lnTo>
                    <a:pt x="439" y="304"/>
                  </a:lnTo>
                  <a:lnTo>
                    <a:pt x="441" y="295"/>
                  </a:lnTo>
                  <a:lnTo>
                    <a:pt x="441" y="289"/>
                  </a:lnTo>
                  <a:lnTo>
                    <a:pt x="438" y="284"/>
                  </a:lnTo>
                  <a:lnTo>
                    <a:pt x="432" y="281"/>
                  </a:lnTo>
                  <a:lnTo>
                    <a:pt x="425" y="278"/>
                  </a:lnTo>
                  <a:lnTo>
                    <a:pt x="419" y="277"/>
                  </a:lnTo>
                  <a:lnTo>
                    <a:pt x="412" y="277"/>
                  </a:lnTo>
                  <a:lnTo>
                    <a:pt x="406" y="271"/>
                  </a:lnTo>
                  <a:lnTo>
                    <a:pt x="406" y="267"/>
                  </a:lnTo>
                  <a:lnTo>
                    <a:pt x="405" y="262"/>
                  </a:lnTo>
                  <a:lnTo>
                    <a:pt x="401" y="251"/>
                  </a:lnTo>
                  <a:lnTo>
                    <a:pt x="394" y="243"/>
                  </a:lnTo>
                  <a:lnTo>
                    <a:pt x="386" y="237"/>
                  </a:lnTo>
                  <a:lnTo>
                    <a:pt x="372" y="234"/>
                  </a:lnTo>
                  <a:lnTo>
                    <a:pt x="360" y="232"/>
                  </a:lnTo>
                  <a:lnTo>
                    <a:pt x="346" y="228"/>
                  </a:lnTo>
                  <a:lnTo>
                    <a:pt x="334" y="225"/>
                  </a:lnTo>
                  <a:lnTo>
                    <a:pt x="324" y="223"/>
                  </a:lnTo>
                  <a:lnTo>
                    <a:pt x="317" y="222"/>
                  </a:lnTo>
                  <a:lnTo>
                    <a:pt x="304" y="214"/>
                  </a:lnTo>
                  <a:lnTo>
                    <a:pt x="297" y="211"/>
                  </a:lnTo>
                  <a:lnTo>
                    <a:pt x="286" y="214"/>
                  </a:lnTo>
                  <a:lnTo>
                    <a:pt x="272" y="206"/>
                  </a:lnTo>
                  <a:lnTo>
                    <a:pt x="267" y="204"/>
                  </a:lnTo>
                  <a:lnTo>
                    <a:pt x="263" y="207"/>
                  </a:lnTo>
                  <a:lnTo>
                    <a:pt x="261" y="214"/>
                  </a:lnTo>
                  <a:lnTo>
                    <a:pt x="257" y="222"/>
                  </a:lnTo>
                  <a:lnTo>
                    <a:pt x="252" y="230"/>
                  </a:lnTo>
                  <a:lnTo>
                    <a:pt x="244" y="233"/>
                  </a:lnTo>
                  <a:lnTo>
                    <a:pt x="237" y="230"/>
                  </a:lnTo>
                  <a:lnTo>
                    <a:pt x="230" y="226"/>
                  </a:lnTo>
                  <a:lnTo>
                    <a:pt x="226" y="228"/>
                  </a:lnTo>
                  <a:lnTo>
                    <a:pt x="223" y="229"/>
                  </a:lnTo>
                  <a:lnTo>
                    <a:pt x="220" y="232"/>
                  </a:lnTo>
                  <a:lnTo>
                    <a:pt x="215" y="234"/>
                  </a:lnTo>
                  <a:lnTo>
                    <a:pt x="208" y="234"/>
                  </a:lnTo>
                  <a:lnTo>
                    <a:pt x="207" y="232"/>
                  </a:lnTo>
                  <a:lnTo>
                    <a:pt x="207" y="229"/>
                  </a:lnTo>
                  <a:lnTo>
                    <a:pt x="208" y="225"/>
                  </a:lnTo>
                  <a:lnTo>
                    <a:pt x="209" y="219"/>
                  </a:lnTo>
                  <a:lnTo>
                    <a:pt x="211" y="215"/>
                  </a:lnTo>
                  <a:lnTo>
                    <a:pt x="212" y="212"/>
                  </a:lnTo>
                  <a:lnTo>
                    <a:pt x="212" y="210"/>
                  </a:lnTo>
                  <a:lnTo>
                    <a:pt x="208" y="210"/>
                  </a:lnTo>
                  <a:lnTo>
                    <a:pt x="205" y="211"/>
                  </a:lnTo>
                  <a:lnTo>
                    <a:pt x="201" y="214"/>
                  </a:lnTo>
                  <a:lnTo>
                    <a:pt x="196" y="222"/>
                  </a:lnTo>
                  <a:lnTo>
                    <a:pt x="194" y="228"/>
                  </a:lnTo>
                  <a:lnTo>
                    <a:pt x="194" y="234"/>
                  </a:lnTo>
                  <a:lnTo>
                    <a:pt x="192" y="237"/>
                  </a:lnTo>
                  <a:lnTo>
                    <a:pt x="190" y="240"/>
                  </a:lnTo>
                  <a:lnTo>
                    <a:pt x="186" y="243"/>
                  </a:lnTo>
                  <a:lnTo>
                    <a:pt x="182" y="247"/>
                  </a:lnTo>
                  <a:lnTo>
                    <a:pt x="179" y="248"/>
                  </a:lnTo>
                  <a:lnTo>
                    <a:pt x="200" y="248"/>
                  </a:lnTo>
                  <a:lnTo>
                    <a:pt x="201" y="249"/>
                  </a:lnTo>
                  <a:lnTo>
                    <a:pt x="201" y="252"/>
                  </a:lnTo>
                  <a:lnTo>
                    <a:pt x="200" y="255"/>
                  </a:lnTo>
                  <a:lnTo>
                    <a:pt x="200" y="258"/>
                  </a:lnTo>
                  <a:lnTo>
                    <a:pt x="199" y="262"/>
                  </a:lnTo>
                  <a:lnTo>
                    <a:pt x="189" y="271"/>
                  </a:lnTo>
                  <a:lnTo>
                    <a:pt x="181" y="277"/>
                  </a:lnTo>
                  <a:lnTo>
                    <a:pt x="173" y="278"/>
                  </a:lnTo>
                  <a:lnTo>
                    <a:pt x="168" y="277"/>
                  </a:lnTo>
                  <a:lnTo>
                    <a:pt x="166" y="274"/>
                  </a:lnTo>
                  <a:lnTo>
                    <a:pt x="164" y="271"/>
                  </a:lnTo>
                  <a:lnTo>
                    <a:pt x="162" y="269"/>
                  </a:lnTo>
                  <a:lnTo>
                    <a:pt x="160" y="266"/>
                  </a:lnTo>
                  <a:lnTo>
                    <a:pt x="157" y="265"/>
                  </a:lnTo>
                  <a:lnTo>
                    <a:pt x="153" y="267"/>
                  </a:lnTo>
                  <a:lnTo>
                    <a:pt x="148" y="274"/>
                  </a:lnTo>
                  <a:lnTo>
                    <a:pt x="140" y="284"/>
                  </a:lnTo>
                  <a:lnTo>
                    <a:pt x="127" y="293"/>
                  </a:lnTo>
                  <a:lnTo>
                    <a:pt x="118" y="297"/>
                  </a:lnTo>
                  <a:lnTo>
                    <a:pt x="111" y="296"/>
                  </a:lnTo>
                  <a:lnTo>
                    <a:pt x="106" y="293"/>
                  </a:lnTo>
                  <a:lnTo>
                    <a:pt x="101" y="292"/>
                  </a:lnTo>
                  <a:lnTo>
                    <a:pt x="97" y="292"/>
                  </a:lnTo>
                  <a:lnTo>
                    <a:pt x="89" y="296"/>
                  </a:lnTo>
                  <a:lnTo>
                    <a:pt x="77" y="302"/>
                  </a:lnTo>
                  <a:lnTo>
                    <a:pt x="63" y="306"/>
                  </a:lnTo>
                  <a:lnTo>
                    <a:pt x="54" y="308"/>
                  </a:lnTo>
                  <a:lnTo>
                    <a:pt x="51" y="308"/>
                  </a:lnTo>
                  <a:lnTo>
                    <a:pt x="48" y="307"/>
                  </a:lnTo>
                  <a:lnTo>
                    <a:pt x="47" y="304"/>
                  </a:lnTo>
                  <a:lnTo>
                    <a:pt x="47" y="299"/>
                  </a:lnTo>
                  <a:lnTo>
                    <a:pt x="48" y="297"/>
                  </a:lnTo>
                  <a:lnTo>
                    <a:pt x="49" y="295"/>
                  </a:lnTo>
                  <a:lnTo>
                    <a:pt x="51" y="295"/>
                  </a:lnTo>
                  <a:lnTo>
                    <a:pt x="58" y="293"/>
                  </a:lnTo>
                  <a:lnTo>
                    <a:pt x="66" y="288"/>
                  </a:lnTo>
                  <a:lnTo>
                    <a:pt x="75" y="284"/>
                  </a:lnTo>
                  <a:lnTo>
                    <a:pt x="89" y="276"/>
                  </a:lnTo>
                  <a:lnTo>
                    <a:pt x="100" y="270"/>
                  </a:lnTo>
                  <a:lnTo>
                    <a:pt x="110" y="265"/>
                  </a:lnTo>
                  <a:lnTo>
                    <a:pt x="118" y="262"/>
                  </a:lnTo>
                  <a:lnTo>
                    <a:pt x="122" y="259"/>
                  </a:lnTo>
                  <a:lnTo>
                    <a:pt x="125" y="256"/>
                  </a:lnTo>
                  <a:lnTo>
                    <a:pt x="129" y="254"/>
                  </a:lnTo>
                  <a:lnTo>
                    <a:pt x="132" y="251"/>
                  </a:lnTo>
                  <a:lnTo>
                    <a:pt x="133" y="247"/>
                  </a:lnTo>
                  <a:lnTo>
                    <a:pt x="132" y="244"/>
                  </a:lnTo>
                  <a:lnTo>
                    <a:pt x="129" y="241"/>
                  </a:lnTo>
                  <a:lnTo>
                    <a:pt x="123" y="241"/>
                  </a:lnTo>
                  <a:lnTo>
                    <a:pt x="119" y="243"/>
                  </a:lnTo>
                  <a:lnTo>
                    <a:pt x="116" y="244"/>
                  </a:lnTo>
                  <a:lnTo>
                    <a:pt x="115" y="245"/>
                  </a:lnTo>
                  <a:lnTo>
                    <a:pt x="112" y="247"/>
                  </a:lnTo>
                  <a:lnTo>
                    <a:pt x="99" y="233"/>
                  </a:lnTo>
                  <a:lnTo>
                    <a:pt x="97" y="233"/>
                  </a:lnTo>
                  <a:lnTo>
                    <a:pt x="96" y="234"/>
                  </a:lnTo>
                  <a:lnTo>
                    <a:pt x="93" y="236"/>
                  </a:lnTo>
                  <a:lnTo>
                    <a:pt x="90" y="241"/>
                  </a:lnTo>
                  <a:lnTo>
                    <a:pt x="89" y="243"/>
                  </a:lnTo>
                  <a:lnTo>
                    <a:pt x="89" y="244"/>
                  </a:lnTo>
                  <a:lnTo>
                    <a:pt x="86" y="244"/>
                  </a:lnTo>
                  <a:lnTo>
                    <a:pt x="85" y="243"/>
                  </a:lnTo>
                  <a:lnTo>
                    <a:pt x="82" y="241"/>
                  </a:lnTo>
                  <a:lnTo>
                    <a:pt x="81" y="239"/>
                  </a:lnTo>
                  <a:lnTo>
                    <a:pt x="78" y="236"/>
                  </a:lnTo>
                  <a:lnTo>
                    <a:pt x="78" y="218"/>
                  </a:lnTo>
                  <a:lnTo>
                    <a:pt x="75" y="215"/>
                  </a:lnTo>
                  <a:lnTo>
                    <a:pt x="71" y="215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6" y="223"/>
                  </a:lnTo>
                  <a:lnTo>
                    <a:pt x="60" y="228"/>
                  </a:lnTo>
                  <a:lnTo>
                    <a:pt x="54" y="230"/>
                  </a:lnTo>
                  <a:lnTo>
                    <a:pt x="49" y="232"/>
                  </a:lnTo>
                  <a:lnTo>
                    <a:pt x="47" y="229"/>
                  </a:lnTo>
                  <a:lnTo>
                    <a:pt x="44" y="223"/>
                  </a:lnTo>
                  <a:lnTo>
                    <a:pt x="37" y="217"/>
                  </a:lnTo>
                  <a:lnTo>
                    <a:pt x="30" y="208"/>
                  </a:lnTo>
                  <a:lnTo>
                    <a:pt x="25" y="200"/>
                  </a:lnTo>
                  <a:lnTo>
                    <a:pt x="23" y="196"/>
                  </a:lnTo>
                  <a:lnTo>
                    <a:pt x="23" y="193"/>
                  </a:lnTo>
                  <a:lnTo>
                    <a:pt x="28" y="189"/>
                  </a:lnTo>
                  <a:lnTo>
                    <a:pt x="30" y="188"/>
                  </a:lnTo>
                  <a:lnTo>
                    <a:pt x="36" y="182"/>
                  </a:lnTo>
                  <a:lnTo>
                    <a:pt x="40" y="180"/>
                  </a:lnTo>
                  <a:lnTo>
                    <a:pt x="51" y="173"/>
                  </a:lnTo>
                  <a:lnTo>
                    <a:pt x="63" y="170"/>
                  </a:lnTo>
                  <a:lnTo>
                    <a:pt x="80" y="170"/>
                  </a:lnTo>
                  <a:lnTo>
                    <a:pt x="84" y="169"/>
                  </a:lnTo>
                  <a:lnTo>
                    <a:pt x="86" y="166"/>
                  </a:lnTo>
                  <a:lnTo>
                    <a:pt x="89" y="162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1" y="152"/>
                  </a:lnTo>
                  <a:lnTo>
                    <a:pt x="77" y="154"/>
                  </a:lnTo>
                  <a:lnTo>
                    <a:pt x="71" y="156"/>
                  </a:lnTo>
                  <a:lnTo>
                    <a:pt x="65" y="160"/>
                  </a:lnTo>
                  <a:lnTo>
                    <a:pt x="58" y="162"/>
                  </a:lnTo>
                  <a:lnTo>
                    <a:pt x="45" y="162"/>
                  </a:lnTo>
                  <a:lnTo>
                    <a:pt x="36" y="160"/>
                  </a:lnTo>
                  <a:lnTo>
                    <a:pt x="25" y="158"/>
                  </a:lnTo>
                  <a:lnTo>
                    <a:pt x="15" y="154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3" y="140"/>
                  </a:lnTo>
                  <a:lnTo>
                    <a:pt x="2" y="137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3" y="133"/>
                  </a:lnTo>
                  <a:lnTo>
                    <a:pt x="11" y="130"/>
                  </a:lnTo>
                  <a:lnTo>
                    <a:pt x="22" y="128"/>
                  </a:lnTo>
                  <a:lnTo>
                    <a:pt x="34" y="125"/>
                  </a:lnTo>
                  <a:lnTo>
                    <a:pt x="47" y="118"/>
                  </a:lnTo>
                  <a:lnTo>
                    <a:pt x="54" y="125"/>
                  </a:lnTo>
                  <a:lnTo>
                    <a:pt x="66" y="132"/>
                  </a:lnTo>
                  <a:lnTo>
                    <a:pt x="81" y="134"/>
                  </a:lnTo>
                  <a:lnTo>
                    <a:pt x="86" y="134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0" y="118"/>
                  </a:lnTo>
                  <a:lnTo>
                    <a:pt x="74" y="115"/>
                  </a:lnTo>
                  <a:lnTo>
                    <a:pt x="71" y="115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58" y="108"/>
                  </a:lnTo>
                  <a:lnTo>
                    <a:pt x="52" y="106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2" y="103"/>
                  </a:lnTo>
                  <a:lnTo>
                    <a:pt x="29" y="102"/>
                  </a:lnTo>
                  <a:lnTo>
                    <a:pt x="26" y="96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9" y="82"/>
                  </a:lnTo>
                  <a:lnTo>
                    <a:pt x="33" y="80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3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7" y="71"/>
                  </a:lnTo>
                  <a:lnTo>
                    <a:pt x="75" y="69"/>
                  </a:lnTo>
                  <a:lnTo>
                    <a:pt x="84" y="65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101" y="63"/>
                  </a:lnTo>
                  <a:lnTo>
                    <a:pt x="108" y="62"/>
                  </a:lnTo>
                  <a:lnTo>
                    <a:pt x="116" y="60"/>
                  </a:lnTo>
                  <a:lnTo>
                    <a:pt x="123" y="58"/>
                  </a:lnTo>
                  <a:lnTo>
                    <a:pt x="126" y="56"/>
                  </a:lnTo>
                  <a:lnTo>
                    <a:pt x="129" y="54"/>
                  </a:lnTo>
                  <a:lnTo>
                    <a:pt x="132" y="49"/>
                  </a:lnTo>
                  <a:lnTo>
                    <a:pt x="134" y="44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4" y="45"/>
                  </a:lnTo>
                  <a:lnTo>
                    <a:pt x="148" y="48"/>
                  </a:lnTo>
                  <a:lnTo>
                    <a:pt x="153" y="54"/>
                  </a:lnTo>
                  <a:lnTo>
                    <a:pt x="163" y="54"/>
                  </a:lnTo>
                  <a:lnTo>
                    <a:pt x="168" y="51"/>
                  </a:lnTo>
                  <a:lnTo>
                    <a:pt x="173" y="51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5" y="54"/>
                  </a:lnTo>
                  <a:lnTo>
                    <a:pt x="188" y="54"/>
                  </a:lnTo>
                  <a:lnTo>
                    <a:pt x="190" y="55"/>
                  </a:lnTo>
                  <a:lnTo>
                    <a:pt x="194" y="55"/>
                  </a:lnTo>
                  <a:lnTo>
                    <a:pt x="201" y="54"/>
                  </a:lnTo>
                  <a:lnTo>
                    <a:pt x="218" y="51"/>
                  </a:lnTo>
                  <a:lnTo>
                    <a:pt x="224" y="51"/>
                  </a:lnTo>
                  <a:lnTo>
                    <a:pt x="234" y="54"/>
                  </a:lnTo>
                  <a:lnTo>
                    <a:pt x="253" y="62"/>
                  </a:lnTo>
                  <a:lnTo>
                    <a:pt x="260" y="63"/>
                  </a:lnTo>
                  <a:lnTo>
                    <a:pt x="267" y="63"/>
                  </a:lnTo>
                  <a:lnTo>
                    <a:pt x="278" y="62"/>
                  </a:lnTo>
                  <a:lnTo>
                    <a:pt x="290" y="60"/>
                  </a:lnTo>
                  <a:lnTo>
                    <a:pt x="302" y="58"/>
                  </a:lnTo>
                  <a:lnTo>
                    <a:pt x="312" y="56"/>
                  </a:lnTo>
                  <a:lnTo>
                    <a:pt x="317" y="55"/>
                  </a:lnTo>
                  <a:lnTo>
                    <a:pt x="322" y="58"/>
                  </a:lnTo>
                  <a:lnTo>
                    <a:pt x="335" y="69"/>
                  </a:lnTo>
                  <a:lnTo>
                    <a:pt x="343" y="74"/>
                  </a:lnTo>
                  <a:lnTo>
                    <a:pt x="352" y="74"/>
                  </a:lnTo>
                  <a:lnTo>
                    <a:pt x="361" y="73"/>
                  </a:lnTo>
                  <a:lnTo>
                    <a:pt x="367" y="74"/>
                  </a:lnTo>
                  <a:lnTo>
                    <a:pt x="378" y="80"/>
                  </a:lnTo>
                  <a:lnTo>
                    <a:pt x="379" y="80"/>
                  </a:lnTo>
                  <a:lnTo>
                    <a:pt x="382" y="81"/>
                  </a:lnTo>
                  <a:lnTo>
                    <a:pt x="390" y="89"/>
                  </a:lnTo>
                  <a:lnTo>
                    <a:pt x="393" y="91"/>
                  </a:lnTo>
                  <a:lnTo>
                    <a:pt x="398" y="88"/>
                  </a:lnTo>
                  <a:lnTo>
                    <a:pt x="402" y="85"/>
                  </a:lnTo>
                  <a:lnTo>
                    <a:pt x="405" y="82"/>
                  </a:lnTo>
                  <a:lnTo>
                    <a:pt x="409" y="80"/>
                  </a:lnTo>
                  <a:lnTo>
                    <a:pt x="410" y="77"/>
                  </a:lnTo>
                  <a:lnTo>
                    <a:pt x="412" y="75"/>
                  </a:lnTo>
                  <a:lnTo>
                    <a:pt x="412" y="73"/>
                  </a:lnTo>
                  <a:lnTo>
                    <a:pt x="413" y="73"/>
                  </a:lnTo>
                  <a:lnTo>
                    <a:pt x="416" y="71"/>
                  </a:lnTo>
                  <a:lnTo>
                    <a:pt x="424" y="71"/>
                  </a:lnTo>
                  <a:lnTo>
                    <a:pt x="434" y="74"/>
                  </a:lnTo>
                  <a:lnTo>
                    <a:pt x="447" y="75"/>
                  </a:lnTo>
                  <a:lnTo>
                    <a:pt x="457" y="75"/>
                  </a:lnTo>
                  <a:lnTo>
                    <a:pt x="462" y="73"/>
                  </a:lnTo>
                  <a:lnTo>
                    <a:pt x="466" y="70"/>
                  </a:lnTo>
                  <a:lnTo>
                    <a:pt x="475" y="66"/>
                  </a:lnTo>
                  <a:lnTo>
                    <a:pt x="484" y="65"/>
                  </a:lnTo>
                  <a:lnTo>
                    <a:pt x="492" y="67"/>
                  </a:lnTo>
                  <a:lnTo>
                    <a:pt x="499" y="70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9" y="69"/>
                  </a:lnTo>
                  <a:lnTo>
                    <a:pt x="513" y="65"/>
                  </a:lnTo>
                  <a:lnTo>
                    <a:pt x="514" y="65"/>
                  </a:lnTo>
                  <a:lnTo>
                    <a:pt x="516" y="63"/>
                  </a:lnTo>
                  <a:lnTo>
                    <a:pt x="517" y="65"/>
                  </a:lnTo>
                  <a:lnTo>
                    <a:pt x="518" y="67"/>
                  </a:lnTo>
                  <a:lnTo>
                    <a:pt x="520" y="71"/>
                  </a:lnTo>
                  <a:lnTo>
                    <a:pt x="523" y="74"/>
                  </a:lnTo>
                  <a:lnTo>
                    <a:pt x="524" y="77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8" y="78"/>
                  </a:lnTo>
                  <a:lnTo>
                    <a:pt x="533" y="73"/>
                  </a:lnTo>
                  <a:lnTo>
                    <a:pt x="536" y="71"/>
                  </a:lnTo>
                  <a:lnTo>
                    <a:pt x="540" y="69"/>
                  </a:lnTo>
                  <a:lnTo>
                    <a:pt x="543" y="67"/>
                  </a:lnTo>
                  <a:lnTo>
                    <a:pt x="551" y="67"/>
                  </a:lnTo>
                  <a:lnTo>
                    <a:pt x="561" y="69"/>
                  </a:lnTo>
                  <a:lnTo>
                    <a:pt x="588" y="69"/>
                  </a:lnTo>
                  <a:lnTo>
                    <a:pt x="596" y="70"/>
                  </a:lnTo>
                  <a:lnTo>
                    <a:pt x="606" y="73"/>
                  </a:lnTo>
                  <a:lnTo>
                    <a:pt x="611" y="77"/>
                  </a:lnTo>
                  <a:lnTo>
                    <a:pt x="618" y="80"/>
                  </a:lnTo>
                  <a:lnTo>
                    <a:pt x="626" y="82"/>
                  </a:lnTo>
                  <a:lnTo>
                    <a:pt x="636" y="84"/>
                  </a:lnTo>
                  <a:lnTo>
                    <a:pt x="643" y="88"/>
                  </a:lnTo>
                  <a:lnTo>
                    <a:pt x="646" y="89"/>
                  </a:lnTo>
                  <a:lnTo>
                    <a:pt x="652" y="89"/>
                  </a:lnTo>
                  <a:lnTo>
                    <a:pt x="657" y="85"/>
                  </a:lnTo>
                  <a:lnTo>
                    <a:pt x="658" y="82"/>
                  </a:lnTo>
                  <a:lnTo>
                    <a:pt x="658" y="81"/>
                  </a:lnTo>
                  <a:lnTo>
                    <a:pt x="657" y="80"/>
                  </a:lnTo>
                  <a:lnTo>
                    <a:pt x="651" y="77"/>
                  </a:lnTo>
                  <a:lnTo>
                    <a:pt x="646" y="71"/>
                  </a:lnTo>
                  <a:lnTo>
                    <a:pt x="643" y="70"/>
                  </a:lnTo>
                  <a:lnTo>
                    <a:pt x="640" y="65"/>
                  </a:lnTo>
                  <a:lnTo>
                    <a:pt x="636" y="59"/>
                  </a:lnTo>
                  <a:lnTo>
                    <a:pt x="625" y="45"/>
                  </a:lnTo>
                  <a:lnTo>
                    <a:pt x="622" y="41"/>
                  </a:lnTo>
                  <a:lnTo>
                    <a:pt x="620" y="38"/>
                  </a:lnTo>
                  <a:lnTo>
                    <a:pt x="617" y="40"/>
                  </a:lnTo>
                  <a:lnTo>
                    <a:pt x="616" y="43"/>
                  </a:lnTo>
                  <a:lnTo>
                    <a:pt x="613" y="47"/>
                  </a:lnTo>
                  <a:lnTo>
                    <a:pt x="607" y="54"/>
                  </a:lnTo>
                  <a:lnTo>
                    <a:pt x="599" y="56"/>
                  </a:lnTo>
                  <a:lnTo>
                    <a:pt x="575" y="59"/>
                  </a:lnTo>
                  <a:lnTo>
                    <a:pt x="566" y="59"/>
                  </a:lnTo>
                  <a:lnTo>
                    <a:pt x="562" y="56"/>
                  </a:lnTo>
                  <a:lnTo>
                    <a:pt x="559" y="52"/>
                  </a:lnTo>
                  <a:lnTo>
                    <a:pt x="555" y="48"/>
                  </a:lnTo>
                  <a:lnTo>
                    <a:pt x="547" y="47"/>
                  </a:lnTo>
                  <a:lnTo>
                    <a:pt x="542" y="45"/>
                  </a:lnTo>
                  <a:lnTo>
                    <a:pt x="538" y="45"/>
                  </a:lnTo>
                  <a:lnTo>
                    <a:pt x="535" y="44"/>
                  </a:lnTo>
                  <a:lnTo>
                    <a:pt x="533" y="43"/>
                  </a:lnTo>
                  <a:lnTo>
                    <a:pt x="535" y="41"/>
                  </a:lnTo>
                  <a:lnTo>
                    <a:pt x="535" y="40"/>
                  </a:lnTo>
                  <a:lnTo>
                    <a:pt x="536" y="38"/>
                  </a:lnTo>
                  <a:lnTo>
                    <a:pt x="539" y="37"/>
                  </a:lnTo>
                  <a:lnTo>
                    <a:pt x="540" y="37"/>
                  </a:lnTo>
                  <a:lnTo>
                    <a:pt x="544" y="34"/>
                  </a:lnTo>
                  <a:lnTo>
                    <a:pt x="549" y="29"/>
                  </a:lnTo>
                  <a:lnTo>
                    <a:pt x="554" y="12"/>
                  </a:lnTo>
                  <a:lnTo>
                    <a:pt x="557" y="8"/>
                  </a:lnTo>
                  <a:lnTo>
                    <a:pt x="561" y="6"/>
                  </a:lnTo>
                  <a:lnTo>
                    <a:pt x="569" y="6"/>
                  </a:lnTo>
                  <a:lnTo>
                    <a:pt x="579" y="7"/>
                  </a:lnTo>
                  <a:lnTo>
                    <a:pt x="588" y="7"/>
                  </a:lnTo>
                  <a:lnTo>
                    <a:pt x="595" y="6"/>
                  </a:lnTo>
                  <a:lnTo>
                    <a:pt x="603" y="6"/>
                  </a:lnTo>
                  <a:lnTo>
                    <a:pt x="613" y="7"/>
                  </a:lnTo>
                  <a:lnTo>
                    <a:pt x="621" y="6"/>
                  </a:lnTo>
                  <a:lnTo>
                    <a:pt x="626" y="3"/>
                  </a:lnTo>
                  <a:lnTo>
                    <a:pt x="6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105718F-0B5D-9247-90EE-3637C204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765300"/>
              <a:ext cx="2540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2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5" y="11"/>
                </a:cxn>
                <a:cxn ang="0">
                  <a:pos x="9" y="11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6" h="11">
                  <a:moveTo>
                    <a:pt x="7" y="0"/>
                  </a:moveTo>
                  <a:lnTo>
                    <a:pt x="11" y="2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385CFC9-46C0-8841-84D6-5381BBF9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1785938"/>
              <a:ext cx="23813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7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33C32F8F-F4A8-2248-BB40-F0F50A72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409700"/>
              <a:ext cx="347663" cy="9683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5" y="8"/>
                </a:cxn>
                <a:cxn ang="0">
                  <a:pos x="90" y="15"/>
                </a:cxn>
                <a:cxn ang="0">
                  <a:pos x="111" y="17"/>
                </a:cxn>
                <a:cxn ang="0">
                  <a:pos x="125" y="19"/>
                </a:cxn>
                <a:cxn ang="0">
                  <a:pos x="132" y="24"/>
                </a:cxn>
                <a:cxn ang="0">
                  <a:pos x="141" y="30"/>
                </a:cxn>
                <a:cxn ang="0">
                  <a:pos x="148" y="31"/>
                </a:cxn>
                <a:cxn ang="0">
                  <a:pos x="157" y="24"/>
                </a:cxn>
                <a:cxn ang="0">
                  <a:pos x="162" y="20"/>
                </a:cxn>
                <a:cxn ang="0">
                  <a:pos x="168" y="15"/>
                </a:cxn>
                <a:cxn ang="0">
                  <a:pos x="181" y="13"/>
                </a:cxn>
                <a:cxn ang="0">
                  <a:pos x="185" y="17"/>
                </a:cxn>
                <a:cxn ang="0">
                  <a:pos x="189" y="24"/>
                </a:cxn>
                <a:cxn ang="0">
                  <a:pos x="196" y="27"/>
                </a:cxn>
                <a:cxn ang="0">
                  <a:pos x="204" y="24"/>
                </a:cxn>
                <a:cxn ang="0">
                  <a:pos x="211" y="20"/>
                </a:cxn>
                <a:cxn ang="0">
                  <a:pos x="216" y="21"/>
                </a:cxn>
                <a:cxn ang="0">
                  <a:pos x="219" y="26"/>
                </a:cxn>
                <a:cxn ang="0">
                  <a:pos x="216" y="34"/>
                </a:cxn>
                <a:cxn ang="0">
                  <a:pos x="215" y="47"/>
                </a:cxn>
                <a:cxn ang="0">
                  <a:pos x="209" y="54"/>
                </a:cxn>
                <a:cxn ang="0">
                  <a:pos x="205" y="58"/>
                </a:cxn>
                <a:cxn ang="0">
                  <a:pos x="194" y="61"/>
                </a:cxn>
                <a:cxn ang="0">
                  <a:pos x="173" y="57"/>
                </a:cxn>
                <a:cxn ang="0">
                  <a:pos x="149" y="56"/>
                </a:cxn>
                <a:cxn ang="0">
                  <a:pos x="132" y="58"/>
                </a:cxn>
                <a:cxn ang="0">
                  <a:pos x="115" y="57"/>
                </a:cxn>
                <a:cxn ang="0">
                  <a:pos x="111" y="53"/>
                </a:cxn>
                <a:cxn ang="0">
                  <a:pos x="107" y="43"/>
                </a:cxn>
                <a:cxn ang="0">
                  <a:pos x="101" y="39"/>
                </a:cxn>
                <a:cxn ang="0">
                  <a:pos x="92" y="43"/>
                </a:cxn>
                <a:cxn ang="0">
                  <a:pos x="84" y="49"/>
                </a:cxn>
                <a:cxn ang="0">
                  <a:pos x="80" y="47"/>
                </a:cxn>
                <a:cxn ang="0">
                  <a:pos x="71" y="38"/>
                </a:cxn>
                <a:cxn ang="0">
                  <a:pos x="70" y="31"/>
                </a:cxn>
                <a:cxn ang="0">
                  <a:pos x="63" y="27"/>
                </a:cxn>
                <a:cxn ang="0">
                  <a:pos x="49" y="31"/>
                </a:cxn>
                <a:cxn ang="0">
                  <a:pos x="39" y="34"/>
                </a:cxn>
                <a:cxn ang="0">
                  <a:pos x="8" y="35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7" y="16"/>
                </a:cxn>
                <a:cxn ang="0">
                  <a:pos x="15" y="12"/>
                </a:cxn>
                <a:cxn ang="0">
                  <a:pos x="22" y="10"/>
                </a:cxn>
                <a:cxn ang="0">
                  <a:pos x="41" y="5"/>
                </a:cxn>
                <a:cxn ang="0">
                  <a:pos x="65" y="0"/>
                </a:cxn>
              </a:cxnLst>
              <a:rect l="0" t="0" r="r" b="b"/>
              <a:pathLst>
                <a:path w="219" h="61">
                  <a:moveTo>
                    <a:pt x="65" y="0"/>
                  </a:moveTo>
                  <a:lnTo>
                    <a:pt x="74" y="0"/>
                  </a:lnTo>
                  <a:lnTo>
                    <a:pt x="81" y="4"/>
                  </a:lnTo>
                  <a:lnTo>
                    <a:pt x="85" y="8"/>
                  </a:lnTo>
                  <a:lnTo>
                    <a:pt x="86" y="12"/>
                  </a:lnTo>
                  <a:lnTo>
                    <a:pt x="90" y="15"/>
                  </a:lnTo>
                  <a:lnTo>
                    <a:pt x="100" y="16"/>
                  </a:lnTo>
                  <a:lnTo>
                    <a:pt x="111" y="17"/>
                  </a:lnTo>
                  <a:lnTo>
                    <a:pt x="119" y="19"/>
                  </a:lnTo>
                  <a:lnTo>
                    <a:pt x="125" y="19"/>
                  </a:lnTo>
                  <a:lnTo>
                    <a:pt x="129" y="23"/>
                  </a:lnTo>
                  <a:lnTo>
                    <a:pt x="132" y="24"/>
                  </a:lnTo>
                  <a:lnTo>
                    <a:pt x="136" y="27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8" y="31"/>
                  </a:lnTo>
                  <a:lnTo>
                    <a:pt x="156" y="27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64" y="17"/>
                  </a:lnTo>
                  <a:lnTo>
                    <a:pt x="168" y="15"/>
                  </a:lnTo>
                  <a:lnTo>
                    <a:pt x="174" y="13"/>
                  </a:lnTo>
                  <a:lnTo>
                    <a:pt x="181" y="13"/>
                  </a:lnTo>
                  <a:lnTo>
                    <a:pt x="182" y="16"/>
                  </a:lnTo>
                  <a:lnTo>
                    <a:pt x="185" y="17"/>
                  </a:lnTo>
                  <a:lnTo>
                    <a:pt x="188" y="23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6" y="27"/>
                  </a:lnTo>
                  <a:lnTo>
                    <a:pt x="199" y="27"/>
                  </a:lnTo>
                  <a:lnTo>
                    <a:pt x="204" y="24"/>
                  </a:lnTo>
                  <a:lnTo>
                    <a:pt x="208" y="21"/>
                  </a:lnTo>
                  <a:lnTo>
                    <a:pt x="211" y="20"/>
                  </a:lnTo>
                  <a:lnTo>
                    <a:pt x="214" y="20"/>
                  </a:lnTo>
                  <a:lnTo>
                    <a:pt x="216" y="21"/>
                  </a:lnTo>
                  <a:lnTo>
                    <a:pt x="218" y="24"/>
                  </a:lnTo>
                  <a:lnTo>
                    <a:pt x="219" y="26"/>
                  </a:lnTo>
                  <a:lnTo>
                    <a:pt x="219" y="28"/>
                  </a:lnTo>
                  <a:lnTo>
                    <a:pt x="216" y="34"/>
                  </a:lnTo>
                  <a:lnTo>
                    <a:pt x="215" y="42"/>
                  </a:lnTo>
                  <a:lnTo>
                    <a:pt x="215" y="47"/>
                  </a:lnTo>
                  <a:lnTo>
                    <a:pt x="214" y="50"/>
                  </a:lnTo>
                  <a:lnTo>
                    <a:pt x="209" y="54"/>
                  </a:lnTo>
                  <a:lnTo>
                    <a:pt x="207" y="56"/>
                  </a:lnTo>
                  <a:lnTo>
                    <a:pt x="205" y="58"/>
                  </a:lnTo>
                  <a:lnTo>
                    <a:pt x="201" y="61"/>
                  </a:lnTo>
                  <a:lnTo>
                    <a:pt x="194" y="61"/>
                  </a:lnTo>
                  <a:lnTo>
                    <a:pt x="186" y="60"/>
                  </a:lnTo>
                  <a:lnTo>
                    <a:pt x="173" y="57"/>
                  </a:lnTo>
                  <a:lnTo>
                    <a:pt x="162" y="56"/>
                  </a:lnTo>
                  <a:lnTo>
                    <a:pt x="149" y="56"/>
                  </a:lnTo>
                  <a:lnTo>
                    <a:pt x="140" y="57"/>
                  </a:lnTo>
                  <a:lnTo>
                    <a:pt x="132" y="58"/>
                  </a:lnTo>
                  <a:lnTo>
                    <a:pt x="122" y="58"/>
                  </a:lnTo>
                  <a:lnTo>
                    <a:pt x="115" y="57"/>
                  </a:lnTo>
                  <a:lnTo>
                    <a:pt x="112" y="56"/>
                  </a:lnTo>
                  <a:lnTo>
                    <a:pt x="111" y="53"/>
                  </a:lnTo>
                  <a:lnTo>
                    <a:pt x="110" y="49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1" y="39"/>
                  </a:lnTo>
                  <a:lnTo>
                    <a:pt x="96" y="42"/>
                  </a:lnTo>
                  <a:lnTo>
                    <a:pt x="92" y="43"/>
                  </a:lnTo>
                  <a:lnTo>
                    <a:pt x="89" y="46"/>
                  </a:lnTo>
                  <a:lnTo>
                    <a:pt x="84" y="49"/>
                  </a:lnTo>
                  <a:lnTo>
                    <a:pt x="82" y="49"/>
                  </a:lnTo>
                  <a:lnTo>
                    <a:pt x="80" y="47"/>
                  </a:lnTo>
                  <a:lnTo>
                    <a:pt x="74" y="42"/>
                  </a:lnTo>
                  <a:lnTo>
                    <a:pt x="71" y="38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8"/>
                  </a:lnTo>
                  <a:lnTo>
                    <a:pt x="63" y="27"/>
                  </a:lnTo>
                  <a:lnTo>
                    <a:pt x="56" y="28"/>
                  </a:lnTo>
                  <a:lnTo>
                    <a:pt x="49" y="31"/>
                  </a:lnTo>
                  <a:lnTo>
                    <a:pt x="45" y="32"/>
                  </a:lnTo>
                  <a:lnTo>
                    <a:pt x="39" y="34"/>
                  </a:lnTo>
                  <a:lnTo>
                    <a:pt x="28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41" y="5"/>
                  </a:lnTo>
                  <a:lnTo>
                    <a:pt x="54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8D595FC5-DE06-EA4E-B21F-71DA3B24C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1377950"/>
              <a:ext cx="69850" cy="4445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2" y="2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18"/>
                </a:cxn>
                <a:cxn ang="0">
                  <a:pos x="42" y="24"/>
                </a:cxn>
                <a:cxn ang="0">
                  <a:pos x="41" y="25"/>
                </a:cxn>
                <a:cxn ang="0">
                  <a:pos x="38" y="26"/>
                </a:cxn>
                <a:cxn ang="0">
                  <a:pos x="37" y="28"/>
                </a:cxn>
                <a:cxn ang="0">
                  <a:pos x="33" y="28"/>
                </a:cxn>
                <a:cxn ang="0">
                  <a:pos x="31" y="26"/>
                </a:cxn>
                <a:cxn ang="0">
                  <a:pos x="29" y="25"/>
                </a:cxn>
                <a:cxn ang="0">
                  <a:pos x="23" y="24"/>
                </a:cxn>
                <a:cxn ang="0">
                  <a:pos x="9" y="26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15" y="10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8" y="0"/>
                </a:cxn>
              </a:cxnLst>
              <a:rect l="0" t="0" r="r" b="b"/>
              <a:pathLst>
                <a:path w="44" h="28">
                  <a:moveTo>
                    <a:pt x="38" y="0"/>
                  </a:moveTo>
                  <a:lnTo>
                    <a:pt x="42" y="2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1" y="25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3" y="28"/>
                  </a:lnTo>
                  <a:lnTo>
                    <a:pt x="31" y="26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15" y="10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DF476A0-7F32-B642-A6FF-6E07D73A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325" y="1365250"/>
              <a:ext cx="122238" cy="539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4"/>
                </a:cxn>
                <a:cxn ang="0">
                  <a:pos x="60" y="6"/>
                </a:cxn>
                <a:cxn ang="0">
                  <a:pos x="66" y="8"/>
                </a:cxn>
                <a:cxn ang="0">
                  <a:pos x="70" y="12"/>
                </a:cxn>
                <a:cxn ang="0">
                  <a:pos x="71" y="15"/>
                </a:cxn>
                <a:cxn ang="0">
                  <a:pos x="74" y="19"/>
                </a:cxn>
                <a:cxn ang="0">
                  <a:pos x="75" y="22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5" y="34"/>
                </a:cxn>
                <a:cxn ang="0">
                  <a:pos x="68" y="34"/>
                </a:cxn>
                <a:cxn ang="0">
                  <a:pos x="64" y="33"/>
                </a:cxn>
                <a:cxn ang="0">
                  <a:pos x="60" y="33"/>
                </a:cxn>
                <a:cxn ang="0">
                  <a:pos x="53" y="32"/>
                </a:cxn>
                <a:cxn ang="0">
                  <a:pos x="49" y="30"/>
                </a:cxn>
                <a:cxn ang="0">
                  <a:pos x="47" y="29"/>
                </a:cxn>
                <a:cxn ang="0">
                  <a:pos x="44" y="26"/>
                </a:cxn>
                <a:cxn ang="0">
                  <a:pos x="44" y="22"/>
                </a:cxn>
                <a:cxn ang="0">
                  <a:pos x="40" y="21"/>
                </a:cxn>
                <a:cxn ang="0">
                  <a:pos x="31" y="21"/>
                </a:cxn>
                <a:cxn ang="0">
                  <a:pos x="23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3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21" y="1"/>
                </a:cxn>
                <a:cxn ang="0">
                  <a:pos x="36" y="0"/>
                </a:cxn>
              </a:cxnLst>
              <a:rect l="0" t="0" r="r" b="b"/>
              <a:pathLst>
                <a:path w="77" h="34">
                  <a:moveTo>
                    <a:pt x="36" y="0"/>
                  </a:moveTo>
                  <a:lnTo>
                    <a:pt x="55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0" y="12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5" y="22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5" y="34"/>
                  </a:lnTo>
                  <a:lnTo>
                    <a:pt x="68" y="34"/>
                  </a:lnTo>
                  <a:lnTo>
                    <a:pt x="64" y="33"/>
                  </a:lnTo>
                  <a:lnTo>
                    <a:pt x="60" y="33"/>
                  </a:lnTo>
                  <a:lnTo>
                    <a:pt x="53" y="32"/>
                  </a:lnTo>
                  <a:lnTo>
                    <a:pt x="49" y="30"/>
                  </a:lnTo>
                  <a:lnTo>
                    <a:pt x="47" y="29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0" y="21"/>
                  </a:lnTo>
                  <a:lnTo>
                    <a:pt x="31" y="21"/>
                  </a:lnTo>
                  <a:lnTo>
                    <a:pt x="23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21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E832001-BBDF-7C4B-BCB7-AEEC5E11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375" y="1439863"/>
              <a:ext cx="130175" cy="555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70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2" y="13"/>
                </a:cxn>
                <a:cxn ang="0">
                  <a:pos x="77" y="22"/>
                </a:cxn>
                <a:cxn ang="0">
                  <a:pos x="69" y="27"/>
                </a:cxn>
                <a:cxn ang="0">
                  <a:pos x="58" y="27"/>
                </a:cxn>
                <a:cxn ang="0">
                  <a:pos x="55" y="28"/>
                </a:cxn>
                <a:cxn ang="0">
                  <a:pos x="54" y="28"/>
                </a:cxn>
                <a:cxn ang="0">
                  <a:pos x="52" y="27"/>
                </a:cxn>
                <a:cxn ang="0">
                  <a:pos x="52" y="24"/>
                </a:cxn>
                <a:cxn ang="0">
                  <a:pos x="51" y="22"/>
                </a:cxn>
                <a:cxn ang="0">
                  <a:pos x="47" y="18"/>
                </a:cxn>
                <a:cxn ang="0">
                  <a:pos x="40" y="16"/>
                </a:cxn>
                <a:cxn ang="0">
                  <a:pos x="32" y="16"/>
                </a:cxn>
                <a:cxn ang="0">
                  <a:pos x="25" y="18"/>
                </a:cxn>
                <a:cxn ang="0">
                  <a:pos x="21" y="18"/>
                </a:cxn>
                <a:cxn ang="0">
                  <a:pos x="18" y="19"/>
                </a:cxn>
                <a:cxn ang="0">
                  <a:pos x="17" y="20"/>
                </a:cxn>
                <a:cxn ang="0">
                  <a:pos x="15" y="24"/>
                </a:cxn>
                <a:cxn ang="0">
                  <a:pos x="13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7" y="35"/>
                </a:cxn>
                <a:cxn ang="0">
                  <a:pos x="3" y="35"/>
                </a:cxn>
                <a:cxn ang="0">
                  <a:pos x="2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3" y="4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55" y="1"/>
                </a:cxn>
                <a:cxn ang="0">
                  <a:pos x="65" y="0"/>
                </a:cxn>
              </a:cxnLst>
              <a:rect l="0" t="0" r="r" b="b"/>
              <a:pathLst>
                <a:path w="82" h="35">
                  <a:moveTo>
                    <a:pt x="65" y="0"/>
                  </a:moveTo>
                  <a:lnTo>
                    <a:pt x="70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2" y="13"/>
                  </a:lnTo>
                  <a:lnTo>
                    <a:pt x="77" y="2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47" y="1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5" y="24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10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9"/>
                  </a:lnTo>
                  <a:lnTo>
                    <a:pt x="3" y="4"/>
                  </a:lnTo>
                  <a:lnTo>
                    <a:pt x="9" y="2"/>
                  </a:lnTo>
                  <a:lnTo>
                    <a:pt x="18" y="1"/>
                  </a:lnTo>
                  <a:lnTo>
                    <a:pt x="55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9E8F5270-2076-4A40-B15A-4F17CC7A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5" y="1509713"/>
              <a:ext cx="106363" cy="6667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1"/>
                </a:cxn>
                <a:cxn ang="0">
                  <a:pos x="58" y="2"/>
                </a:cxn>
                <a:cxn ang="0">
                  <a:pos x="63" y="8"/>
                </a:cxn>
                <a:cxn ang="0">
                  <a:pos x="65" y="16"/>
                </a:cxn>
                <a:cxn ang="0">
                  <a:pos x="67" y="23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1" y="31"/>
                </a:cxn>
                <a:cxn ang="0">
                  <a:pos x="58" y="34"/>
                </a:cxn>
                <a:cxn ang="0">
                  <a:pos x="56" y="38"/>
                </a:cxn>
                <a:cxn ang="0">
                  <a:pos x="50" y="41"/>
                </a:cxn>
                <a:cxn ang="0">
                  <a:pos x="46" y="42"/>
                </a:cxn>
                <a:cxn ang="0">
                  <a:pos x="43" y="42"/>
                </a:cxn>
                <a:cxn ang="0">
                  <a:pos x="41" y="41"/>
                </a:cxn>
                <a:cxn ang="0">
                  <a:pos x="35" y="35"/>
                </a:cxn>
                <a:cxn ang="0">
                  <a:pos x="34" y="32"/>
                </a:cxn>
                <a:cxn ang="0">
                  <a:pos x="32" y="28"/>
                </a:cxn>
                <a:cxn ang="0">
                  <a:pos x="30" y="23"/>
                </a:cxn>
                <a:cxn ang="0">
                  <a:pos x="30" y="20"/>
                </a:cxn>
                <a:cxn ang="0">
                  <a:pos x="27" y="19"/>
                </a:cxn>
                <a:cxn ang="0">
                  <a:pos x="13" y="21"/>
                </a:cxn>
                <a:cxn ang="0">
                  <a:pos x="8" y="21"/>
                </a:cxn>
                <a:cxn ang="0">
                  <a:pos x="2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8" y="2"/>
                </a:cxn>
                <a:cxn ang="0">
                  <a:pos x="30" y="2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67" h="42">
                  <a:moveTo>
                    <a:pt x="43" y="0"/>
                  </a:moveTo>
                  <a:lnTo>
                    <a:pt x="53" y="1"/>
                  </a:lnTo>
                  <a:lnTo>
                    <a:pt x="58" y="2"/>
                  </a:lnTo>
                  <a:lnTo>
                    <a:pt x="63" y="8"/>
                  </a:lnTo>
                  <a:lnTo>
                    <a:pt x="65" y="16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1" y="31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0" y="41"/>
                  </a:lnTo>
                  <a:lnTo>
                    <a:pt x="46" y="42"/>
                  </a:lnTo>
                  <a:lnTo>
                    <a:pt x="43" y="42"/>
                  </a:lnTo>
                  <a:lnTo>
                    <a:pt x="41" y="41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2" y="28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27" y="19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5"/>
                  </a:lnTo>
                  <a:lnTo>
                    <a:pt x="8" y="2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B7B69C2-03C4-AD40-B432-66ED35E03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1498600"/>
              <a:ext cx="77788" cy="381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3" y="0"/>
                </a:cxn>
                <a:cxn ang="0">
                  <a:pos x="36" y="1"/>
                </a:cxn>
                <a:cxn ang="0">
                  <a:pos x="38" y="4"/>
                </a:cxn>
                <a:cxn ang="0">
                  <a:pos x="42" y="5"/>
                </a:cxn>
                <a:cxn ang="0">
                  <a:pos x="45" y="5"/>
                </a:cxn>
                <a:cxn ang="0">
                  <a:pos x="48" y="7"/>
                </a:cxn>
                <a:cxn ang="0">
                  <a:pos x="49" y="8"/>
                </a:cxn>
                <a:cxn ang="0">
                  <a:pos x="49" y="18"/>
                </a:cxn>
                <a:cxn ang="0">
                  <a:pos x="48" y="19"/>
                </a:cxn>
                <a:cxn ang="0">
                  <a:pos x="45" y="20"/>
                </a:cxn>
                <a:cxn ang="0">
                  <a:pos x="32" y="22"/>
                </a:cxn>
                <a:cxn ang="0">
                  <a:pos x="15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6" y="11"/>
                </a:cxn>
                <a:cxn ang="0">
                  <a:pos x="14" y="7"/>
                </a:cxn>
                <a:cxn ang="0">
                  <a:pos x="21" y="2"/>
                </a:cxn>
                <a:cxn ang="0">
                  <a:pos x="26" y="0"/>
                </a:cxn>
              </a:cxnLst>
              <a:rect l="0" t="0" r="r" b="b"/>
              <a:pathLst>
                <a:path w="49" h="24">
                  <a:moveTo>
                    <a:pt x="26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5" y="20"/>
                  </a:lnTo>
                  <a:lnTo>
                    <a:pt x="32" y="22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6" y="11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302B3086-0F8A-FD49-98BB-176F63F4C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1463675"/>
              <a:ext cx="39688" cy="238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0"/>
                </a:cxn>
                <a:cxn ang="0">
                  <a:pos x="21" y="3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3" y="15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6" y="0"/>
                </a:cxn>
              </a:cxnLst>
              <a:rect l="0" t="0" r="r" b="b"/>
              <a:pathLst>
                <a:path w="25" h="15">
                  <a:moveTo>
                    <a:pt x="6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200F1C27-E08C-AF4E-B03D-65F821483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075" y="1389063"/>
              <a:ext cx="349250" cy="1047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3"/>
                </a:cxn>
                <a:cxn ang="0">
                  <a:pos x="11" y="4"/>
                </a:cxn>
                <a:cxn ang="0">
                  <a:pos x="19" y="7"/>
                </a:cxn>
                <a:cxn ang="0">
                  <a:pos x="26" y="10"/>
                </a:cxn>
                <a:cxn ang="0">
                  <a:pos x="35" y="13"/>
                </a:cxn>
                <a:cxn ang="0">
                  <a:pos x="42" y="14"/>
                </a:cxn>
                <a:cxn ang="0">
                  <a:pos x="46" y="15"/>
                </a:cxn>
                <a:cxn ang="0">
                  <a:pos x="52" y="17"/>
                </a:cxn>
                <a:cxn ang="0">
                  <a:pos x="59" y="19"/>
                </a:cxn>
                <a:cxn ang="0">
                  <a:pos x="67" y="25"/>
                </a:cxn>
                <a:cxn ang="0">
                  <a:pos x="74" y="32"/>
                </a:cxn>
                <a:cxn ang="0">
                  <a:pos x="81" y="36"/>
                </a:cxn>
                <a:cxn ang="0">
                  <a:pos x="87" y="41"/>
                </a:cxn>
                <a:cxn ang="0">
                  <a:pos x="94" y="45"/>
                </a:cxn>
                <a:cxn ang="0">
                  <a:pos x="102" y="47"/>
                </a:cxn>
                <a:cxn ang="0">
                  <a:pos x="117" y="45"/>
                </a:cxn>
                <a:cxn ang="0">
                  <a:pos x="135" y="47"/>
                </a:cxn>
                <a:cxn ang="0">
                  <a:pos x="145" y="47"/>
                </a:cxn>
                <a:cxn ang="0">
                  <a:pos x="157" y="48"/>
                </a:cxn>
                <a:cxn ang="0">
                  <a:pos x="171" y="48"/>
                </a:cxn>
                <a:cxn ang="0">
                  <a:pos x="182" y="47"/>
                </a:cxn>
                <a:cxn ang="0">
                  <a:pos x="195" y="47"/>
                </a:cxn>
                <a:cxn ang="0">
                  <a:pos x="204" y="48"/>
                </a:cxn>
                <a:cxn ang="0">
                  <a:pos x="212" y="51"/>
                </a:cxn>
                <a:cxn ang="0">
                  <a:pos x="219" y="54"/>
                </a:cxn>
                <a:cxn ang="0">
                  <a:pos x="220" y="56"/>
                </a:cxn>
                <a:cxn ang="0">
                  <a:pos x="220" y="58"/>
                </a:cxn>
                <a:cxn ang="0">
                  <a:pos x="213" y="65"/>
                </a:cxn>
                <a:cxn ang="0">
                  <a:pos x="209" y="65"/>
                </a:cxn>
                <a:cxn ang="0">
                  <a:pos x="204" y="66"/>
                </a:cxn>
                <a:cxn ang="0">
                  <a:pos x="187" y="65"/>
                </a:cxn>
                <a:cxn ang="0">
                  <a:pos x="167" y="63"/>
                </a:cxn>
                <a:cxn ang="0">
                  <a:pos x="149" y="62"/>
                </a:cxn>
                <a:cxn ang="0">
                  <a:pos x="137" y="62"/>
                </a:cxn>
                <a:cxn ang="0">
                  <a:pos x="126" y="63"/>
                </a:cxn>
                <a:cxn ang="0">
                  <a:pos x="119" y="65"/>
                </a:cxn>
                <a:cxn ang="0">
                  <a:pos x="116" y="65"/>
                </a:cxn>
                <a:cxn ang="0">
                  <a:pos x="94" y="62"/>
                </a:cxn>
                <a:cxn ang="0">
                  <a:pos x="91" y="60"/>
                </a:cxn>
                <a:cxn ang="0">
                  <a:pos x="83" y="58"/>
                </a:cxn>
                <a:cxn ang="0">
                  <a:pos x="75" y="52"/>
                </a:cxn>
                <a:cxn ang="0">
                  <a:pos x="68" y="47"/>
                </a:cxn>
                <a:cxn ang="0">
                  <a:pos x="63" y="41"/>
                </a:cxn>
                <a:cxn ang="0">
                  <a:pos x="44" y="36"/>
                </a:cxn>
                <a:cxn ang="0">
                  <a:pos x="35" y="33"/>
                </a:cxn>
                <a:cxn ang="0">
                  <a:pos x="26" y="28"/>
                </a:cxn>
                <a:cxn ang="0">
                  <a:pos x="15" y="22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r" b="b"/>
              <a:pathLst>
                <a:path w="220" h="66">
                  <a:moveTo>
                    <a:pt x="1" y="0"/>
                  </a:moveTo>
                  <a:lnTo>
                    <a:pt x="4" y="3"/>
                  </a:lnTo>
                  <a:lnTo>
                    <a:pt x="11" y="4"/>
                  </a:lnTo>
                  <a:lnTo>
                    <a:pt x="19" y="7"/>
                  </a:lnTo>
                  <a:lnTo>
                    <a:pt x="26" y="10"/>
                  </a:lnTo>
                  <a:lnTo>
                    <a:pt x="35" y="13"/>
                  </a:lnTo>
                  <a:lnTo>
                    <a:pt x="42" y="14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59" y="19"/>
                  </a:lnTo>
                  <a:lnTo>
                    <a:pt x="67" y="25"/>
                  </a:lnTo>
                  <a:lnTo>
                    <a:pt x="74" y="32"/>
                  </a:lnTo>
                  <a:lnTo>
                    <a:pt x="81" y="36"/>
                  </a:lnTo>
                  <a:lnTo>
                    <a:pt x="87" y="41"/>
                  </a:lnTo>
                  <a:lnTo>
                    <a:pt x="94" y="45"/>
                  </a:lnTo>
                  <a:lnTo>
                    <a:pt x="102" y="47"/>
                  </a:lnTo>
                  <a:lnTo>
                    <a:pt x="117" y="45"/>
                  </a:lnTo>
                  <a:lnTo>
                    <a:pt x="135" y="47"/>
                  </a:lnTo>
                  <a:lnTo>
                    <a:pt x="145" y="47"/>
                  </a:lnTo>
                  <a:lnTo>
                    <a:pt x="157" y="48"/>
                  </a:lnTo>
                  <a:lnTo>
                    <a:pt x="171" y="48"/>
                  </a:lnTo>
                  <a:lnTo>
                    <a:pt x="182" y="47"/>
                  </a:lnTo>
                  <a:lnTo>
                    <a:pt x="195" y="47"/>
                  </a:lnTo>
                  <a:lnTo>
                    <a:pt x="204" y="48"/>
                  </a:lnTo>
                  <a:lnTo>
                    <a:pt x="212" y="51"/>
                  </a:lnTo>
                  <a:lnTo>
                    <a:pt x="219" y="54"/>
                  </a:lnTo>
                  <a:lnTo>
                    <a:pt x="220" y="56"/>
                  </a:lnTo>
                  <a:lnTo>
                    <a:pt x="220" y="58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204" y="66"/>
                  </a:lnTo>
                  <a:lnTo>
                    <a:pt x="187" y="65"/>
                  </a:lnTo>
                  <a:lnTo>
                    <a:pt x="167" y="63"/>
                  </a:lnTo>
                  <a:lnTo>
                    <a:pt x="149" y="62"/>
                  </a:lnTo>
                  <a:lnTo>
                    <a:pt x="137" y="62"/>
                  </a:lnTo>
                  <a:lnTo>
                    <a:pt x="126" y="63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94" y="62"/>
                  </a:lnTo>
                  <a:lnTo>
                    <a:pt x="91" y="60"/>
                  </a:lnTo>
                  <a:lnTo>
                    <a:pt x="83" y="58"/>
                  </a:lnTo>
                  <a:lnTo>
                    <a:pt x="75" y="52"/>
                  </a:lnTo>
                  <a:lnTo>
                    <a:pt x="68" y="47"/>
                  </a:lnTo>
                  <a:lnTo>
                    <a:pt x="63" y="41"/>
                  </a:lnTo>
                  <a:lnTo>
                    <a:pt x="44" y="36"/>
                  </a:lnTo>
                  <a:lnTo>
                    <a:pt x="35" y="33"/>
                  </a:lnTo>
                  <a:lnTo>
                    <a:pt x="26" y="28"/>
                  </a:lnTo>
                  <a:lnTo>
                    <a:pt x="15" y="22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F64C0186-24D1-F642-9B19-BE699119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1681163"/>
              <a:ext cx="192088" cy="841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7" y="8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56" y="9"/>
                </a:cxn>
                <a:cxn ang="0">
                  <a:pos x="76" y="7"/>
                </a:cxn>
                <a:cxn ang="0">
                  <a:pos x="82" y="5"/>
                </a:cxn>
                <a:cxn ang="0">
                  <a:pos x="88" y="3"/>
                </a:cxn>
                <a:cxn ang="0">
                  <a:pos x="93" y="3"/>
                </a:cxn>
                <a:cxn ang="0">
                  <a:pos x="102" y="4"/>
                </a:cxn>
                <a:cxn ang="0">
                  <a:pos x="111" y="8"/>
                </a:cxn>
                <a:cxn ang="0">
                  <a:pos x="119" y="13"/>
                </a:cxn>
                <a:cxn ang="0">
                  <a:pos x="121" y="16"/>
                </a:cxn>
                <a:cxn ang="0">
                  <a:pos x="121" y="19"/>
                </a:cxn>
                <a:cxn ang="0">
                  <a:pos x="118" y="24"/>
                </a:cxn>
                <a:cxn ang="0">
                  <a:pos x="115" y="27"/>
                </a:cxn>
                <a:cxn ang="0">
                  <a:pos x="114" y="30"/>
                </a:cxn>
                <a:cxn ang="0">
                  <a:pos x="110" y="34"/>
                </a:cxn>
                <a:cxn ang="0">
                  <a:pos x="100" y="34"/>
                </a:cxn>
                <a:cxn ang="0">
                  <a:pos x="92" y="37"/>
                </a:cxn>
                <a:cxn ang="0">
                  <a:pos x="87" y="40"/>
                </a:cxn>
                <a:cxn ang="0">
                  <a:pos x="81" y="44"/>
                </a:cxn>
                <a:cxn ang="0">
                  <a:pos x="73" y="48"/>
                </a:cxn>
                <a:cxn ang="0">
                  <a:pos x="62" y="52"/>
                </a:cxn>
                <a:cxn ang="0">
                  <a:pos x="56" y="53"/>
                </a:cxn>
                <a:cxn ang="0">
                  <a:pos x="52" y="53"/>
                </a:cxn>
                <a:cxn ang="0">
                  <a:pos x="47" y="50"/>
                </a:cxn>
                <a:cxn ang="0">
                  <a:pos x="44" y="48"/>
                </a:cxn>
                <a:cxn ang="0">
                  <a:pos x="41" y="42"/>
                </a:cxn>
                <a:cxn ang="0">
                  <a:pos x="37" y="38"/>
                </a:cxn>
                <a:cxn ang="0">
                  <a:pos x="30" y="37"/>
                </a:cxn>
                <a:cxn ang="0">
                  <a:pos x="24" y="37"/>
                </a:cxn>
                <a:cxn ang="0">
                  <a:pos x="18" y="38"/>
                </a:cxn>
                <a:cxn ang="0">
                  <a:pos x="13" y="35"/>
                </a:cxn>
                <a:cxn ang="0">
                  <a:pos x="9" y="31"/>
                </a:cxn>
                <a:cxn ang="0">
                  <a:pos x="3" y="20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9" y="0"/>
                </a:cxn>
              </a:cxnLst>
              <a:rect l="0" t="0" r="r" b="b"/>
              <a:pathLst>
                <a:path w="121" h="53">
                  <a:moveTo>
                    <a:pt x="9" y="0"/>
                  </a:moveTo>
                  <a:lnTo>
                    <a:pt x="15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56" y="9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88" y="3"/>
                  </a:lnTo>
                  <a:lnTo>
                    <a:pt x="93" y="3"/>
                  </a:lnTo>
                  <a:lnTo>
                    <a:pt x="102" y="4"/>
                  </a:lnTo>
                  <a:lnTo>
                    <a:pt x="111" y="8"/>
                  </a:lnTo>
                  <a:lnTo>
                    <a:pt x="119" y="13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8" y="24"/>
                  </a:lnTo>
                  <a:lnTo>
                    <a:pt x="115" y="27"/>
                  </a:lnTo>
                  <a:lnTo>
                    <a:pt x="114" y="30"/>
                  </a:lnTo>
                  <a:lnTo>
                    <a:pt x="110" y="34"/>
                  </a:lnTo>
                  <a:lnTo>
                    <a:pt x="100" y="34"/>
                  </a:lnTo>
                  <a:lnTo>
                    <a:pt x="92" y="37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3" y="48"/>
                  </a:lnTo>
                  <a:lnTo>
                    <a:pt x="62" y="52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37" y="38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9" y="31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1B92FAF-EA3B-1A49-82D9-AEC209C5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1125538"/>
              <a:ext cx="1104900" cy="711200"/>
            </a:xfrm>
            <a:custGeom>
              <a:avLst/>
              <a:gdLst/>
              <a:ahLst/>
              <a:cxnLst>
                <a:cxn ang="0">
                  <a:pos x="498" y="13"/>
                </a:cxn>
                <a:cxn ang="0">
                  <a:pos x="472" y="26"/>
                </a:cxn>
                <a:cxn ang="0">
                  <a:pos x="401" y="33"/>
                </a:cxn>
                <a:cxn ang="0">
                  <a:pos x="468" y="35"/>
                </a:cxn>
                <a:cxn ang="0">
                  <a:pos x="524" y="20"/>
                </a:cxn>
                <a:cxn ang="0">
                  <a:pos x="558" y="20"/>
                </a:cxn>
                <a:cxn ang="0">
                  <a:pos x="582" y="66"/>
                </a:cxn>
                <a:cxn ang="0">
                  <a:pos x="619" y="105"/>
                </a:cxn>
                <a:cxn ang="0">
                  <a:pos x="692" y="80"/>
                </a:cxn>
                <a:cxn ang="0">
                  <a:pos x="659" y="121"/>
                </a:cxn>
                <a:cxn ang="0">
                  <a:pos x="619" y="180"/>
                </a:cxn>
                <a:cxn ang="0">
                  <a:pos x="637" y="191"/>
                </a:cxn>
                <a:cxn ang="0">
                  <a:pos x="623" y="226"/>
                </a:cxn>
                <a:cxn ang="0">
                  <a:pos x="578" y="239"/>
                </a:cxn>
                <a:cxn ang="0">
                  <a:pos x="585" y="276"/>
                </a:cxn>
                <a:cxn ang="0">
                  <a:pos x="574" y="300"/>
                </a:cxn>
                <a:cxn ang="0">
                  <a:pos x="559" y="277"/>
                </a:cxn>
                <a:cxn ang="0">
                  <a:pos x="539" y="288"/>
                </a:cxn>
                <a:cxn ang="0">
                  <a:pos x="566" y="310"/>
                </a:cxn>
                <a:cxn ang="0">
                  <a:pos x="550" y="311"/>
                </a:cxn>
                <a:cxn ang="0">
                  <a:pos x="465" y="328"/>
                </a:cxn>
                <a:cxn ang="0">
                  <a:pos x="440" y="359"/>
                </a:cxn>
                <a:cxn ang="0">
                  <a:pos x="375" y="373"/>
                </a:cxn>
                <a:cxn ang="0">
                  <a:pos x="373" y="390"/>
                </a:cxn>
                <a:cxn ang="0">
                  <a:pos x="358" y="402"/>
                </a:cxn>
                <a:cxn ang="0">
                  <a:pos x="346" y="439"/>
                </a:cxn>
                <a:cxn ang="0">
                  <a:pos x="317" y="440"/>
                </a:cxn>
                <a:cxn ang="0">
                  <a:pos x="310" y="432"/>
                </a:cxn>
                <a:cxn ang="0">
                  <a:pos x="279" y="422"/>
                </a:cxn>
                <a:cxn ang="0">
                  <a:pos x="249" y="381"/>
                </a:cxn>
                <a:cxn ang="0">
                  <a:pos x="231" y="370"/>
                </a:cxn>
                <a:cxn ang="0">
                  <a:pos x="221" y="333"/>
                </a:cxn>
                <a:cxn ang="0">
                  <a:pos x="228" y="318"/>
                </a:cxn>
                <a:cxn ang="0">
                  <a:pos x="215" y="287"/>
                </a:cxn>
                <a:cxn ang="0">
                  <a:pos x="239" y="303"/>
                </a:cxn>
                <a:cxn ang="0">
                  <a:pos x="249" y="313"/>
                </a:cxn>
                <a:cxn ang="0">
                  <a:pos x="249" y="287"/>
                </a:cxn>
                <a:cxn ang="0">
                  <a:pos x="219" y="269"/>
                </a:cxn>
                <a:cxn ang="0">
                  <a:pos x="205" y="287"/>
                </a:cxn>
                <a:cxn ang="0">
                  <a:pos x="194" y="243"/>
                </a:cxn>
                <a:cxn ang="0">
                  <a:pos x="146" y="210"/>
                </a:cxn>
                <a:cxn ang="0">
                  <a:pos x="79" y="205"/>
                </a:cxn>
                <a:cxn ang="0">
                  <a:pos x="71" y="184"/>
                </a:cxn>
                <a:cxn ang="0">
                  <a:pos x="52" y="214"/>
                </a:cxn>
                <a:cxn ang="0">
                  <a:pos x="16" y="188"/>
                </a:cxn>
                <a:cxn ang="0">
                  <a:pos x="27" y="174"/>
                </a:cxn>
                <a:cxn ang="0">
                  <a:pos x="57" y="148"/>
                </a:cxn>
                <a:cxn ang="0">
                  <a:pos x="86" y="126"/>
                </a:cxn>
                <a:cxn ang="0">
                  <a:pos x="113" y="111"/>
                </a:cxn>
                <a:cxn ang="0">
                  <a:pos x="127" y="92"/>
                </a:cxn>
                <a:cxn ang="0">
                  <a:pos x="211" y="80"/>
                </a:cxn>
                <a:cxn ang="0">
                  <a:pos x="256" y="68"/>
                </a:cxn>
                <a:cxn ang="0">
                  <a:pos x="268" y="42"/>
                </a:cxn>
                <a:cxn ang="0">
                  <a:pos x="279" y="58"/>
                </a:cxn>
                <a:cxn ang="0">
                  <a:pos x="305" y="28"/>
                </a:cxn>
                <a:cxn ang="0">
                  <a:pos x="377" y="6"/>
                </a:cxn>
              </a:cxnLst>
              <a:rect l="0" t="0" r="r" b="b"/>
              <a:pathLst>
                <a:path w="696" h="448">
                  <a:moveTo>
                    <a:pt x="420" y="0"/>
                  </a:moveTo>
                  <a:lnTo>
                    <a:pt x="435" y="0"/>
                  </a:lnTo>
                  <a:lnTo>
                    <a:pt x="455" y="3"/>
                  </a:lnTo>
                  <a:lnTo>
                    <a:pt x="477" y="9"/>
                  </a:lnTo>
                  <a:lnTo>
                    <a:pt x="496" y="11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4" y="17"/>
                  </a:lnTo>
                  <a:lnTo>
                    <a:pt x="502" y="20"/>
                  </a:lnTo>
                  <a:lnTo>
                    <a:pt x="498" y="21"/>
                  </a:lnTo>
                  <a:lnTo>
                    <a:pt x="487" y="24"/>
                  </a:lnTo>
                  <a:lnTo>
                    <a:pt x="472" y="26"/>
                  </a:lnTo>
                  <a:lnTo>
                    <a:pt x="457" y="31"/>
                  </a:lnTo>
                  <a:lnTo>
                    <a:pt x="443" y="33"/>
                  </a:lnTo>
                  <a:lnTo>
                    <a:pt x="431" y="35"/>
                  </a:lnTo>
                  <a:lnTo>
                    <a:pt x="418" y="35"/>
                  </a:lnTo>
                  <a:lnTo>
                    <a:pt x="407" y="33"/>
                  </a:lnTo>
                  <a:lnTo>
                    <a:pt x="401" y="33"/>
                  </a:lnTo>
                  <a:lnTo>
                    <a:pt x="406" y="35"/>
                  </a:lnTo>
                  <a:lnTo>
                    <a:pt x="416" y="36"/>
                  </a:lnTo>
                  <a:lnTo>
                    <a:pt x="428" y="39"/>
                  </a:lnTo>
                  <a:lnTo>
                    <a:pt x="444" y="39"/>
                  </a:lnTo>
                  <a:lnTo>
                    <a:pt x="463" y="36"/>
                  </a:lnTo>
                  <a:lnTo>
                    <a:pt x="468" y="35"/>
                  </a:lnTo>
                  <a:lnTo>
                    <a:pt x="474" y="32"/>
                  </a:lnTo>
                  <a:lnTo>
                    <a:pt x="484" y="29"/>
                  </a:lnTo>
                  <a:lnTo>
                    <a:pt x="495" y="31"/>
                  </a:lnTo>
                  <a:lnTo>
                    <a:pt x="502" y="29"/>
                  </a:lnTo>
                  <a:lnTo>
                    <a:pt x="511" y="25"/>
                  </a:lnTo>
                  <a:lnTo>
                    <a:pt x="524" y="20"/>
                  </a:lnTo>
                  <a:lnTo>
                    <a:pt x="532" y="18"/>
                  </a:lnTo>
                  <a:lnTo>
                    <a:pt x="540" y="20"/>
                  </a:lnTo>
                  <a:lnTo>
                    <a:pt x="547" y="21"/>
                  </a:lnTo>
                  <a:lnTo>
                    <a:pt x="552" y="21"/>
                  </a:lnTo>
                  <a:lnTo>
                    <a:pt x="555" y="20"/>
                  </a:lnTo>
                  <a:lnTo>
                    <a:pt x="558" y="20"/>
                  </a:lnTo>
                  <a:lnTo>
                    <a:pt x="563" y="18"/>
                  </a:lnTo>
                  <a:lnTo>
                    <a:pt x="569" y="20"/>
                  </a:lnTo>
                  <a:lnTo>
                    <a:pt x="571" y="25"/>
                  </a:lnTo>
                  <a:lnTo>
                    <a:pt x="573" y="35"/>
                  </a:lnTo>
                  <a:lnTo>
                    <a:pt x="578" y="57"/>
                  </a:lnTo>
                  <a:lnTo>
                    <a:pt x="582" y="66"/>
                  </a:lnTo>
                  <a:lnTo>
                    <a:pt x="588" y="74"/>
                  </a:lnTo>
                  <a:lnTo>
                    <a:pt x="592" y="83"/>
                  </a:lnTo>
                  <a:lnTo>
                    <a:pt x="596" y="92"/>
                  </a:lnTo>
                  <a:lnTo>
                    <a:pt x="602" y="99"/>
                  </a:lnTo>
                  <a:lnTo>
                    <a:pt x="610" y="105"/>
                  </a:lnTo>
                  <a:lnTo>
                    <a:pt x="619" y="105"/>
                  </a:lnTo>
                  <a:lnTo>
                    <a:pt x="629" y="99"/>
                  </a:lnTo>
                  <a:lnTo>
                    <a:pt x="647" y="81"/>
                  </a:lnTo>
                  <a:lnTo>
                    <a:pt x="658" y="76"/>
                  </a:lnTo>
                  <a:lnTo>
                    <a:pt x="671" y="74"/>
                  </a:lnTo>
                  <a:lnTo>
                    <a:pt x="682" y="77"/>
                  </a:lnTo>
                  <a:lnTo>
                    <a:pt x="692" y="80"/>
                  </a:lnTo>
                  <a:lnTo>
                    <a:pt x="696" y="84"/>
                  </a:lnTo>
                  <a:lnTo>
                    <a:pt x="696" y="91"/>
                  </a:lnTo>
                  <a:lnTo>
                    <a:pt x="692" y="98"/>
                  </a:lnTo>
                  <a:lnTo>
                    <a:pt x="685" y="105"/>
                  </a:lnTo>
                  <a:lnTo>
                    <a:pt x="669" y="113"/>
                  </a:lnTo>
                  <a:lnTo>
                    <a:pt x="659" y="121"/>
                  </a:lnTo>
                  <a:lnTo>
                    <a:pt x="640" y="140"/>
                  </a:lnTo>
                  <a:lnTo>
                    <a:pt x="633" y="148"/>
                  </a:lnTo>
                  <a:lnTo>
                    <a:pt x="625" y="157"/>
                  </a:lnTo>
                  <a:lnTo>
                    <a:pt x="621" y="163"/>
                  </a:lnTo>
                  <a:lnTo>
                    <a:pt x="618" y="170"/>
                  </a:lnTo>
                  <a:lnTo>
                    <a:pt x="619" y="180"/>
                  </a:lnTo>
                  <a:lnTo>
                    <a:pt x="622" y="184"/>
                  </a:lnTo>
                  <a:lnTo>
                    <a:pt x="623" y="187"/>
                  </a:lnTo>
                  <a:lnTo>
                    <a:pt x="626" y="188"/>
                  </a:lnTo>
                  <a:lnTo>
                    <a:pt x="633" y="188"/>
                  </a:lnTo>
                  <a:lnTo>
                    <a:pt x="636" y="189"/>
                  </a:lnTo>
                  <a:lnTo>
                    <a:pt x="637" y="191"/>
                  </a:lnTo>
                  <a:lnTo>
                    <a:pt x="637" y="192"/>
                  </a:lnTo>
                  <a:lnTo>
                    <a:pt x="632" y="198"/>
                  </a:lnTo>
                  <a:lnTo>
                    <a:pt x="629" y="202"/>
                  </a:lnTo>
                  <a:lnTo>
                    <a:pt x="628" y="205"/>
                  </a:lnTo>
                  <a:lnTo>
                    <a:pt x="625" y="214"/>
                  </a:lnTo>
                  <a:lnTo>
                    <a:pt x="623" y="226"/>
                  </a:lnTo>
                  <a:lnTo>
                    <a:pt x="623" y="240"/>
                  </a:lnTo>
                  <a:lnTo>
                    <a:pt x="622" y="244"/>
                  </a:lnTo>
                  <a:lnTo>
                    <a:pt x="617" y="244"/>
                  </a:lnTo>
                  <a:lnTo>
                    <a:pt x="592" y="236"/>
                  </a:lnTo>
                  <a:lnTo>
                    <a:pt x="584" y="236"/>
                  </a:lnTo>
                  <a:lnTo>
                    <a:pt x="578" y="239"/>
                  </a:lnTo>
                  <a:lnTo>
                    <a:pt x="576" y="244"/>
                  </a:lnTo>
                  <a:lnTo>
                    <a:pt x="576" y="251"/>
                  </a:lnTo>
                  <a:lnTo>
                    <a:pt x="578" y="258"/>
                  </a:lnTo>
                  <a:lnTo>
                    <a:pt x="581" y="266"/>
                  </a:lnTo>
                  <a:lnTo>
                    <a:pt x="582" y="272"/>
                  </a:lnTo>
                  <a:lnTo>
                    <a:pt x="585" y="276"/>
                  </a:lnTo>
                  <a:lnTo>
                    <a:pt x="587" y="280"/>
                  </a:lnTo>
                  <a:lnTo>
                    <a:pt x="588" y="281"/>
                  </a:lnTo>
                  <a:lnTo>
                    <a:pt x="588" y="290"/>
                  </a:lnTo>
                  <a:lnTo>
                    <a:pt x="585" y="295"/>
                  </a:lnTo>
                  <a:lnTo>
                    <a:pt x="582" y="298"/>
                  </a:lnTo>
                  <a:lnTo>
                    <a:pt x="574" y="300"/>
                  </a:lnTo>
                  <a:lnTo>
                    <a:pt x="566" y="298"/>
                  </a:lnTo>
                  <a:lnTo>
                    <a:pt x="562" y="294"/>
                  </a:lnTo>
                  <a:lnTo>
                    <a:pt x="562" y="290"/>
                  </a:lnTo>
                  <a:lnTo>
                    <a:pt x="561" y="287"/>
                  </a:lnTo>
                  <a:lnTo>
                    <a:pt x="561" y="283"/>
                  </a:lnTo>
                  <a:lnTo>
                    <a:pt x="559" y="277"/>
                  </a:lnTo>
                  <a:lnTo>
                    <a:pt x="546" y="269"/>
                  </a:lnTo>
                  <a:lnTo>
                    <a:pt x="539" y="266"/>
                  </a:lnTo>
                  <a:lnTo>
                    <a:pt x="535" y="265"/>
                  </a:lnTo>
                  <a:lnTo>
                    <a:pt x="533" y="268"/>
                  </a:lnTo>
                  <a:lnTo>
                    <a:pt x="536" y="281"/>
                  </a:lnTo>
                  <a:lnTo>
                    <a:pt x="539" y="288"/>
                  </a:lnTo>
                  <a:lnTo>
                    <a:pt x="544" y="291"/>
                  </a:lnTo>
                  <a:lnTo>
                    <a:pt x="552" y="294"/>
                  </a:lnTo>
                  <a:lnTo>
                    <a:pt x="556" y="298"/>
                  </a:lnTo>
                  <a:lnTo>
                    <a:pt x="559" y="302"/>
                  </a:lnTo>
                  <a:lnTo>
                    <a:pt x="566" y="309"/>
                  </a:lnTo>
                  <a:lnTo>
                    <a:pt x="566" y="310"/>
                  </a:lnTo>
                  <a:lnTo>
                    <a:pt x="563" y="311"/>
                  </a:lnTo>
                  <a:lnTo>
                    <a:pt x="561" y="311"/>
                  </a:lnTo>
                  <a:lnTo>
                    <a:pt x="558" y="313"/>
                  </a:lnTo>
                  <a:lnTo>
                    <a:pt x="555" y="313"/>
                  </a:lnTo>
                  <a:lnTo>
                    <a:pt x="552" y="311"/>
                  </a:lnTo>
                  <a:lnTo>
                    <a:pt x="550" y="311"/>
                  </a:lnTo>
                  <a:lnTo>
                    <a:pt x="543" y="313"/>
                  </a:lnTo>
                  <a:lnTo>
                    <a:pt x="521" y="324"/>
                  </a:lnTo>
                  <a:lnTo>
                    <a:pt x="507" y="328"/>
                  </a:lnTo>
                  <a:lnTo>
                    <a:pt x="495" y="329"/>
                  </a:lnTo>
                  <a:lnTo>
                    <a:pt x="483" y="328"/>
                  </a:lnTo>
                  <a:lnTo>
                    <a:pt x="465" y="328"/>
                  </a:lnTo>
                  <a:lnTo>
                    <a:pt x="461" y="331"/>
                  </a:lnTo>
                  <a:lnTo>
                    <a:pt x="455" y="337"/>
                  </a:lnTo>
                  <a:lnTo>
                    <a:pt x="450" y="346"/>
                  </a:lnTo>
                  <a:lnTo>
                    <a:pt x="446" y="354"/>
                  </a:lnTo>
                  <a:lnTo>
                    <a:pt x="443" y="358"/>
                  </a:lnTo>
                  <a:lnTo>
                    <a:pt x="440" y="359"/>
                  </a:lnTo>
                  <a:lnTo>
                    <a:pt x="424" y="359"/>
                  </a:lnTo>
                  <a:lnTo>
                    <a:pt x="416" y="358"/>
                  </a:lnTo>
                  <a:lnTo>
                    <a:pt x="409" y="358"/>
                  </a:lnTo>
                  <a:lnTo>
                    <a:pt x="401" y="361"/>
                  </a:lnTo>
                  <a:lnTo>
                    <a:pt x="391" y="368"/>
                  </a:lnTo>
                  <a:lnTo>
                    <a:pt x="375" y="373"/>
                  </a:lnTo>
                  <a:lnTo>
                    <a:pt x="372" y="374"/>
                  </a:lnTo>
                  <a:lnTo>
                    <a:pt x="370" y="377"/>
                  </a:lnTo>
                  <a:lnTo>
                    <a:pt x="370" y="380"/>
                  </a:lnTo>
                  <a:lnTo>
                    <a:pt x="372" y="383"/>
                  </a:lnTo>
                  <a:lnTo>
                    <a:pt x="372" y="385"/>
                  </a:lnTo>
                  <a:lnTo>
                    <a:pt x="373" y="390"/>
                  </a:lnTo>
                  <a:lnTo>
                    <a:pt x="373" y="396"/>
                  </a:lnTo>
                  <a:lnTo>
                    <a:pt x="372" y="400"/>
                  </a:lnTo>
                  <a:lnTo>
                    <a:pt x="370" y="402"/>
                  </a:lnTo>
                  <a:lnTo>
                    <a:pt x="365" y="405"/>
                  </a:lnTo>
                  <a:lnTo>
                    <a:pt x="361" y="403"/>
                  </a:lnTo>
                  <a:lnTo>
                    <a:pt x="358" y="402"/>
                  </a:lnTo>
                  <a:lnTo>
                    <a:pt x="355" y="403"/>
                  </a:lnTo>
                  <a:lnTo>
                    <a:pt x="354" y="403"/>
                  </a:lnTo>
                  <a:lnTo>
                    <a:pt x="353" y="406"/>
                  </a:lnTo>
                  <a:lnTo>
                    <a:pt x="353" y="422"/>
                  </a:lnTo>
                  <a:lnTo>
                    <a:pt x="351" y="431"/>
                  </a:lnTo>
                  <a:lnTo>
                    <a:pt x="346" y="439"/>
                  </a:lnTo>
                  <a:lnTo>
                    <a:pt x="342" y="443"/>
                  </a:lnTo>
                  <a:lnTo>
                    <a:pt x="338" y="446"/>
                  </a:lnTo>
                  <a:lnTo>
                    <a:pt x="335" y="448"/>
                  </a:lnTo>
                  <a:lnTo>
                    <a:pt x="323" y="448"/>
                  </a:lnTo>
                  <a:lnTo>
                    <a:pt x="320" y="446"/>
                  </a:lnTo>
                  <a:lnTo>
                    <a:pt x="317" y="440"/>
                  </a:lnTo>
                  <a:lnTo>
                    <a:pt x="317" y="437"/>
                  </a:lnTo>
                  <a:lnTo>
                    <a:pt x="316" y="435"/>
                  </a:lnTo>
                  <a:lnTo>
                    <a:pt x="316" y="432"/>
                  </a:lnTo>
                  <a:lnTo>
                    <a:pt x="314" y="431"/>
                  </a:lnTo>
                  <a:lnTo>
                    <a:pt x="312" y="431"/>
                  </a:lnTo>
                  <a:lnTo>
                    <a:pt x="310" y="432"/>
                  </a:lnTo>
                  <a:lnTo>
                    <a:pt x="305" y="435"/>
                  </a:lnTo>
                  <a:lnTo>
                    <a:pt x="301" y="436"/>
                  </a:lnTo>
                  <a:lnTo>
                    <a:pt x="295" y="439"/>
                  </a:lnTo>
                  <a:lnTo>
                    <a:pt x="293" y="436"/>
                  </a:lnTo>
                  <a:lnTo>
                    <a:pt x="287" y="429"/>
                  </a:lnTo>
                  <a:lnTo>
                    <a:pt x="279" y="422"/>
                  </a:lnTo>
                  <a:lnTo>
                    <a:pt x="269" y="416"/>
                  </a:lnTo>
                  <a:lnTo>
                    <a:pt x="256" y="405"/>
                  </a:lnTo>
                  <a:lnTo>
                    <a:pt x="250" y="395"/>
                  </a:lnTo>
                  <a:lnTo>
                    <a:pt x="246" y="387"/>
                  </a:lnTo>
                  <a:lnTo>
                    <a:pt x="246" y="383"/>
                  </a:lnTo>
                  <a:lnTo>
                    <a:pt x="249" y="381"/>
                  </a:lnTo>
                  <a:lnTo>
                    <a:pt x="250" y="381"/>
                  </a:lnTo>
                  <a:lnTo>
                    <a:pt x="253" y="379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34" y="372"/>
                  </a:lnTo>
                  <a:lnTo>
                    <a:pt x="231" y="370"/>
                  </a:lnTo>
                  <a:lnTo>
                    <a:pt x="228" y="363"/>
                  </a:lnTo>
                  <a:lnTo>
                    <a:pt x="226" y="355"/>
                  </a:lnTo>
                  <a:lnTo>
                    <a:pt x="221" y="346"/>
                  </a:lnTo>
                  <a:lnTo>
                    <a:pt x="220" y="339"/>
                  </a:lnTo>
                  <a:lnTo>
                    <a:pt x="220" y="336"/>
                  </a:lnTo>
                  <a:lnTo>
                    <a:pt x="221" y="333"/>
                  </a:lnTo>
                  <a:lnTo>
                    <a:pt x="227" y="328"/>
                  </a:lnTo>
                  <a:lnTo>
                    <a:pt x="228" y="324"/>
                  </a:lnTo>
                  <a:lnTo>
                    <a:pt x="231" y="322"/>
                  </a:lnTo>
                  <a:lnTo>
                    <a:pt x="231" y="320"/>
                  </a:lnTo>
                  <a:lnTo>
                    <a:pt x="230" y="318"/>
                  </a:lnTo>
                  <a:lnTo>
                    <a:pt x="228" y="318"/>
                  </a:lnTo>
                  <a:lnTo>
                    <a:pt x="224" y="317"/>
                  </a:lnTo>
                  <a:lnTo>
                    <a:pt x="215" y="317"/>
                  </a:lnTo>
                  <a:lnTo>
                    <a:pt x="211" y="313"/>
                  </a:lnTo>
                  <a:lnTo>
                    <a:pt x="209" y="303"/>
                  </a:lnTo>
                  <a:lnTo>
                    <a:pt x="212" y="291"/>
                  </a:lnTo>
                  <a:lnTo>
                    <a:pt x="215" y="287"/>
                  </a:lnTo>
                  <a:lnTo>
                    <a:pt x="219" y="284"/>
                  </a:lnTo>
                  <a:lnTo>
                    <a:pt x="221" y="281"/>
                  </a:lnTo>
                  <a:lnTo>
                    <a:pt x="238" y="281"/>
                  </a:lnTo>
                  <a:lnTo>
                    <a:pt x="241" y="284"/>
                  </a:lnTo>
                  <a:lnTo>
                    <a:pt x="242" y="290"/>
                  </a:lnTo>
                  <a:lnTo>
                    <a:pt x="239" y="303"/>
                  </a:lnTo>
                  <a:lnTo>
                    <a:pt x="239" y="307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10"/>
                  </a:lnTo>
                  <a:lnTo>
                    <a:pt x="246" y="310"/>
                  </a:lnTo>
                  <a:lnTo>
                    <a:pt x="249" y="313"/>
                  </a:lnTo>
                  <a:lnTo>
                    <a:pt x="253" y="309"/>
                  </a:lnTo>
                  <a:lnTo>
                    <a:pt x="253" y="306"/>
                  </a:lnTo>
                  <a:lnTo>
                    <a:pt x="254" y="303"/>
                  </a:lnTo>
                  <a:lnTo>
                    <a:pt x="254" y="300"/>
                  </a:lnTo>
                  <a:lnTo>
                    <a:pt x="253" y="294"/>
                  </a:lnTo>
                  <a:lnTo>
                    <a:pt x="249" y="287"/>
                  </a:lnTo>
                  <a:lnTo>
                    <a:pt x="243" y="280"/>
                  </a:lnTo>
                  <a:lnTo>
                    <a:pt x="239" y="274"/>
                  </a:lnTo>
                  <a:lnTo>
                    <a:pt x="234" y="269"/>
                  </a:lnTo>
                  <a:lnTo>
                    <a:pt x="230" y="268"/>
                  </a:lnTo>
                  <a:lnTo>
                    <a:pt x="220" y="268"/>
                  </a:lnTo>
                  <a:lnTo>
                    <a:pt x="219" y="269"/>
                  </a:lnTo>
                  <a:lnTo>
                    <a:pt x="216" y="274"/>
                  </a:lnTo>
                  <a:lnTo>
                    <a:pt x="213" y="277"/>
                  </a:lnTo>
                  <a:lnTo>
                    <a:pt x="212" y="280"/>
                  </a:lnTo>
                  <a:lnTo>
                    <a:pt x="209" y="284"/>
                  </a:lnTo>
                  <a:lnTo>
                    <a:pt x="206" y="285"/>
                  </a:lnTo>
                  <a:lnTo>
                    <a:pt x="205" y="287"/>
                  </a:lnTo>
                  <a:lnTo>
                    <a:pt x="202" y="288"/>
                  </a:lnTo>
                  <a:lnTo>
                    <a:pt x="201" y="287"/>
                  </a:lnTo>
                  <a:lnTo>
                    <a:pt x="200" y="281"/>
                  </a:lnTo>
                  <a:lnTo>
                    <a:pt x="198" y="269"/>
                  </a:lnTo>
                  <a:lnTo>
                    <a:pt x="197" y="255"/>
                  </a:lnTo>
                  <a:lnTo>
                    <a:pt x="194" y="243"/>
                  </a:lnTo>
                  <a:lnTo>
                    <a:pt x="191" y="233"/>
                  </a:lnTo>
                  <a:lnTo>
                    <a:pt x="185" y="226"/>
                  </a:lnTo>
                  <a:lnTo>
                    <a:pt x="175" y="221"/>
                  </a:lnTo>
                  <a:lnTo>
                    <a:pt x="164" y="218"/>
                  </a:lnTo>
                  <a:lnTo>
                    <a:pt x="156" y="214"/>
                  </a:lnTo>
                  <a:lnTo>
                    <a:pt x="146" y="210"/>
                  </a:lnTo>
                  <a:lnTo>
                    <a:pt x="133" y="207"/>
                  </a:lnTo>
                  <a:lnTo>
                    <a:pt x="120" y="205"/>
                  </a:lnTo>
                  <a:lnTo>
                    <a:pt x="112" y="203"/>
                  </a:lnTo>
                  <a:lnTo>
                    <a:pt x="105" y="203"/>
                  </a:lnTo>
                  <a:lnTo>
                    <a:pt x="86" y="206"/>
                  </a:lnTo>
                  <a:lnTo>
                    <a:pt x="79" y="205"/>
                  </a:lnTo>
                  <a:lnTo>
                    <a:pt x="77" y="203"/>
                  </a:lnTo>
                  <a:lnTo>
                    <a:pt x="75" y="200"/>
                  </a:lnTo>
                  <a:lnTo>
                    <a:pt x="72" y="196"/>
                  </a:lnTo>
                  <a:lnTo>
                    <a:pt x="72" y="194"/>
                  </a:lnTo>
                  <a:lnTo>
                    <a:pt x="71" y="189"/>
                  </a:lnTo>
                  <a:lnTo>
                    <a:pt x="71" y="184"/>
                  </a:lnTo>
                  <a:lnTo>
                    <a:pt x="70" y="187"/>
                  </a:lnTo>
                  <a:lnTo>
                    <a:pt x="68" y="194"/>
                  </a:lnTo>
                  <a:lnTo>
                    <a:pt x="66" y="202"/>
                  </a:lnTo>
                  <a:lnTo>
                    <a:pt x="63" y="207"/>
                  </a:lnTo>
                  <a:lnTo>
                    <a:pt x="60" y="211"/>
                  </a:lnTo>
                  <a:lnTo>
                    <a:pt x="52" y="214"/>
                  </a:lnTo>
                  <a:lnTo>
                    <a:pt x="48" y="213"/>
                  </a:lnTo>
                  <a:lnTo>
                    <a:pt x="44" y="209"/>
                  </a:lnTo>
                  <a:lnTo>
                    <a:pt x="38" y="200"/>
                  </a:lnTo>
                  <a:lnTo>
                    <a:pt x="31" y="194"/>
                  </a:lnTo>
                  <a:lnTo>
                    <a:pt x="25" y="189"/>
                  </a:lnTo>
                  <a:lnTo>
                    <a:pt x="16" y="188"/>
                  </a:lnTo>
                  <a:lnTo>
                    <a:pt x="10" y="188"/>
                  </a:lnTo>
                  <a:lnTo>
                    <a:pt x="3" y="184"/>
                  </a:lnTo>
                  <a:lnTo>
                    <a:pt x="0" y="180"/>
                  </a:lnTo>
                  <a:lnTo>
                    <a:pt x="3" y="177"/>
                  </a:lnTo>
                  <a:lnTo>
                    <a:pt x="8" y="174"/>
                  </a:lnTo>
                  <a:lnTo>
                    <a:pt x="27" y="174"/>
                  </a:lnTo>
                  <a:lnTo>
                    <a:pt x="34" y="172"/>
                  </a:lnTo>
                  <a:lnTo>
                    <a:pt x="42" y="169"/>
                  </a:lnTo>
                  <a:lnTo>
                    <a:pt x="49" y="165"/>
                  </a:lnTo>
                  <a:lnTo>
                    <a:pt x="52" y="159"/>
                  </a:lnTo>
                  <a:lnTo>
                    <a:pt x="55" y="151"/>
                  </a:lnTo>
                  <a:lnTo>
                    <a:pt x="57" y="148"/>
                  </a:lnTo>
                  <a:lnTo>
                    <a:pt x="61" y="146"/>
                  </a:lnTo>
                  <a:lnTo>
                    <a:pt x="79" y="146"/>
                  </a:lnTo>
                  <a:lnTo>
                    <a:pt x="82" y="143"/>
                  </a:lnTo>
                  <a:lnTo>
                    <a:pt x="85" y="137"/>
                  </a:lnTo>
                  <a:lnTo>
                    <a:pt x="86" y="133"/>
                  </a:lnTo>
                  <a:lnTo>
                    <a:pt x="86" y="126"/>
                  </a:lnTo>
                  <a:lnTo>
                    <a:pt x="87" y="120"/>
                  </a:lnTo>
                  <a:lnTo>
                    <a:pt x="93" y="114"/>
                  </a:lnTo>
                  <a:lnTo>
                    <a:pt x="100" y="110"/>
                  </a:lnTo>
                  <a:lnTo>
                    <a:pt x="105" y="109"/>
                  </a:lnTo>
                  <a:lnTo>
                    <a:pt x="111" y="110"/>
                  </a:lnTo>
                  <a:lnTo>
                    <a:pt x="113" y="111"/>
                  </a:lnTo>
                  <a:lnTo>
                    <a:pt x="119" y="111"/>
                  </a:lnTo>
                  <a:lnTo>
                    <a:pt x="123" y="110"/>
                  </a:lnTo>
                  <a:lnTo>
                    <a:pt x="126" y="109"/>
                  </a:lnTo>
                  <a:lnTo>
                    <a:pt x="128" y="103"/>
                  </a:lnTo>
                  <a:lnTo>
                    <a:pt x="127" y="99"/>
                  </a:lnTo>
                  <a:lnTo>
                    <a:pt x="127" y="92"/>
                  </a:lnTo>
                  <a:lnTo>
                    <a:pt x="134" y="87"/>
                  </a:lnTo>
                  <a:lnTo>
                    <a:pt x="146" y="83"/>
                  </a:lnTo>
                  <a:lnTo>
                    <a:pt x="160" y="78"/>
                  </a:lnTo>
                  <a:lnTo>
                    <a:pt x="193" y="76"/>
                  </a:lnTo>
                  <a:lnTo>
                    <a:pt x="204" y="77"/>
                  </a:lnTo>
                  <a:lnTo>
                    <a:pt x="211" y="80"/>
                  </a:lnTo>
                  <a:lnTo>
                    <a:pt x="215" y="83"/>
                  </a:lnTo>
                  <a:lnTo>
                    <a:pt x="223" y="85"/>
                  </a:lnTo>
                  <a:lnTo>
                    <a:pt x="232" y="85"/>
                  </a:lnTo>
                  <a:lnTo>
                    <a:pt x="243" y="83"/>
                  </a:lnTo>
                  <a:lnTo>
                    <a:pt x="252" y="77"/>
                  </a:lnTo>
                  <a:lnTo>
                    <a:pt x="256" y="68"/>
                  </a:lnTo>
                  <a:lnTo>
                    <a:pt x="256" y="57"/>
                  </a:lnTo>
                  <a:lnTo>
                    <a:pt x="257" y="48"/>
                  </a:lnTo>
                  <a:lnTo>
                    <a:pt x="261" y="42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8" y="42"/>
                  </a:lnTo>
                  <a:lnTo>
                    <a:pt x="269" y="43"/>
                  </a:lnTo>
                  <a:lnTo>
                    <a:pt x="271" y="46"/>
                  </a:lnTo>
                  <a:lnTo>
                    <a:pt x="272" y="50"/>
                  </a:lnTo>
                  <a:lnTo>
                    <a:pt x="275" y="52"/>
                  </a:lnTo>
                  <a:lnTo>
                    <a:pt x="276" y="55"/>
                  </a:lnTo>
                  <a:lnTo>
                    <a:pt x="279" y="58"/>
                  </a:lnTo>
                  <a:lnTo>
                    <a:pt x="283" y="58"/>
                  </a:lnTo>
                  <a:lnTo>
                    <a:pt x="287" y="54"/>
                  </a:lnTo>
                  <a:lnTo>
                    <a:pt x="291" y="46"/>
                  </a:lnTo>
                  <a:lnTo>
                    <a:pt x="297" y="36"/>
                  </a:lnTo>
                  <a:lnTo>
                    <a:pt x="301" y="29"/>
                  </a:lnTo>
                  <a:lnTo>
                    <a:pt x="305" y="28"/>
                  </a:lnTo>
                  <a:lnTo>
                    <a:pt x="313" y="26"/>
                  </a:lnTo>
                  <a:lnTo>
                    <a:pt x="323" y="22"/>
                  </a:lnTo>
                  <a:lnTo>
                    <a:pt x="334" y="17"/>
                  </a:lnTo>
                  <a:lnTo>
                    <a:pt x="346" y="10"/>
                  </a:lnTo>
                  <a:lnTo>
                    <a:pt x="361" y="7"/>
                  </a:lnTo>
                  <a:lnTo>
                    <a:pt x="377" y="6"/>
                  </a:lnTo>
                  <a:lnTo>
                    <a:pt x="392" y="6"/>
                  </a:lnTo>
                  <a:lnTo>
                    <a:pt x="407" y="3"/>
                  </a:lnTo>
                  <a:lnTo>
                    <a:pt x="4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F8362056-12D4-E745-935D-E02131761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75" y="2711450"/>
              <a:ext cx="182563" cy="7620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8" y="0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63" y="10"/>
                </a:cxn>
                <a:cxn ang="0">
                  <a:pos x="71" y="17"/>
                </a:cxn>
                <a:cxn ang="0">
                  <a:pos x="79" y="22"/>
                </a:cxn>
                <a:cxn ang="0">
                  <a:pos x="89" y="26"/>
                </a:cxn>
                <a:cxn ang="0">
                  <a:pos x="96" y="28"/>
                </a:cxn>
                <a:cxn ang="0">
                  <a:pos x="98" y="28"/>
                </a:cxn>
                <a:cxn ang="0">
                  <a:pos x="101" y="29"/>
                </a:cxn>
                <a:cxn ang="0">
                  <a:pos x="105" y="32"/>
                </a:cxn>
                <a:cxn ang="0">
                  <a:pos x="113" y="40"/>
                </a:cxn>
                <a:cxn ang="0">
                  <a:pos x="115" y="43"/>
                </a:cxn>
                <a:cxn ang="0">
                  <a:pos x="115" y="45"/>
                </a:cxn>
                <a:cxn ang="0">
                  <a:pos x="111" y="48"/>
                </a:cxn>
                <a:cxn ang="0">
                  <a:pos x="105" y="48"/>
                </a:cxn>
                <a:cxn ang="0">
                  <a:pos x="97" y="47"/>
                </a:cxn>
                <a:cxn ang="0">
                  <a:pos x="92" y="44"/>
                </a:cxn>
                <a:cxn ang="0">
                  <a:pos x="85" y="40"/>
                </a:cxn>
                <a:cxn ang="0">
                  <a:pos x="77" y="33"/>
                </a:cxn>
                <a:cxn ang="0">
                  <a:pos x="68" y="28"/>
                </a:cxn>
                <a:cxn ang="0">
                  <a:pos x="63" y="22"/>
                </a:cxn>
                <a:cxn ang="0">
                  <a:pos x="56" y="18"/>
                </a:cxn>
                <a:cxn ang="0">
                  <a:pos x="5" y="18"/>
                </a:cxn>
                <a:cxn ang="0">
                  <a:pos x="1" y="17"/>
                </a:cxn>
                <a:cxn ang="0">
                  <a:pos x="0" y="10"/>
                </a:cxn>
                <a:cxn ang="0">
                  <a:pos x="3" y="8"/>
                </a:cxn>
                <a:cxn ang="0">
                  <a:pos x="10" y="7"/>
                </a:cxn>
                <a:cxn ang="0">
                  <a:pos x="18" y="3"/>
                </a:cxn>
                <a:cxn ang="0">
                  <a:pos x="27" y="2"/>
                </a:cxn>
                <a:cxn ang="0">
                  <a:pos x="33" y="0"/>
                </a:cxn>
              </a:cxnLst>
              <a:rect l="0" t="0" r="r" b="b"/>
              <a:pathLst>
                <a:path w="115" h="48">
                  <a:moveTo>
                    <a:pt x="33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3" y="10"/>
                  </a:lnTo>
                  <a:lnTo>
                    <a:pt x="71" y="17"/>
                  </a:lnTo>
                  <a:lnTo>
                    <a:pt x="79" y="22"/>
                  </a:lnTo>
                  <a:lnTo>
                    <a:pt x="89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1" y="29"/>
                  </a:lnTo>
                  <a:lnTo>
                    <a:pt x="105" y="32"/>
                  </a:lnTo>
                  <a:lnTo>
                    <a:pt x="113" y="40"/>
                  </a:lnTo>
                  <a:lnTo>
                    <a:pt x="115" y="43"/>
                  </a:lnTo>
                  <a:lnTo>
                    <a:pt x="115" y="45"/>
                  </a:lnTo>
                  <a:lnTo>
                    <a:pt x="111" y="48"/>
                  </a:lnTo>
                  <a:lnTo>
                    <a:pt x="105" y="48"/>
                  </a:lnTo>
                  <a:lnTo>
                    <a:pt x="97" y="47"/>
                  </a:lnTo>
                  <a:lnTo>
                    <a:pt x="92" y="44"/>
                  </a:lnTo>
                  <a:lnTo>
                    <a:pt x="85" y="40"/>
                  </a:lnTo>
                  <a:lnTo>
                    <a:pt x="77" y="33"/>
                  </a:lnTo>
                  <a:lnTo>
                    <a:pt x="68" y="28"/>
                  </a:lnTo>
                  <a:lnTo>
                    <a:pt x="63" y="22"/>
                  </a:lnTo>
                  <a:lnTo>
                    <a:pt x="56" y="18"/>
                  </a:lnTo>
                  <a:lnTo>
                    <a:pt x="5" y="18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3" y="8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A00D9F3-8718-A44F-9080-6DA916724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2670175"/>
              <a:ext cx="26988" cy="20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3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1" y="13"/>
                </a:cxn>
                <a:cxn ang="0">
                  <a:pos x="5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17" h="13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CB2A0D70-5770-7941-A57C-EF2571B3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600" y="2838450"/>
              <a:ext cx="25400" cy="317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9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0"/>
                </a:cxn>
                <a:cxn ang="0">
                  <a:pos x="7" y="20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8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0D1623E4-7545-5A41-8B05-785B2BF0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025" y="2816225"/>
              <a:ext cx="26988" cy="333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6" y="0"/>
                </a:cxn>
              </a:cxnLst>
              <a:rect l="0" t="0" r="r" b="b"/>
              <a:pathLst>
                <a:path w="17" h="21">
                  <a:moveTo>
                    <a:pt x="6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9917E75-F885-6549-8C8C-4DEC91E96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2787650"/>
              <a:ext cx="112713" cy="571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9" y="2"/>
                </a:cxn>
                <a:cxn ang="0">
                  <a:pos x="56" y="4"/>
                </a:cxn>
                <a:cxn ang="0">
                  <a:pos x="62" y="8"/>
                </a:cxn>
                <a:cxn ang="0">
                  <a:pos x="68" y="17"/>
                </a:cxn>
                <a:cxn ang="0">
                  <a:pos x="71" y="28"/>
                </a:cxn>
                <a:cxn ang="0">
                  <a:pos x="71" y="32"/>
                </a:cxn>
                <a:cxn ang="0">
                  <a:pos x="69" y="34"/>
                </a:cxn>
                <a:cxn ang="0">
                  <a:pos x="68" y="36"/>
                </a:cxn>
                <a:cxn ang="0">
                  <a:pos x="67" y="34"/>
                </a:cxn>
                <a:cxn ang="0">
                  <a:pos x="65" y="34"/>
                </a:cxn>
                <a:cxn ang="0">
                  <a:pos x="64" y="32"/>
                </a:cxn>
                <a:cxn ang="0">
                  <a:pos x="61" y="29"/>
                </a:cxn>
                <a:cxn ang="0">
                  <a:pos x="60" y="29"/>
                </a:cxn>
                <a:cxn ang="0">
                  <a:pos x="56" y="30"/>
                </a:cxn>
                <a:cxn ang="0">
                  <a:pos x="42" y="36"/>
                </a:cxn>
                <a:cxn ang="0">
                  <a:pos x="36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6" y="28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6" y="15"/>
                </a:cxn>
                <a:cxn ang="0">
                  <a:pos x="13" y="10"/>
                </a:cxn>
                <a:cxn ang="0">
                  <a:pos x="19" y="4"/>
                </a:cxn>
                <a:cxn ang="0">
                  <a:pos x="35" y="0"/>
                </a:cxn>
              </a:cxnLst>
              <a:rect l="0" t="0" r="r" b="b"/>
              <a:pathLst>
                <a:path w="71" h="36">
                  <a:moveTo>
                    <a:pt x="35" y="0"/>
                  </a:moveTo>
                  <a:lnTo>
                    <a:pt x="49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7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8" y="36"/>
                  </a:lnTo>
                  <a:lnTo>
                    <a:pt x="67" y="34"/>
                  </a:lnTo>
                  <a:lnTo>
                    <a:pt x="65" y="34"/>
                  </a:lnTo>
                  <a:lnTo>
                    <a:pt x="64" y="32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6" y="30"/>
                  </a:lnTo>
                  <a:lnTo>
                    <a:pt x="42" y="36"/>
                  </a:lnTo>
                  <a:lnTo>
                    <a:pt x="36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6" y="28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15"/>
                  </a:lnTo>
                  <a:lnTo>
                    <a:pt x="13" y="10"/>
                  </a:lnTo>
                  <a:lnTo>
                    <a:pt x="19" y="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6A632657-5D3C-D248-B30F-55191A752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3557588"/>
              <a:ext cx="141288" cy="32067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75" y="0"/>
                </a:cxn>
                <a:cxn ang="0">
                  <a:pos x="81" y="4"/>
                </a:cxn>
                <a:cxn ang="0">
                  <a:pos x="85" y="14"/>
                </a:cxn>
                <a:cxn ang="0">
                  <a:pos x="88" y="24"/>
                </a:cxn>
                <a:cxn ang="0">
                  <a:pos x="89" y="35"/>
                </a:cxn>
                <a:cxn ang="0">
                  <a:pos x="89" y="47"/>
                </a:cxn>
                <a:cxn ang="0">
                  <a:pos x="86" y="61"/>
                </a:cxn>
                <a:cxn ang="0">
                  <a:pos x="84" y="73"/>
                </a:cxn>
                <a:cxn ang="0">
                  <a:pos x="78" y="89"/>
                </a:cxn>
                <a:cxn ang="0">
                  <a:pos x="70" y="119"/>
                </a:cxn>
                <a:cxn ang="0">
                  <a:pos x="65" y="132"/>
                </a:cxn>
                <a:cxn ang="0">
                  <a:pos x="58" y="154"/>
                </a:cxn>
                <a:cxn ang="0">
                  <a:pos x="51" y="178"/>
                </a:cxn>
                <a:cxn ang="0">
                  <a:pos x="47" y="189"/>
                </a:cxn>
                <a:cxn ang="0">
                  <a:pos x="41" y="196"/>
                </a:cxn>
                <a:cxn ang="0">
                  <a:pos x="34" y="200"/>
                </a:cxn>
                <a:cxn ang="0">
                  <a:pos x="25" y="202"/>
                </a:cxn>
                <a:cxn ang="0">
                  <a:pos x="15" y="200"/>
                </a:cxn>
                <a:cxn ang="0">
                  <a:pos x="10" y="195"/>
                </a:cxn>
                <a:cxn ang="0">
                  <a:pos x="6" y="188"/>
                </a:cxn>
                <a:cxn ang="0">
                  <a:pos x="6" y="169"/>
                </a:cxn>
                <a:cxn ang="0">
                  <a:pos x="0" y="147"/>
                </a:cxn>
                <a:cxn ang="0">
                  <a:pos x="0" y="137"/>
                </a:cxn>
                <a:cxn ang="0">
                  <a:pos x="2" y="130"/>
                </a:cxn>
                <a:cxn ang="0">
                  <a:pos x="6" y="122"/>
                </a:cxn>
                <a:cxn ang="0">
                  <a:pos x="8" y="110"/>
                </a:cxn>
                <a:cxn ang="0">
                  <a:pos x="7" y="96"/>
                </a:cxn>
                <a:cxn ang="0">
                  <a:pos x="3" y="82"/>
                </a:cxn>
                <a:cxn ang="0">
                  <a:pos x="2" y="73"/>
                </a:cxn>
                <a:cxn ang="0">
                  <a:pos x="6" y="65"/>
                </a:cxn>
                <a:cxn ang="0">
                  <a:pos x="13" y="59"/>
                </a:cxn>
                <a:cxn ang="0">
                  <a:pos x="19" y="55"/>
                </a:cxn>
                <a:cxn ang="0">
                  <a:pos x="24" y="55"/>
                </a:cxn>
                <a:cxn ang="0">
                  <a:pos x="28" y="54"/>
                </a:cxn>
                <a:cxn ang="0">
                  <a:pos x="34" y="50"/>
                </a:cxn>
                <a:cxn ang="0">
                  <a:pos x="43" y="41"/>
                </a:cxn>
                <a:cxn ang="0">
                  <a:pos x="49" y="30"/>
                </a:cxn>
                <a:cxn ang="0">
                  <a:pos x="55" y="22"/>
                </a:cxn>
                <a:cxn ang="0">
                  <a:pos x="59" y="13"/>
                </a:cxn>
                <a:cxn ang="0">
                  <a:pos x="63" y="6"/>
                </a:cxn>
                <a:cxn ang="0">
                  <a:pos x="69" y="0"/>
                </a:cxn>
              </a:cxnLst>
              <a:rect l="0" t="0" r="r" b="b"/>
              <a:pathLst>
                <a:path w="89" h="202">
                  <a:moveTo>
                    <a:pt x="69" y="0"/>
                  </a:moveTo>
                  <a:lnTo>
                    <a:pt x="75" y="0"/>
                  </a:lnTo>
                  <a:lnTo>
                    <a:pt x="81" y="4"/>
                  </a:lnTo>
                  <a:lnTo>
                    <a:pt x="85" y="14"/>
                  </a:lnTo>
                  <a:lnTo>
                    <a:pt x="88" y="24"/>
                  </a:lnTo>
                  <a:lnTo>
                    <a:pt x="89" y="35"/>
                  </a:lnTo>
                  <a:lnTo>
                    <a:pt x="89" y="47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78" y="89"/>
                  </a:lnTo>
                  <a:lnTo>
                    <a:pt x="70" y="119"/>
                  </a:lnTo>
                  <a:lnTo>
                    <a:pt x="65" y="132"/>
                  </a:lnTo>
                  <a:lnTo>
                    <a:pt x="58" y="154"/>
                  </a:lnTo>
                  <a:lnTo>
                    <a:pt x="51" y="178"/>
                  </a:lnTo>
                  <a:lnTo>
                    <a:pt x="47" y="189"/>
                  </a:lnTo>
                  <a:lnTo>
                    <a:pt x="41" y="196"/>
                  </a:lnTo>
                  <a:lnTo>
                    <a:pt x="34" y="200"/>
                  </a:lnTo>
                  <a:lnTo>
                    <a:pt x="25" y="202"/>
                  </a:lnTo>
                  <a:lnTo>
                    <a:pt x="15" y="200"/>
                  </a:lnTo>
                  <a:lnTo>
                    <a:pt x="10" y="195"/>
                  </a:lnTo>
                  <a:lnTo>
                    <a:pt x="6" y="188"/>
                  </a:lnTo>
                  <a:lnTo>
                    <a:pt x="6" y="169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6" y="122"/>
                  </a:lnTo>
                  <a:lnTo>
                    <a:pt x="8" y="110"/>
                  </a:lnTo>
                  <a:lnTo>
                    <a:pt x="7" y="96"/>
                  </a:lnTo>
                  <a:lnTo>
                    <a:pt x="3" y="82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9"/>
                  </a:lnTo>
                  <a:lnTo>
                    <a:pt x="19" y="55"/>
                  </a:lnTo>
                  <a:lnTo>
                    <a:pt x="24" y="55"/>
                  </a:lnTo>
                  <a:lnTo>
                    <a:pt x="28" y="54"/>
                  </a:lnTo>
                  <a:lnTo>
                    <a:pt x="34" y="50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55" y="22"/>
                  </a:lnTo>
                  <a:lnTo>
                    <a:pt x="59" y="13"/>
                  </a:lnTo>
                  <a:lnTo>
                    <a:pt x="63" y="6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65129695-174D-B74B-ABC2-349868FF8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3038475"/>
              <a:ext cx="41275" cy="1111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4" y="0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2" y="20"/>
                </a:cxn>
                <a:cxn ang="0">
                  <a:pos x="25" y="26"/>
                </a:cxn>
                <a:cxn ang="0">
                  <a:pos x="26" y="31"/>
                </a:cxn>
                <a:cxn ang="0">
                  <a:pos x="25" y="41"/>
                </a:cxn>
                <a:cxn ang="0">
                  <a:pos x="22" y="52"/>
                </a:cxn>
                <a:cxn ang="0">
                  <a:pos x="18" y="61"/>
                </a:cxn>
                <a:cxn ang="0">
                  <a:pos x="14" y="68"/>
                </a:cxn>
                <a:cxn ang="0">
                  <a:pos x="7" y="70"/>
                </a:cxn>
                <a:cxn ang="0">
                  <a:pos x="3" y="64"/>
                </a:cxn>
                <a:cxn ang="0">
                  <a:pos x="0" y="55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3" y="15"/>
                </a:cxn>
                <a:cxn ang="0">
                  <a:pos x="6" y="5"/>
                </a:cxn>
                <a:cxn ang="0">
                  <a:pos x="9" y="0"/>
                </a:cxn>
              </a:cxnLst>
              <a:rect l="0" t="0" r="r" b="b"/>
              <a:pathLst>
                <a:path w="26" h="70">
                  <a:moveTo>
                    <a:pt x="9" y="0"/>
                  </a:moveTo>
                  <a:lnTo>
                    <a:pt x="14" y="0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2" y="20"/>
                  </a:lnTo>
                  <a:lnTo>
                    <a:pt x="25" y="26"/>
                  </a:lnTo>
                  <a:lnTo>
                    <a:pt x="26" y="31"/>
                  </a:lnTo>
                  <a:lnTo>
                    <a:pt x="25" y="41"/>
                  </a:lnTo>
                  <a:lnTo>
                    <a:pt x="22" y="52"/>
                  </a:lnTo>
                  <a:lnTo>
                    <a:pt x="18" y="61"/>
                  </a:lnTo>
                  <a:lnTo>
                    <a:pt x="14" y="68"/>
                  </a:lnTo>
                  <a:lnTo>
                    <a:pt x="7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5"/>
                  </a:lnTo>
                  <a:lnTo>
                    <a:pt x="6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C2588D06-680A-3348-BB5D-E077697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282825"/>
              <a:ext cx="34925" cy="460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3"/>
                </a:cxn>
                <a:cxn ang="0">
                  <a:pos x="21" y="7"/>
                </a:cxn>
                <a:cxn ang="0">
                  <a:pos x="22" y="15"/>
                </a:cxn>
                <a:cxn ang="0">
                  <a:pos x="21" y="22"/>
                </a:cxn>
                <a:cxn ang="0">
                  <a:pos x="18" y="26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3" y="26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2" h="29">
                  <a:moveTo>
                    <a:pt x="11" y="0"/>
                  </a:moveTo>
                  <a:lnTo>
                    <a:pt x="15" y="3"/>
                  </a:lnTo>
                  <a:lnTo>
                    <a:pt x="21" y="7"/>
                  </a:lnTo>
                  <a:lnTo>
                    <a:pt x="22" y="15"/>
                  </a:lnTo>
                  <a:lnTo>
                    <a:pt x="21" y="22"/>
                  </a:lnTo>
                  <a:lnTo>
                    <a:pt x="18" y="26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C4483E7A-6B70-F74A-82B4-17A1DC49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8" y="2305050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8"/>
                </a:cxn>
                <a:cxn ang="0">
                  <a:pos x="7" y="11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4" y="0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9A5A8E6E-4BF6-734D-8F1B-1CB2A20E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2347913"/>
              <a:ext cx="68263" cy="412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7" y="6"/>
                </a:cxn>
                <a:cxn ang="0">
                  <a:pos x="38" y="10"/>
                </a:cxn>
                <a:cxn ang="0">
                  <a:pos x="41" y="14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4" y="26"/>
                </a:cxn>
                <a:cxn ang="0">
                  <a:pos x="27" y="26"/>
                </a:cxn>
                <a:cxn ang="0">
                  <a:pos x="22" y="24"/>
                </a:cxn>
                <a:cxn ang="0">
                  <a:pos x="14" y="16"/>
                </a:cxn>
                <a:cxn ang="0">
                  <a:pos x="11" y="14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7" y="0"/>
                </a:cxn>
              </a:cxnLst>
              <a:rect l="0" t="0" r="r" b="b"/>
              <a:pathLst>
                <a:path w="43" h="26">
                  <a:moveTo>
                    <a:pt x="7" y="0"/>
                  </a:moveTo>
                  <a:lnTo>
                    <a:pt x="14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7" y="6"/>
                  </a:lnTo>
                  <a:lnTo>
                    <a:pt x="38" y="10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27" y="26"/>
                  </a:lnTo>
                  <a:lnTo>
                    <a:pt x="22" y="24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9B99D5FF-8D3F-394E-91BB-7AE93D2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850" y="1941513"/>
              <a:ext cx="88900" cy="1031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0"/>
                </a:cxn>
                <a:cxn ang="0">
                  <a:pos x="49" y="6"/>
                </a:cxn>
                <a:cxn ang="0">
                  <a:pos x="53" y="11"/>
                </a:cxn>
                <a:cxn ang="0">
                  <a:pos x="56" y="21"/>
                </a:cxn>
                <a:cxn ang="0">
                  <a:pos x="56" y="32"/>
                </a:cxn>
                <a:cxn ang="0">
                  <a:pos x="55" y="40"/>
                </a:cxn>
                <a:cxn ang="0">
                  <a:pos x="49" y="47"/>
                </a:cxn>
                <a:cxn ang="0">
                  <a:pos x="38" y="55"/>
                </a:cxn>
                <a:cxn ang="0">
                  <a:pos x="30" y="59"/>
                </a:cxn>
                <a:cxn ang="0">
                  <a:pos x="20" y="63"/>
                </a:cxn>
                <a:cxn ang="0">
                  <a:pos x="12" y="65"/>
                </a:cxn>
                <a:cxn ang="0">
                  <a:pos x="7" y="62"/>
                </a:cxn>
                <a:cxn ang="0">
                  <a:pos x="4" y="59"/>
                </a:cxn>
                <a:cxn ang="0">
                  <a:pos x="1" y="55"/>
                </a:cxn>
                <a:cxn ang="0">
                  <a:pos x="0" y="52"/>
                </a:cxn>
                <a:cxn ang="0">
                  <a:pos x="0" y="50"/>
                </a:cxn>
                <a:cxn ang="0">
                  <a:pos x="1" y="47"/>
                </a:cxn>
                <a:cxn ang="0">
                  <a:pos x="5" y="43"/>
                </a:cxn>
                <a:cxn ang="0">
                  <a:pos x="5" y="34"/>
                </a:cxn>
                <a:cxn ang="0">
                  <a:pos x="3" y="26"/>
                </a:cxn>
                <a:cxn ang="0">
                  <a:pos x="3" y="19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1"/>
                </a:cxn>
                <a:cxn ang="0">
                  <a:pos x="20" y="8"/>
                </a:cxn>
                <a:cxn ang="0">
                  <a:pos x="23" y="6"/>
                </a:cxn>
                <a:cxn ang="0">
                  <a:pos x="25" y="3"/>
                </a:cxn>
                <a:cxn ang="0">
                  <a:pos x="27" y="2"/>
                </a:cxn>
                <a:cxn ang="0">
                  <a:pos x="31" y="0"/>
                </a:cxn>
              </a:cxnLst>
              <a:rect l="0" t="0" r="r" b="b"/>
              <a:pathLst>
                <a:path w="56" h="65">
                  <a:moveTo>
                    <a:pt x="31" y="0"/>
                  </a:moveTo>
                  <a:lnTo>
                    <a:pt x="41" y="0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6" y="21"/>
                  </a:lnTo>
                  <a:lnTo>
                    <a:pt x="56" y="32"/>
                  </a:lnTo>
                  <a:lnTo>
                    <a:pt x="55" y="40"/>
                  </a:lnTo>
                  <a:lnTo>
                    <a:pt x="49" y="47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0" y="63"/>
                  </a:lnTo>
                  <a:lnTo>
                    <a:pt x="12" y="65"/>
                  </a:lnTo>
                  <a:lnTo>
                    <a:pt x="7" y="62"/>
                  </a:lnTo>
                  <a:lnTo>
                    <a:pt x="4" y="59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5" y="43"/>
                  </a:lnTo>
                  <a:lnTo>
                    <a:pt x="5" y="34"/>
                  </a:lnTo>
                  <a:lnTo>
                    <a:pt x="3" y="26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9" y="11"/>
                  </a:lnTo>
                  <a:lnTo>
                    <a:pt x="20" y="8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38451B64-0D6F-B942-8E30-2451FBD7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1862138"/>
              <a:ext cx="184150" cy="20637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60" y="5"/>
                </a:cxn>
                <a:cxn ang="0">
                  <a:pos x="78" y="8"/>
                </a:cxn>
                <a:cxn ang="0">
                  <a:pos x="85" y="17"/>
                </a:cxn>
                <a:cxn ang="0">
                  <a:pos x="71" y="34"/>
                </a:cxn>
                <a:cxn ang="0">
                  <a:pos x="67" y="42"/>
                </a:cxn>
                <a:cxn ang="0">
                  <a:pos x="80" y="58"/>
                </a:cxn>
                <a:cxn ang="0">
                  <a:pos x="95" y="76"/>
                </a:cxn>
                <a:cxn ang="0">
                  <a:pos x="108" y="89"/>
                </a:cxn>
                <a:cxn ang="0">
                  <a:pos x="116" y="104"/>
                </a:cxn>
                <a:cxn ang="0">
                  <a:pos x="110" y="119"/>
                </a:cxn>
                <a:cxn ang="0">
                  <a:pos x="95" y="127"/>
                </a:cxn>
                <a:cxn ang="0">
                  <a:pos x="77" y="123"/>
                </a:cxn>
                <a:cxn ang="0">
                  <a:pos x="58" y="120"/>
                </a:cxn>
                <a:cxn ang="0">
                  <a:pos x="49" y="127"/>
                </a:cxn>
                <a:cxn ang="0">
                  <a:pos x="45" y="130"/>
                </a:cxn>
                <a:cxn ang="0">
                  <a:pos x="41" y="128"/>
                </a:cxn>
                <a:cxn ang="0">
                  <a:pos x="41" y="124"/>
                </a:cxn>
                <a:cxn ang="0">
                  <a:pos x="43" y="119"/>
                </a:cxn>
                <a:cxn ang="0">
                  <a:pos x="41" y="117"/>
                </a:cxn>
                <a:cxn ang="0">
                  <a:pos x="25" y="119"/>
                </a:cxn>
                <a:cxn ang="0">
                  <a:pos x="17" y="113"/>
                </a:cxn>
                <a:cxn ang="0">
                  <a:pos x="36" y="89"/>
                </a:cxn>
                <a:cxn ang="0">
                  <a:pos x="52" y="76"/>
                </a:cxn>
                <a:cxn ang="0">
                  <a:pos x="49" y="69"/>
                </a:cxn>
                <a:cxn ang="0">
                  <a:pos x="34" y="63"/>
                </a:cxn>
                <a:cxn ang="0">
                  <a:pos x="17" y="53"/>
                </a:cxn>
                <a:cxn ang="0">
                  <a:pos x="4" y="35"/>
                </a:cxn>
                <a:cxn ang="0">
                  <a:pos x="0" y="23"/>
                </a:cxn>
                <a:cxn ang="0">
                  <a:pos x="6" y="12"/>
                </a:cxn>
                <a:cxn ang="0">
                  <a:pos x="14" y="13"/>
                </a:cxn>
                <a:cxn ang="0">
                  <a:pos x="30" y="4"/>
                </a:cxn>
              </a:cxnLst>
              <a:rect l="0" t="0" r="r" b="b"/>
              <a:pathLst>
                <a:path w="116" h="130">
                  <a:moveTo>
                    <a:pt x="37" y="0"/>
                  </a:moveTo>
                  <a:lnTo>
                    <a:pt x="45" y="2"/>
                  </a:lnTo>
                  <a:lnTo>
                    <a:pt x="52" y="5"/>
                  </a:lnTo>
                  <a:lnTo>
                    <a:pt x="60" y="5"/>
                  </a:lnTo>
                  <a:lnTo>
                    <a:pt x="70" y="6"/>
                  </a:lnTo>
                  <a:lnTo>
                    <a:pt x="78" y="8"/>
                  </a:lnTo>
                  <a:lnTo>
                    <a:pt x="84" y="12"/>
                  </a:lnTo>
                  <a:lnTo>
                    <a:pt x="85" y="17"/>
                  </a:lnTo>
                  <a:lnTo>
                    <a:pt x="82" y="23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7" y="42"/>
                  </a:lnTo>
                  <a:lnTo>
                    <a:pt x="73" y="49"/>
                  </a:lnTo>
                  <a:lnTo>
                    <a:pt x="80" y="58"/>
                  </a:lnTo>
                  <a:lnTo>
                    <a:pt x="88" y="69"/>
                  </a:lnTo>
                  <a:lnTo>
                    <a:pt x="95" y="76"/>
                  </a:lnTo>
                  <a:lnTo>
                    <a:pt x="101" y="82"/>
                  </a:lnTo>
                  <a:lnTo>
                    <a:pt x="108" y="89"/>
                  </a:lnTo>
                  <a:lnTo>
                    <a:pt x="114" y="97"/>
                  </a:lnTo>
                  <a:lnTo>
                    <a:pt x="116" y="104"/>
                  </a:lnTo>
                  <a:lnTo>
                    <a:pt x="115" y="112"/>
                  </a:lnTo>
                  <a:lnTo>
                    <a:pt x="110" y="119"/>
                  </a:lnTo>
                  <a:lnTo>
                    <a:pt x="101" y="124"/>
                  </a:lnTo>
                  <a:lnTo>
                    <a:pt x="95" y="127"/>
                  </a:lnTo>
                  <a:lnTo>
                    <a:pt x="86" y="126"/>
                  </a:lnTo>
                  <a:lnTo>
                    <a:pt x="77" y="123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4" y="123"/>
                  </a:lnTo>
                  <a:lnTo>
                    <a:pt x="49" y="127"/>
                  </a:lnTo>
                  <a:lnTo>
                    <a:pt x="47" y="128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28"/>
                  </a:lnTo>
                  <a:lnTo>
                    <a:pt x="40" y="126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3" y="119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3" y="119"/>
                  </a:lnTo>
                  <a:lnTo>
                    <a:pt x="25" y="119"/>
                  </a:lnTo>
                  <a:lnTo>
                    <a:pt x="18" y="117"/>
                  </a:lnTo>
                  <a:lnTo>
                    <a:pt x="17" y="113"/>
                  </a:lnTo>
                  <a:lnTo>
                    <a:pt x="19" y="108"/>
                  </a:lnTo>
                  <a:lnTo>
                    <a:pt x="36" y="89"/>
                  </a:lnTo>
                  <a:lnTo>
                    <a:pt x="45" y="80"/>
                  </a:lnTo>
                  <a:lnTo>
                    <a:pt x="52" y="76"/>
                  </a:lnTo>
                  <a:lnTo>
                    <a:pt x="54" y="74"/>
                  </a:lnTo>
                  <a:lnTo>
                    <a:pt x="49" y="69"/>
                  </a:lnTo>
                  <a:lnTo>
                    <a:pt x="43" y="67"/>
                  </a:lnTo>
                  <a:lnTo>
                    <a:pt x="34" y="63"/>
                  </a:lnTo>
                  <a:lnTo>
                    <a:pt x="26" y="60"/>
                  </a:lnTo>
                  <a:lnTo>
                    <a:pt x="17" y="53"/>
                  </a:lnTo>
                  <a:lnTo>
                    <a:pt x="10" y="43"/>
                  </a:lnTo>
                  <a:lnTo>
                    <a:pt x="4" y="35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30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EAFCE25D-E615-F944-B304-1A521A066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9213" y="1409700"/>
              <a:ext cx="3976688" cy="2686050"/>
            </a:xfrm>
            <a:custGeom>
              <a:avLst/>
              <a:gdLst/>
              <a:ahLst/>
              <a:cxnLst>
                <a:cxn ang="0">
                  <a:pos x="578" y="560"/>
                </a:cxn>
                <a:cxn ang="0">
                  <a:pos x="697" y="476"/>
                </a:cxn>
                <a:cxn ang="0">
                  <a:pos x="823" y="469"/>
                </a:cxn>
                <a:cxn ang="0">
                  <a:pos x="902" y="574"/>
                </a:cxn>
                <a:cxn ang="0">
                  <a:pos x="908" y="469"/>
                </a:cxn>
                <a:cxn ang="0">
                  <a:pos x="1567" y="16"/>
                </a:cxn>
                <a:cxn ang="0">
                  <a:pos x="1810" y="57"/>
                </a:cxn>
                <a:cxn ang="0">
                  <a:pos x="1998" y="63"/>
                </a:cxn>
                <a:cxn ang="0">
                  <a:pos x="2051" y="31"/>
                </a:cxn>
                <a:cxn ang="0">
                  <a:pos x="2147" y="101"/>
                </a:cxn>
                <a:cxn ang="0">
                  <a:pos x="2461" y="121"/>
                </a:cxn>
                <a:cxn ang="0">
                  <a:pos x="2412" y="252"/>
                </a:cxn>
                <a:cxn ang="0">
                  <a:pos x="2192" y="427"/>
                </a:cxn>
                <a:cxn ang="0">
                  <a:pos x="2256" y="258"/>
                </a:cxn>
                <a:cxn ang="0">
                  <a:pos x="1998" y="311"/>
                </a:cxn>
                <a:cxn ang="0">
                  <a:pos x="2025" y="363"/>
                </a:cxn>
                <a:cxn ang="0">
                  <a:pos x="2032" y="475"/>
                </a:cxn>
                <a:cxn ang="0">
                  <a:pos x="1864" y="561"/>
                </a:cxn>
                <a:cxn ang="0">
                  <a:pos x="1805" y="609"/>
                </a:cxn>
                <a:cxn ang="0">
                  <a:pos x="1721" y="582"/>
                </a:cxn>
                <a:cxn ang="0">
                  <a:pos x="1732" y="786"/>
                </a:cxn>
                <a:cxn ang="0">
                  <a:pos x="1601" y="874"/>
                </a:cxn>
                <a:cxn ang="0">
                  <a:pos x="1564" y="1050"/>
                </a:cxn>
                <a:cxn ang="0">
                  <a:pos x="1464" y="919"/>
                </a:cxn>
                <a:cxn ang="0">
                  <a:pos x="1363" y="844"/>
                </a:cxn>
                <a:cxn ang="0">
                  <a:pos x="1179" y="992"/>
                </a:cxn>
                <a:cxn ang="0">
                  <a:pos x="1067" y="787"/>
                </a:cxn>
                <a:cxn ang="0">
                  <a:pos x="838" y="726"/>
                </a:cxn>
                <a:cxn ang="0">
                  <a:pos x="982" y="828"/>
                </a:cxn>
                <a:cxn ang="0">
                  <a:pos x="752" y="892"/>
                </a:cxn>
                <a:cxn ang="0">
                  <a:pos x="725" y="922"/>
                </a:cxn>
                <a:cxn ang="0">
                  <a:pos x="827" y="1115"/>
                </a:cxn>
                <a:cxn ang="0">
                  <a:pos x="689" y="1442"/>
                </a:cxn>
                <a:cxn ang="0">
                  <a:pos x="543" y="1673"/>
                </a:cxn>
                <a:cxn ang="0">
                  <a:pos x="391" y="1470"/>
                </a:cxn>
                <a:cxn ang="0">
                  <a:pos x="339" y="1098"/>
                </a:cxn>
                <a:cxn ang="0">
                  <a:pos x="122" y="1111"/>
                </a:cxn>
                <a:cxn ang="0">
                  <a:pos x="22" y="878"/>
                </a:cxn>
                <a:cxn ang="0">
                  <a:pos x="198" y="635"/>
                </a:cxn>
                <a:cxn ang="0">
                  <a:pos x="373" y="672"/>
                </a:cxn>
                <a:cxn ang="0">
                  <a:pos x="573" y="720"/>
                </a:cxn>
                <a:cxn ang="0">
                  <a:pos x="614" y="623"/>
                </a:cxn>
                <a:cxn ang="0">
                  <a:pos x="520" y="613"/>
                </a:cxn>
                <a:cxn ang="0">
                  <a:pos x="435" y="546"/>
                </a:cxn>
                <a:cxn ang="0">
                  <a:pos x="350" y="512"/>
                </a:cxn>
                <a:cxn ang="0">
                  <a:pos x="194" y="616"/>
                </a:cxn>
                <a:cxn ang="0">
                  <a:pos x="105" y="546"/>
                </a:cxn>
                <a:cxn ang="0">
                  <a:pos x="245" y="412"/>
                </a:cxn>
                <a:cxn ang="0">
                  <a:pos x="360" y="316"/>
                </a:cxn>
                <a:cxn ang="0">
                  <a:pos x="526" y="295"/>
                </a:cxn>
                <a:cxn ang="0">
                  <a:pos x="514" y="211"/>
                </a:cxn>
                <a:cxn ang="0">
                  <a:pos x="451" y="283"/>
                </a:cxn>
                <a:cxn ang="0">
                  <a:pos x="298" y="286"/>
                </a:cxn>
                <a:cxn ang="0">
                  <a:pos x="613" y="109"/>
                </a:cxn>
                <a:cxn ang="0">
                  <a:pos x="689" y="200"/>
                </a:cxn>
                <a:cxn ang="0">
                  <a:pos x="785" y="178"/>
                </a:cxn>
                <a:cxn ang="0">
                  <a:pos x="905" y="143"/>
                </a:cxn>
                <a:cxn ang="0">
                  <a:pos x="1095" y="135"/>
                </a:cxn>
                <a:cxn ang="0">
                  <a:pos x="1132" y="164"/>
                </a:cxn>
                <a:cxn ang="0">
                  <a:pos x="1201" y="120"/>
                </a:cxn>
                <a:cxn ang="0">
                  <a:pos x="1191" y="102"/>
                </a:cxn>
                <a:cxn ang="0">
                  <a:pos x="1244" y="71"/>
                </a:cxn>
                <a:cxn ang="0">
                  <a:pos x="1475" y="26"/>
                </a:cxn>
              </a:cxnLst>
              <a:rect l="0" t="0" r="r" b="b"/>
              <a:pathLst>
                <a:path w="2505" h="1692">
                  <a:moveTo>
                    <a:pt x="643" y="1161"/>
                  </a:moveTo>
                  <a:lnTo>
                    <a:pt x="634" y="1163"/>
                  </a:lnTo>
                  <a:lnTo>
                    <a:pt x="630" y="1167"/>
                  </a:lnTo>
                  <a:lnTo>
                    <a:pt x="629" y="1174"/>
                  </a:lnTo>
                  <a:lnTo>
                    <a:pt x="628" y="1182"/>
                  </a:lnTo>
                  <a:lnTo>
                    <a:pt x="628" y="1193"/>
                  </a:lnTo>
                  <a:lnTo>
                    <a:pt x="629" y="1201"/>
                  </a:lnTo>
                  <a:lnTo>
                    <a:pt x="633" y="1205"/>
                  </a:lnTo>
                  <a:lnTo>
                    <a:pt x="640" y="1203"/>
                  </a:lnTo>
                  <a:lnTo>
                    <a:pt x="647" y="1196"/>
                  </a:lnTo>
                  <a:lnTo>
                    <a:pt x="652" y="1185"/>
                  </a:lnTo>
                  <a:lnTo>
                    <a:pt x="656" y="1172"/>
                  </a:lnTo>
                  <a:lnTo>
                    <a:pt x="655" y="1164"/>
                  </a:lnTo>
                  <a:lnTo>
                    <a:pt x="651" y="1161"/>
                  </a:lnTo>
                  <a:lnTo>
                    <a:pt x="643" y="1161"/>
                  </a:lnTo>
                  <a:close/>
                  <a:moveTo>
                    <a:pt x="619" y="467"/>
                  </a:moveTo>
                  <a:lnTo>
                    <a:pt x="617" y="468"/>
                  </a:lnTo>
                  <a:lnTo>
                    <a:pt x="613" y="469"/>
                  </a:lnTo>
                  <a:lnTo>
                    <a:pt x="610" y="474"/>
                  </a:lnTo>
                  <a:lnTo>
                    <a:pt x="606" y="479"/>
                  </a:lnTo>
                  <a:lnTo>
                    <a:pt x="599" y="491"/>
                  </a:lnTo>
                  <a:lnTo>
                    <a:pt x="592" y="502"/>
                  </a:lnTo>
                  <a:lnTo>
                    <a:pt x="580" y="515"/>
                  </a:lnTo>
                  <a:lnTo>
                    <a:pt x="576" y="522"/>
                  </a:lnTo>
                  <a:lnTo>
                    <a:pt x="574" y="528"/>
                  </a:lnTo>
                  <a:lnTo>
                    <a:pt x="580" y="537"/>
                  </a:lnTo>
                  <a:lnTo>
                    <a:pt x="580" y="543"/>
                  </a:lnTo>
                  <a:lnTo>
                    <a:pt x="578" y="550"/>
                  </a:lnTo>
                  <a:lnTo>
                    <a:pt x="577" y="556"/>
                  </a:lnTo>
                  <a:lnTo>
                    <a:pt x="577" y="559"/>
                  </a:lnTo>
                  <a:lnTo>
                    <a:pt x="578" y="560"/>
                  </a:lnTo>
                  <a:lnTo>
                    <a:pt x="580" y="559"/>
                  </a:lnTo>
                  <a:lnTo>
                    <a:pt x="588" y="554"/>
                  </a:lnTo>
                  <a:lnTo>
                    <a:pt x="591" y="552"/>
                  </a:lnTo>
                  <a:lnTo>
                    <a:pt x="595" y="550"/>
                  </a:lnTo>
                  <a:lnTo>
                    <a:pt x="606" y="550"/>
                  </a:lnTo>
                  <a:lnTo>
                    <a:pt x="617" y="552"/>
                  </a:lnTo>
                  <a:lnTo>
                    <a:pt x="625" y="550"/>
                  </a:lnTo>
                  <a:lnTo>
                    <a:pt x="632" y="545"/>
                  </a:lnTo>
                  <a:lnTo>
                    <a:pt x="637" y="539"/>
                  </a:lnTo>
                  <a:lnTo>
                    <a:pt x="647" y="537"/>
                  </a:lnTo>
                  <a:lnTo>
                    <a:pt x="658" y="537"/>
                  </a:lnTo>
                  <a:lnTo>
                    <a:pt x="669" y="538"/>
                  </a:lnTo>
                  <a:lnTo>
                    <a:pt x="693" y="549"/>
                  </a:lnTo>
                  <a:lnTo>
                    <a:pt x="704" y="553"/>
                  </a:lnTo>
                  <a:lnTo>
                    <a:pt x="726" y="553"/>
                  </a:lnTo>
                  <a:lnTo>
                    <a:pt x="738" y="550"/>
                  </a:lnTo>
                  <a:lnTo>
                    <a:pt x="748" y="549"/>
                  </a:lnTo>
                  <a:lnTo>
                    <a:pt x="752" y="545"/>
                  </a:lnTo>
                  <a:lnTo>
                    <a:pt x="752" y="537"/>
                  </a:lnTo>
                  <a:lnTo>
                    <a:pt x="748" y="528"/>
                  </a:lnTo>
                  <a:lnTo>
                    <a:pt x="740" y="520"/>
                  </a:lnTo>
                  <a:lnTo>
                    <a:pt x="726" y="509"/>
                  </a:lnTo>
                  <a:lnTo>
                    <a:pt x="714" y="500"/>
                  </a:lnTo>
                  <a:lnTo>
                    <a:pt x="701" y="491"/>
                  </a:lnTo>
                  <a:lnTo>
                    <a:pt x="696" y="490"/>
                  </a:lnTo>
                  <a:lnTo>
                    <a:pt x="693" y="487"/>
                  </a:lnTo>
                  <a:lnTo>
                    <a:pt x="690" y="486"/>
                  </a:lnTo>
                  <a:lnTo>
                    <a:pt x="688" y="483"/>
                  </a:lnTo>
                  <a:lnTo>
                    <a:pt x="688" y="482"/>
                  </a:lnTo>
                  <a:lnTo>
                    <a:pt x="689" y="480"/>
                  </a:lnTo>
                  <a:lnTo>
                    <a:pt x="697" y="476"/>
                  </a:lnTo>
                  <a:lnTo>
                    <a:pt x="701" y="472"/>
                  </a:lnTo>
                  <a:lnTo>
                    <a:pt x="703" y="469"/>
                  </a:lnTo>
                  <a:lnTo>
                    <a:pt x="703" y="468"/>
                  </a:lnTo>
                  <a:lnTo>
                    <a:pt x="701" y="467"/>
                  </a:lnTo>
                  <a:lnTo>
                    <a:pt x="699" y="467"/>
                  </a:lnTo>
                  <a:lnTo>
                    <a:pt x="689" y="468"/>
                  </a:lnTo>
                  <a:lnTo>
                    <a:pt x="681" y="471"/>
                  </a:lnTo>
                  <a:lnTo>
                    <a:pt x="677" y="476"/>
                  </a:lnTo>
                  <a:lnTo>
                    <a:pt x="675" y="482"/>
                  </a:lnTo>
                  <a:lnTo>
                    <a:pt x="671" y="486"/>
                  </a:lnTo>
                  <a:lnTo>
                    <a:pt x="669" y="490"/>
                  </a:lnTo>
                  <a:lnTo>
                    <a:pt x="665" y="493"/>
                  </a:lnTo>
                  <a:lnTo>
                    <a:pt x="663" y="494"/>
                  </a:lnTo>
                  <a:lnTo>
                    <a:pt x="660" y="496"/>
                  </a:lnTo>
                  <a:lnTo>
                    <a:pt x="658" y="498"/>
                  </a:lnTo>
                  <a:lnTo>
                    <a:pt x="652" y="501"/>
                  </a:lnTo>
                  <a:lnTo>
                    <a:pt x="648" y="501"/>
                  </a:lnTo>
                  <a:lnTo>
                    <a:pt x="643" y="490"/>
                  </a:lnTo>
                  <a:lnTo>
                    <a:pt x="632" y="471"/>
                  </a:lnTo>
                  <a:lnTo>
                    <a:pt x="626" y="467"/>
                  </a:lnTo>
                  <a:lnTo>
                    <a:pt x="619" y="467"/>
                  </a:lnTo>
                  <a:close/>
                  <a:moveTo>
                    <a:pt x="875" y="453"/>
                  </a:moveTo>
                  <a:lnTo>
                    <a:pt x="874" y="454"/>
                  </a:lnTo>
                  <a:lnTo>
                    <a:pt x="871" y="456"/>
                  </a:lnTo>
                  <a:lnTo>
                    <a:pt x="864" y="463"/>
                  </a:lnTo>
                  <a:lnTo>
                    <a:pt x="860" y="465"/>
                  </a:lnTo>
                  <a:lnTo>
                    <a:pt x="856" y="469"/>
                  </a:lnTo>
                  <a:lnTo>
                    <a:pt x="848" y="471"/>
                  </a:lnTo>
                  <a:lnTo>
                    <a:pt x="838" y="469"/>
                  </a:lnTo>
                  <a:lnTo>
                    <a:pt x="830" y="468"/>
                  </a:lnTo>
                  <a:lnTo>
                    <a:pt x="823" y="469"/>
                  </a:lnTo>
                  <a:lnTo>
                    <a:pt x="812" y="480"/>
                  </a:lnTo>
                  <a:lnTo>
                    <a:pt x="808" y="491"/>
                  </a:lnTo>
                  <a:lnTo>
                    <a:pt x="811" y="502"/>
                  </a:lnTo>
                  <a:lnTo>
                    <a:pt x="815" y="509"/>
                  </a:lnTo>
                  <a:lnTo>
                    <a:pt x="820" y="519"/>
                  </a:lnTo>
                  <a:lnTo>
                    <a:pt x="827" y="530"/>
                  </a:lnTo>
                  <a:lnTo>
                    <a:pt x="834" y="538"/>
                  </a:lnTo>
                  <a:lnTo>
                    <a:pt x="840" y="542"/>
                  </a:lnTo>
                  <a:lnTo>
                    <a:pt x="845" y="543"/>
                  </a:lnTo>
                  <a:lnTo>
                    <a:pt x="861" y="549"/>
                  </a:lnTo>
                  <a:lnTo>
                    <a:pt x="866" y="554"/>
                  </a:lnTo>
                  <a:lnTo>
                    <a:pt x="863" y="561"/>
                  </a:lnTo>
                  <a:lnTo>
                    <a:pt x="852" y="572"/>
                  </a:lnTo>
                  <a:lnTo>
                    <a:pt x="846" y="575"/>
                  </a:lnTo>
                  <a:lnTo>
                    <a:pt x="840" y="575"/>
                  </a:lnTo>
                  <a:lnTo>
                    <a:pt x="835" y="576"/>
                  </a:lnTo>
                  <a:lnTo>
                    <a:pt x="834" y="582"/>
                  </a:lnTo>
                  <a:lnTo>
                    <a:pt x="837" y="598"/>
                  </a:lnTo>
                  <a:lnTo>
                    <a:pt x="840" y="604"/>
                  </a:lnTo>
                  <a:lnTo>
                    <a:pt x="842" y="608"/>
                  </a:lnTo>
                  <a:lnTo>
                    <a:pt x="850" y="611"/>
                  </a:lnTo>
                  <a:lnTo>
                    <a:pt x="861" y="615"/>
                  </a:lnTo>
                  <a:lnTo>
                    <a:pt x="872" y="617"/>
                  </a:lnTo>
                  <a:lnTo>
                    <a:pt x="881" y="620"/>
                  </a:lnTo>
                  <a:lnTo>
                    <a:pt x="889" y="620"/>
                  </a:lnTo>
                  <a:lnTo>
                    <a:pt x="898" y="619"/>
                  </a:lnTo>
                  <a:lnTo>
                    <a:pt x="908" y="615"/>
                  </a:lnTo>
                  <a:lnTo>
                    <a:pt x="911" y="611"/>
                  </a:lnTo>
                  <a:lnTo>
                    <a:pt x="909" y="601"/>
                  </a:lnTo>
                  <a:lnTo>
                    <a:pt x="907" y="587"/>
                  </a:lnTo>
                  <a:lnTo>
                    <a:pt x="902" y="574"/>
                  </a:lnTo>
                  <a:lnTo>
                    <a:pt x="897" y="564"/>
                  </a:lnTo>
                  <a:lnTo>
                    <a:pt x="896" y="561"/>
                  </a:lnTo>
                  <a:lnTo>
                    <a:pt x="896" y="560"/>
                  </a:lnTo>
                  <a:lnTo>
                    <a:pt x="898" y="554"/>
                  </a:lnTo>
                  <a:lnTo>
                    <a:pt x="902" y="550"/>
                  </a:lnTo>
                  <a:lnTo>
                    <a:pt x="905" y="545"/>
                  </a:lnTo>
                  <a:lnTo>
                    <a:pt x="901" y="541"/>
                  </a:lnTo>
                  <a:lnTo>
                    <a:pt x="896" y="538"/>
                  </a:lnTo>
                  <a:lnTo>
                    <a:pt x="891" y="537"/>
                  </a:lnTo>
                  <a:lnTo>
                    <a:pt x="886" y="531"/>
                  </a:lnTo>
                  <a:lnTo>
                    <a:pt x="883" y="527"/>
                  </a:lnTo>
                  <a:lnTo>
                    <a:pt x="882" y="523"/>
                  </a:lnTo>
                  <a:lnTo>
                    <a:pt x="879" y="519"/>
                  </a:lnTo>
                  <a:lnTo>
                    <a:pt x="878" y="515"/>
                  </a:lnTo>
                  <a:lnTo>
                    <a:pt x="874" y="511"/>
                  </a:lnTo>
                  <a:lnTo>
                    <a:pt x="871" y="509"/>
                  </a:lnTo>
                  <a:lnTo>
                    <a:pt x="867" y="509"/>
                  </a:lnTo>
                  <a:lnTo>
                    <a:pt x="866" y="511"/>
                  </a:lnTo>
                  <a:lnTo>
                    <a:pt x="864" y="511"/>
                  </a:lnTo>
                  <a:lnTo>
                    <a:pt x="864" y="509"/>
                  </a:lnTo>
                  <a:lnTo>
                    <a:pt x="863" y="508"/>
                  </a:lnTo>
                  <a:lnTo>
                    <a:pt x="863" y="502"/>
                  </a:lnTo>
                  <a:lnTo>
                    <a:pt x="866" y="493"/>
                  </a:lnTo>
                  <a:lnTo>
                    <a:pt x="872" y="486"/>
                  </a:lnTo>
                  <a:lnTo>
                    <a:pt x="879" y="485"/>
                  </a:lnTo>
                  <a:lnTo>
                    <a:pt x="893" y="490"/>
                  </a:lnTo>
                  <a:lnTo>
                    <a:pt x="901" y="491"/>
                  </a:lnTo>
                  <a:lnTo>
                    <a:pt x="909" y="490"/>
                  </a:lnTo>
                  <a:lnTo>
                    <a:pt x="916" y="487"/>
                  </a:lnTo>
                  <a:lnTo>
                    <a:pt x="916" y="483"/>
                  </a:lnTo>
                  <a:lnTo>
                    <a:pt x="908" y="469"/>
                  </a:lnTo>
                  <a:lnTo>
                    <a:pt x="904" y="464"/>
                  </a:lnTo>
                  <a:lnTo>
                    <a:pt x="898" y="459"/>
                  </a:lnTo>
                  <a:lnTo>
                    <a:pt x="890" y="454"/>
                  </a:lnTo>
                  <a:lnTo>
                    <a:pt x="881" y="453"/>
                  </a:lnTo>
                  <a:lnTo>
                    <a:pt x="875" y="453"/>
                  </a:lnTo>
                  <a:close/>
                  <a:moveTo>
                    <a:pt x="624" y="243"/>
                  </a:moveTo>
                  <a:lnTo>
                    <a:pt x="617" y="245"/>
                  </a:lnTo>
                  <a:lnTo>
                    <a:pt x="613" y="250"/>
                  </a:lnTo>
                  <a:lnTo>
                    <a:pt x="614" y="257"/>
                  </a:lnTo>
                  <a:lnTo>
                    <a:pt x="621" y="261"/>
                  </a:lnTo>
                  <a:lnTo>
                    <a:pt x="629" y="265"/>
                  </a:lnTo>
                  <a:lnTo>
                    <a:pt x="637" y="265"/>
                  </a:lnTo>
                  <a:lnTo>
                    <a:pt x="643" y="263"/>
                  </a:lnTo>
                  <a:lnTo>
                    <a:pt x="643" y="257"/>
                  </a:lnTo>
                  <a:lnTo>
                    <a:pt x="639" y="252"/>
                  </a:lnTo>
                  <a:lnTo>
                    <a:pt x="632" y="246"/>
                  </a:lnTo>
                  <a:lnTo>
                    <a:pt x="624" y="243"/>
                  </a:lnTo>
                  <a:close/>
                  <a:moveTo>
                    <a:pt x="1520" y="0"/>
                  </a:moveTo>
                  <a:lnTo>
                    <a:pt x="1522" y="1"/>
                  </a:lnTo>
                  <a:lnTo>
                    <a:pt x="1522" y="2"/>
                  </a:lnTo>
                  <a:lnTo>
                    <a:pt x="1526" y="5"/>
                  </a:lnTo>
                  <a:lnTo>
                    <a:pt x="1531" y="5"/>
                  </a:lnTo>
                  <a:lnTo>
                    <a:pt x="1540" y="4"/>
                  </a:lnTo>
                  <a:lnTo>
                    <a:pt x="1551" y="5"/>
                  </a:lnTo>
                  <a:lnTo>
                    <a:pt x="1563" y="9"/>
                  </a:lnTo>
                  <a:lnTo>
                    <a:pt x="1567" y="12"/>
                  </a:lnTo>
                  <a:lnTo>
                    <a:pt x="1570" y="13"/>
                  </a:lnTo>
                  <a:lnTo>
                    <a:pt x="1572" y="13"/>
                  </a:lnTo>
                  <a:lnTo>
                    <a:pt x="1572" y="15"/>
                  </a:lnTo>
                  <a:lnTo>
                    <a:pt x="1567" y="15"/>
                  </a:lnTo>
                  <a:lnTo>
                    <a:pt x="1567" y="16"/>
                  </a:lnTo>
                  <a:lnTo>
                    <a:pt x="1568" y="17"/>
                  </a:lnTo>
                  <a:lnTo>
                    <a:pt x="1572" y="20"/>
                  </a:lnTo>
                  <a:lnTo>
                    <a:pt x="1578" y="19"/>
                  </a:lnTo>
                  <a:lnTo>
                    <a:pt x="1583" y="16"/>
                  </a:lnTo>
                  <a:lnTo>
                    <a:pt x="1593" y="13"/>
                  </a:lnTo>
                  <a:lnTo>
                    <a:pt x="1607" y="12"/>
                  </a:lnTo>
                  <a:lnTo>
                    <a:pt x="1619" y="13"/>
                  </a:lnTo>
                  <a:lnTo>
                    <a:pt x="1638" y="16"/>
                  </a:lnTo>
                  <a:lnTo>
                    <a:pt x="1649" y="16"/>
                  </a:lnTo>
                  <a:lnTo>
                    <a:pt x="1660" y="19"/>
                  </a:lnTo>
                  <a:lnTo>
                    <a:pt x="1669" y="23"/>
                  </a:lnTo>
                  <a:lnTo>
                    <a:pt x="1672" y="28"/>
                  </a:lnTo>
                  <a:lnTo>
                    <a:pt x="1671" y="35"/>
                  </a:lnTo>
                  <a:lnTo>
                    <a:pt x="1667" y="42"/>
                  </a:lnTo>
                  <a:lnTo>
                    <a:pt x="1661" y="49"/>
                  </a:lnTo>
                  <a:lnTo>
                    <a:pt x="1656" y="54"/>
                  </a:lnTo>
                  <a:lnTo>
                    <a:pt x="1657" y="56"/>
                  </a:lnTo>
                  <a:lnTo>
                    <a:pt x="1659" y="58"/>
                  </a:lnTo>
                  <a:lnTo>
                    <a:pt x="1661" y="58"/>
                  </a:lnTo>
                  <a:lnTo>
                    <a:pt x="1664" y="60"/>
                  </a:lnTo>
                  <a:lnTo>
                    <a:pt x="1700" y="60"/>
                  </a:lnTo>
                  <a:lnTo>
                    <a:pt x="1713" y="61"/>
                  </a:lnTo>
                  <a:lnTo>
                    <a:pt x="1726" y="63"/>
                  </a:lnTo>
                  <a:lnTo>
                    <a:pt x="1739" y="67"/>
                  </a:lnTo>
                  <a:lnTo>
                    <a:pt x="1749" y="71"/>
                  </a:lnTo>
                  <a:lnTo>
                    <a:pt x="1756" y="74"/>
                  </a:lnTo>
                  <a:lnTo>
                    <a:pt x="1764" y="72"/>
                  </a:lnTo>
                  <a:lnTo>
                    <a:pt x="1773" y="69"/>
                  </a:lnTo>
                  <a:lnTo>
                    <a:pt x="1787" y="61"/>
                  </a:lnTo>
                  <a:lnTo>
                    <a:pt x="1798" y="58"/>
                  </a:lnTo>
                  <a:lnTo>
                    <a:pt x="1810" y="57"/>
                  </a:lnTo>
                  <a:lnTo>
                    <a:pt x="1820" y="56"/>
                  </a:lnTo>
                  <a:lnTo>
                    <a:pt x="1839" y="56"/>
                  </a:lnTo>
                  <a:lnTo>
                    <a:pt x="1850" y="57"/>
                  </a:lnTo>
                  <a:lnTo>
                    <a:pt x="1855" y="58"/>
                  </a:lnTo>
                  <a:lnTo>
                    <a:pt x="1858" y="64"/>
                  </a:lnTo>
                  <a:lnTo>
                    <a:pt x="1860" y="74"/>
                  </a:lnTo>
                  <a:lnTo>
                    <a:pt x="1861" y="84"/>
                  </a:lnTo>
                  <a:lnTo>
                    <a:pt x="1862" y="89"/>
                  </a:lnTo>
                  <a:lnTo>
                    <a:pt x="1864" y="94"/>
                  </a:lnTo>
                  <a:lnTo>
                    <a:pt x="1870" y="101"/>
                  </a:lnTo>
                  <a:lnTo>
                    <a:pt x="1875" y="104"/>
                  </a:lnTo>
                  <a:lnTo>
                    <a:pt x="1879" y="105"/>
                  </a:lnTo>
                  <a:lnTo>
                    <a:pt x="1886" y="104"/>
                  </a:lnTo>
                  <a:lnTo>
                    <a:pt x="1894" y="98"/>
                  </a:lnTo>
                  <a:lnTo>
                    <a:pt x="1901" y="91"/>
                  </a:lnTo>
                  <a:lnTo>
                    <a:pt x="1906" y="87"/>
                  </a:lnTo>
                  <a:lnTo>
                    <a:pt x="1909" y="87"/>
                  </a:lnTo>
                  <a:lnTo>
                    <a:pt x="1910" y="89"/>
                  </a:lnTo>
                  <a:lnTo>
                    <a:pt x="1913" y="90"/>
                  </a:lnTo>
                  <a:lnTo>
                    <a:pt x="1917" y="94"/>
                  </a:lnTo>
                  <a:lnTo>
                    <a:pt x="1920" y="95"/>
                  </a:lnTo>
                  <a:lnTo>
                    <a:pt x="1921" y="94"/>
                  </a:lnTo>
                  <a:lnTo>
                    <a:pt x="1925" y="93"/>
                  </a:lnTo>
                  <a:lnTo>
                    <a:pt x="1954" y="93"/>
                  </a:lnTo>
                  <a:lnTo>
                    <a:pt x="1962" y="90"/>
                  </a:lnTo>
                  <a:lnTo>
                    <a:pt x="1969" y="87"/>
                  </a:lnTo>
                  <a:lnTo>
                    <a:pt x="1984" y="87"/>
                  </a:lnTo>
                  <a:lnTo>
                    <a:pt x="1994" y="78"/>
                  </a:lnTo>
                  <a:lnTo>
                    <a:pt x="1996" y="71"/>
                  </a:lnTo>
                  <a:lnTo>
                    <a:pt x="1998" y="65"/>
                  </a:lnTo>
                  <a:lnTo>
                    <a:pt x="1998" y="63"/>
                  </a:lnTo>
                  <a:lnTo>
                    <a:pt x="2000" y="57"/>
                  </a:lnTo>
                  <a:lnTo>
                    <a:pt x="2000" y="54"/>
                  </a:lnTo>
                  <a:lnTo>
                    <a:pt x="1998" y="49"/>
                  </a:lnTo>
                  <a:lnTo>
                    <a:pt x="1992" y="45"/>
                  </a:lnTo>
                  <a:lnTo>
                    <a:pt x="1984" y="43"/>
                  </a:lnTo>
                  <a:lnTo>
                    <a:pt x="1974" y="43"/>
                  </a:lnTo>
                  <a:lnTo>
                    <a:pt x="1962" y="41"/>
                  </a:lnTo>
                  <a:lnTo>
                    <a:pt x="1959" y="39"/>
                  </a:lnTo>
                  <a:lnTo>
                    <a:pt x="1957" y="37"/>
                  </a:lnTo>
                  <a:lnTo>
                    <a:pt x="1955" y="32"/>
                  </a:lnTo>
                  <a:lnTo>
                    <a:pt x="1957" y="30"/>
                  </a:lnTo>
                  <a:lnTo>
                    <a:pt x="1957" y="26"/>
                  </a:lnTo>
                  <a:lnTo>
                    <a:pt x="1958" y="23"/>
                  </a:lnTo>
                  <a:lnTo>
                    <a:pt x="1962" y="19"/>
                  </a:lnTo>
                  <a:lnTo>
                    <a:pt x="1965" y="19"/>
                  </a:lnTo>
                  <a:lnTo>
                    <a:pt x="1966" y="20"/>
                  </a:lnTo>
                  <a:lnTo>
                    <a:pt x="1968" y="23"/>
                  </a:lnTo>
                  <a:lnTo>
                    <a:pt x="1972" y="27"/>
                  </a:lnTo>
                  <a:lnTo>
                    <a:pt x="1979" y="26"/>
                  </a:lnTo>
                  <a:lnTo>
                    <a:pt x="2003" y="26"/>
                  </a:lnTo>
                  <a:lnTo>
                    <a:pt x="2004" y="24"/>
                  </a:lnTo>
                  <a:lnTo>
                    <a:pt x="2004" y="23"/>
                  </a:lnTo>
                  <a:lnTo>
                    <a:pt x="2006" y="23"/>
                  </a:lnTo>
                  <a:lnTo>
                    <a:pt x="2006" y="21"/>
                  </a:lnTo>
                  <a:lnTo>
                    <a:pt x="2007" y="21"/>
                  </a:lnTo>
                  <a:lnTo>
                    <a:pt x="2014" y="23"/>
                  </a:lnTo>
                  <a:lnTo>
                    <a:pt x="2024" y="24"/>
                  </a:lnTo>
                  <a:lnTo>
                    <a:pt x="2035" y="27"/>
                  </a:lnTo>
                  <a:lnTo>
                    <a:pt x="2043" y="28"/>
                  </a:lnTo>
                  <a:lnTo>
                    <a:pt x="2047" y="28"/>
                  </a:lnTo>
                  <a:lnTo>
                    <a:pt x="2051" y="31"/>
                  </a:lnTo>
                  <a:lnTo>
                    <a:pt x="2054" y="32"/>
                  </a:lnTo>
                  <a:lnTo>
                    <a:pt x="2058" y="35"/>
                  </a:lnTo>
                  <a:lnTo>
                    <a:pt x="2059" y="38"/>
                  </a:lnTo>
                  <a:lnTo>
                    <a:pt x="2062" y="39"/>
                  </a:lnTo>
                  <a:lnTo>
                    <a:pt x="2063" y="42"/>
                  </a:lnTo>
                  <a:lnTo>
                    <a:pt x="2061" y="43"/>
                  </a:lnTo>
                  <a:lnTo>
                    <a:pt x="2052" y="46"/>
                  </a:lnTo>
                  <a:lnTo>
                    <a:pt x="2033" y="52"/>
                  </a:lnTo>
                  <a:lnTo>
                    <a:pt x="2026" y="53"/>
                  </a:lnTo>
                  <a:lnTo>
                    <a:pt x="2024" y="53"/>
                  </a:lnTo>
                  <a:lnTo>
                    <a:pt x="2024" y="54"/>
                  </a:lnTo>
                  <a:lnTo>
                    <a:pt x="2022" y="57"/>
                  </a:lnTo>
                  <a:lnTo>
                    <a:pt x="2024" y="58"/>
                  </a:lnTo>
                  <a:lnTo>
                    <a:pt x="2025" y="61"/>
                  </a:lnTo>
                  <a:lnTo>
                    <a:pt x="2026" y="63"/>
                  </a:lnTo>
                  <a:lnTo>
                    <a:pt x="2029" y="63"/>
                  </a:lnTo>
                  <a:lnTo>
                    <a:pt x="2033" y="64"/>
                  </a:lnTo>
                  <a:lnTo>
                    <a:pt x="2039" y="65"/>
                  </a:lnTo>
                  <a:lnTo>
                    <a:pt x="2044" y="68"/>
                  </a:lnTo>
                  <a:lnTo>
                    <a:pt x="2050" y="72"/>
                  </a:lnTo>
                  <a:lnTo>
                    <a:pt x="2056" y="75"/>
                  </a:lnTo>
                  <a:lnTo>
                    <a:pt x="2067" y="75"/>
                  </a:lnTo>
                  <a:lnTo>
                    <a:pt x="2080" y="74"/>
                  </a:lnTo>
                  <a:lnTo>
                    <a:pt x="2089" y="72"/>
                  </a:lnTo>
                  <a:lnTo>
                    <a:pt x="2095" y="72"/>
                  </a:lnTo>
                  <a:lnTo>
                    <a:pt x="2107" y="76"/>
                  </a:lnTo>
                  <a:lnTo>
                    <a:pt x="2115" y="82"/>
                  </a:lnTo>
                  <a:lnTo>
                    <a:pt x="2125" y="89"/>
                  </a:lnTo>
                  <a:lnTo>
                    <a:pt x="2137" y="95"/>
                  </a:lnTo>
                  <a:lnTo>
                    <a:pt x="2144" y="100"/>
                  </a:lnTo>
                  <a:lnTo>
                    <a:pt x="2147" y="101"/>
                  </a:lnTo>
                  <a:lnTo>
                    <a:pt x="2158" y="101"/>
                  </a:lnTo>
                  <a:lnTo>
                    <a:pt x="2170" y="100"/>
                  </a:lnTo>
                  <a:lnTo>
                    <a:pt x="2197" y="97"/>
                  </a:lnTo>
                  <a:lnTo>
                    <a:pt x="2223" y="97"/>
                  </a:lnTo>
                  <a:lnTo>
                    <a:pt x="2230" y="100"/>
                  </a:lnTo>
                  <a:lnTo>
                    <a:pt x="2241" y="106"/>
                  </a:lnTo>
                  <a:lnTo>
                    <a:pt x="2255" y="116"/>
                  </a:lnTo>
                  <a:lnTo>
                    <a:pt x="2263" y="121"/>
                  </a:lnTo>
                  <a:lnTo>
                    <a:pt x="2271" y="121"/>
                  </a:lnTo>
                  <a:lnTo>
                    <a:pt x="2281" y="120"/>
                  </a:lnTo>
                  <a:lnTo>
                    <a:pt x="2298" y="117"/>
                  </a:lnTo>
                  <a:lnTo>
                    <a:pt x="2316" y="116"/>
                  </a:lnTo>
                  <a:lnTo>
                    <a:pt x="2337" y="116"/>
                  </a:lnTo>
                  <a:lnTo>
                    <a:pt x="2349" y="117"/>
                  </a:lnTo>
                  <a:lnTo>
                    <a:pt x="2361" y="120"/>
                  </a:lnTo>
                  <a:lnTo>
                    <a:pt x="2368" y="126"/>
                  </a:lnTo>
                  <a:lnTo>
                    <a:pt x="2371" y="131"/>
                  </a:lnTo>
                  <a:lnTo>
                    <a:pt x="2375" y="134"/>
                  </a:lnTo>
                  <a:lnTo>
                    <a:pt x="2378" y="135"/>
                  </a:lnTo>
                  <a:lnTo>
                    <a:pt x="2382" y="135"/>
                  </a:lnTo>
                  <a:lnTo>
                    <a:pt x="2383" y="132"/>
                  </a:lnTo>
                  <a:lnTo>
                    <a:pt x="2386" y="128"/>
                  </a:lnTo>
                  <a:lnTo>
                    <a:pt x="2389" y="121"/>
                  </a:lnTo>
                  <a:lnTo>
                    <a:pt x="2393" y="115"/>
                  </a:lnTo>
                  <a:lnTo>
                    <a:pt x="2397" y="111"/>
                  </a:lnTo>
                  <a:lnTo>
                    <a:pt x="2401" y="111"/>
                  </a:lnTo>
                  <a:lnTo>
                    <a:pt x="2408" y="112"/>
                  </a:lnTo>
                  <a:lnTo>
                    <a:pt x="2416" y="115"/>
                  </a:lnTo>
                  <a:lnTo>
                    <a:pt x="2423" y="119"/>
                  </a:lnTo>
                  <a:lnTo>
                    <a:pt x="2432" y="121"/>
                  </a:lnTo>
                  <a:lnTo>
                    <a:pt x="2461" y="121"/>
                  </a:lnTo>
                  <a:lnTo>
                    <a:pt x="2475" y="120"/>
                  </a:lnTo>
                  <a:lnTo>
                    <a:pt x="2484" y="121"/>
                  </a:lnTo>
                  <a:lnTo>
                    <a:pt x="2493" y="126"/>
                  </a:lnTo>
                  <a:lnTo>
                    <a:pt x="2501" y="131"/>
                  </a:lnTo>
                  <a:lnTo>
                    <a:pt x="2505" y="139"/>
                  </a:lnTo>
                  <a:lnTo>
                    <a:pt x="2499" y="153"/>
                  </a:lnTo>
                  <a:lnTo>
                    <a:pt x="2499" y="161"/>
                  </a:lnTo>
                  <a:lnTo>
                    <a:pt x="2505" y="178"/>
                  </a:lnTo>
                  <a:lnTo>
                    <a:pt x="2505" y="184"/>
                  </a:lnTo>
                  <a:lnTo>
                    <a:pt x="2504" y="189"/>
                  </a:lnTo>
                  <a:lnTo>
                    <a:pt x="2498" y="194"/>
                  </a:lnTo>
                  <a:lnTo>
                    <a:pt x="2495" y="195"/>
                  </a:lnTo>
                  <a:lnTo>
                    <a:pt x="2491" y="197"/>
                  </a:lnTo>
                  <a:lnTo>
                    <a:pt x="2489" y="198"/>
                  </a:lnTo>
                  <a:lnTo>
                    <a:pt x="2484" y="198"/>
                  </a:lnTo>
                  <a:lnTo>
                    <a:pt x="2482" y="201"/>
                  </a:lnTo>
                  <a:lnTo>
                    <a:pt x="2484" y="205"/>
                  </a:lnTo>
                  <a:lnTo>
                    <a:pt x="2489" y="212"/>
                  </a:lnTo>
                  <a:lnTo>
                    <a:pt x="2495" y="217"/>
                  </a:lnTo>
                  <a:lnTo>
                    <a:pt x="2501" y="223"/>
                  </a:lnTo>
                  <a:lnTo>
                    <a:pt x="2504" y="228"/>
                  </a:lnTo>
                  <a:lnTo>
                    <a:pt x="2502" y="231"/>
                  </a:lnTo>
                  <a:lnTo>
                    <a:pt x="2501" y="232"/>
                  </a:lnTo>
                  <a:lnTo>
                    <a:pt x="2491" y="232"/>
                  </a:lnTo>
                  <a:lnTo>
                    <a:pt x="2489" y="231"/>
                  </a:lnTo>
                  <a:lnTo>
                    <a:pt x="2482" y="230"/>
                  </a:lnTo>
                  <a:lnTo>
                    <a:pt x="2469" y="231"/>
                  </a:lnTo>
                  <a:lnTo>
                    <a:pt x="2456" y="235"/>
                  </a:lnTo>
                  <a:lnTo>
                    <a:pt x="2438" y="239"/>
                  </a:lnTo>
                  <a:lnTo>
                    <a:pt x="2424" y="245"/>
                  </a:lnTo>
                  <a:lnTo>
                    <a:pt x="2412" y="252"/>
                  </a:lnTo>
                  <a:lnTo>
                    <a:pt x="2402" y="257"/>
                  </a:lnTo>
                  <a:lnTo>
                    <a:pt x="2390" y="261"/>
                  </a:lnTo>
                  <a:lnTo>
                    <a:pt x="2376" y="264"/>
                  </a:lnTo>
                  <a:lnTo>
                    <a:pt x="2353" y="264"/>
                  </a:lnTo>
                  <a:lnTo>
                    <a:pt x="2345" y="263"/>
                  </a:lnTo>
                  <a:lnTo>
                    <a:pt x="2330" y="263"/>
                  </a:lnTo>
                  <a:lnTo>
                    <a:pt x="2313" y="264"/>
                  </a:lnTo>
                  <a:lnTo>
                    <a:pt x="2304" y="267"/>
                  </a:lnTo>
                  <a:lnTo>
                    <a:pt x="2298" y="272"/>
                  </a:lnTo>
                  <a:lnTo>
                    <a:pt x="2292" y="286"/>
                  </a:lnTo>
                  <a:lnTo>
                    <a:pt x="2290" y="290"/>
                  </a:lnTo>
                  <a:lnTo>
                    <a:pt x="2290" y="295"/>
                  </a:lnTo>
                  <a:lnTo>
                    <a:pt x="2292" y="297"/>
                  </a:lnTo>
                  <a:lnTo>
                    <a:pt x="2292" y="300"/>
                  </a:lnTo>
                  <a:lnTo>
                    <a:pt x="2293" y="301"/>
                  </a:lnTo>
                  <a:lnTo>
                    <a:pt x="2293" y="304"/>
                  </a:lnTo>
                  <a:lnTo>
                    <a:pt x="2292" y="306"/>
                  </a:lnTo>
                  <a:lnTo>
                    <a:pt x="2286" y="322"/>
                  </a:lnTo>
                  <a:lnTo>
                    <a:pt x="2283" y="337"/>
                  </a:lnTo>
                  <a:lnTo>
                    <a:pt x="2281" y="342"/>
                  </a:lnTo>
                  <a:lnTo>
                    <a:pt x="2272" y="345"/>
                  </a:lnTo>
                  <a:lnTo>
                    <a:pt x="2264" y="349"/>
                  </a:lnTo>
                  <a:lnTo>
                    <a:pt x="2257" y="354"/>
                  </a:lnTo>
                  <a:lnTo>
                    <a:pt x="2249" y="365"/>
                  </a:lnTo>
                  <a:lnTo>
                    <a:pt x="2237" y="380"/>
                  </a:lnTo>
                  <a:lnTo>
                    <a:pt x="2212" y="405"/>
                  </a:lnTo>
                  <a:lnTo>
                    <a:pt x="2203" y="413"/>
                  </a:lnTo>
                  <a:lnTo>
                    <a:pt x="2196" y="423"/>
                  </a:lnTo>
                  <a:lnTo>
                    <a:pt x="2192" y="428"/>
                  </a:lnTo>
                  <a:lnTo>
                    <a:pt x="2190" y="431"/>
                  </a:lnTo>
                  <a:lnTo>
                    <a:pt x="2192" y="427"/>
                  </a:lnTo>
                  <a:lnTo>
                    <a:pt x="2193" y="419"/>
                  </a:lnTo>
                  <a:lnTo>
                    <a:pt x="2197" y="406"/>
                  </a:lnTo>
                  <a:lnTo>
                    <a:pt x="2203" y="394"/>
                  </a:lnTo>
                  <a:lnTo>
                    <a:pt x="2205" y="385"/>
                  </a:lnTo>
                  <a:lnTo>
                    <a:pt x="2203" y="374"/>
                  </a:lnTo>
                  <a:lnTo>
                    <a:pt x="2195" y="352"/>
                  </a:lnTo>
                  <a:lnTo>
                    <a:pt x="2192" y="341"/>
                  </a:lnTo>
                  <a:lnTo>
                    <a:pt x="2192" y="330"/>
                  </a:lnTo>
                  <a:lnTo>
                    <a:pt x="2196" y="322"/>
                  </a:lnTo>
                  <a:lnTo>
                    <a:pt x="2201" y="313"/>
                  </a:lnTo>
                  <a:lnTo>
                    <a:pt x="2208" y="304"/>
                  </a:lnTo>
                  <a:lnTo>
                    <a:pt x="2219" y="294"/>
                  </a:lnTo>
                  <a:lnTo>
                    <a:pt x="2233" y="287"/>
                  </a:lnTo>
                  <a:lnTo>
                    <a:pt x="2245" y="280"/>
                  </a:lnTo>
                  <a:lnTo>
                    <a:pt x="2256" y="275"/>
                  </a:lnTo>
                  <a:lnTo>
                    <a:pt x="2262" y="271"/>
                  </a:lnTo>
                  <a:lnTo>
                    <a:pt x="2271" y="264"/>
                  </a:lnTo>
                  <a:lnTo>
                    <a:pt x="2282" y="256"/>
                  </a:lnTo>
                  <a:lnTo>
                    <a:pt x="2301" y="239"/>
                  </a:lnTo>
                  <a:lnTo>
                    <a:pt x="2308" y="234"/>
                  </a:lnTo>
                  <a:lnTo>
                    <a:pt x="2311" y="232"/>
                  </a:lnTo>
                  <a:lnTo>
                    <a:pt x="2309" y="232"/>
                  </a:lnTo>
                  <a:lnTo>
                    <a:pt x="2308" y="234"/>
                  </a:lnTo>
                  <a:lnTo>
                    <a:pt x="2305" y="235"/>
                  </a:lnTo>
                  <a:lnTo>
                    <a:pt x="2301" y="238"/>
                  </a:lnTo>
                  <a:lnTo>
                    <a:pt x="2296" y="241"/>
                  </a:lnTo>
                  <a:lnTo>
                    <a:pt x="2292" y="243"/>
                  </a:lnTo>
                  <a:lnTo>
                    <a:pt x="2281" y="250"/>
                  </a:lnTo>
                  <a:lnTo>
                    <a:pt x="2268" y="256"/>
                  </a:lnTo>
                  <a:lnTo>
                    <a:pt x="2259" y="258"/>
                  </a:lnTo>
                  <a:lnTo>
                    <a:pt x="2256" y="258"/>
                  </a:lnTo>
                  <a:lnTo>
                    <a:pt x="2255" y="256"/>
                  </a:lnTo>
                  <a:lnTo>
                    <a:pt x="2253" y="254"/>
                  </a:lnTo>
                  <a:lnTo>
                    <a:pt x="2252" y="250"/>
                  </a:lnTo>
                  <a:lnTo>
                    <a:pt x="2252" y="238"/>
                  </a:lnTo>
                  <a:lnTo>
                    <a:pt x="2249" y="234"/>
                  </a:lnTo>
                  <a:lnTo>
                    <a:pt x="2244" y="234"/>
                  </a:lnTo>
                  <a:lnTo>
                    <a:pt x="2236" y="235"/>
                  </a:lnTo>
                  <a:lnTo>
                    <a:pt x="2229" y="241"/>
                  </a:lnTo>
                  <a:lnTo>
                    <a:pt x="2214" y="256"/>
                  </a:lnTo>
                  <a:lnTo>
                    <a:pt x="2201" y="264"/>
                  </a:lnTo>
                  <a:lnTo>
                    <a:pt x="2186" y="275"/>
                  </a:lnTo>
                  <a:lnTo>
                    <a:pt x="2182" y="279"/>
                  </a:lnTo>
                  <a:lnTo>
                    <a:pt x="2178" y="282"/>
                  </a:lnTo>
                  <a:lnTo>
                    <a:pt x="2177" y="285"/>
                  </a:lnTo>
                  <a:lnTo>
                    <a:pt x="2174" y="287"/>
                  </a:lnTo>
                  <a:lnTo>
                    <a:pt x="2170" y="287"/>
                  </a:lnTo>
                  <a:lnTo>
                    <a:pt x="2169" y="289"/>
                  </a:lnTo>
                  <a:lnTo>
                    <a:pt x="2158" y="289"/>
                  </a:lnTo>
                  <a:lnTo>
                    <a:pt x="2148" y="285"/>
                  </a:lnTo>
                  <a:lnTo>
                    <a:pt x="2140" y="280"/>
                  </a:lnTo>
                  <a:lnTo>
                    <a:pt x="2133" y="275"/>
                  </a:lnTo>
                  <a:lnTo>
                    <a:pt x="2126" y="274"/>
                  </a:lnTo>
                  <a:lnTo>
                    <a:pt x="2119" y="276"/>
                  </a:lnTo>
                  <a:lnTo>
                    <a:pt x="2108" y="279"/>
                  </a:lnTo>
                  <a:lnTo>
                    <a:pt x="2093" y="282"/>
                  </a:lnTo>
                  <a:lnTo>
                    <a:pt x="2076" y="282"/>
                  </a:lnTo>
                  <a:lnTo>
                    <a:pt x="2058" y="280"/>
                  </a:lnTo>
                  <a:lnTo>
                    <a:pt x="2033" y="280"/>
                  </a:lnTo>
                  <a:lnTo>
                    <a:pt x="2026" y="283"/>
                  </a:lnTo>
                  <a:lnTo>
                    <a:pt x="2009" y="301"/>
                  </a:lnTo>
                  <a:lnTo>
                    <a:pt x="1998" y="311"/>
                  </a:lnTo>
                  <a:lnTo>
                    <a:pt x="1988" y="320"/>
                  </a:lnTo>
                  <a:lnTo>
                    <a:pt x="1979" y="326"/>
                  </a:lnTo>
                  <a:lnTo>
                    <a:pt x="1969" y="330"/>
                  </a:lnTo>
                  <a:lnTo>
                    <a:pt x="1959" y="335"/>
                  </a:lnTo>
                  <a:lnTo>
                    <a:pt x="1951" y="341"/>
                  </a:lnTo>
                  <a:lnTo>
                    <a:pt x="1947" y="346"/>
                  </a:lnTo>
                  <a:lnTo>
                    <a:pt x="1947" y="352"/>
                  </a:lnTo>
                  <a:lnTo>
                    <a:pt x="1948" y="354"/>
                  </a:lnTo>
                  <a:lnTo>
                    <a:pt x="1954" y="354"/>
                  </a:lnTo>
                  <a:lnTo>
                    <a:pt x="1961" y="348"/>
                  </a:lnTo>
                  <a:lnTo>
                    <a:pt x="1963" y="346"/>
                  </a:lnTo>
                  <a:lnTo>
                    <a:pt x="1966" y="343"/>
                  </a:lnTo>
                  <a:lnTo>
                    <a:pt x="1969" y="343"/>
                  </a:lnTo>
                  <a:lnTo>
                    <a:pt x="1969" y="353"/>
                  </a:lnTo>
                  <a:lnTo>
                    <a:pt x="1968" y="356"/>
                  </a:lnTo>
                  <a:lnTo>
                    <a:pt x="1969" y="359"/>
                  </a:lnTo>
                  <a:lnTo>
                    <a:pt x="1969" y="361"/>
                  </a:lnTo>
                  <a:lnTo>
                    <a:pt x="1970" y="363"/>
                  </a:lnTo>
                  <a:lnTo>
                    <a:pt x="1973" y="363"/>
                  </a:lnTo>
                  <a:lnTo>
                    <a:pt x="1981" y="361"/>
                  </a:lnTo>
                  <a:lnTo>
                    <a:pt x="1989" y="357"/>
                  </a:lnTo>
                  <a:lnTo>
                    <a:pt x="1998" y="354"/>
                  </a:lnTo>
                  <a:lnTo>
                    <a:pt x="2002" y="354"/>
                  </a:lnTo>
                  <a:lnTo>
                    <a:pt x="2007" y="356"/>
                  </a:lnTo>
                  <a:lnTo>
                    <a:pt x="2011" y="360"/>
                  </a:lnTo>
                  <a:lnTo>
                    <a:pt x="2017" y="371"/>
                  </a:lnTo>
                  <a:lnTo>
                    <a:pt x="2017" y="368"/>
                  </a:lnTo>
                  <a:lnTo>
                    <a:pt x="2018" y="365"/>
                  </a:lnTo>
                  <a:lnTo>
                    <a:pt x="2020" y="364"/>
                  </a:lnTo>
                  <a:lnTo>
                    <a:pt x="2022" y="364"/>
                  </a:lnTo>
                  <a:lnTo>
                    <a:pt x="2025" y="363"/>
                  </a:lnTo>
                  <a:lnTo>
                    <a:pt x="2040" y="363"/>
                  </a:lnTo>
                  <a:lnTo>
                    <a:pt x="2041" y="364"/>
                  </a:lnTo>
                  <a:lnTo>
                    <a:pt x="2041" y="365"/>
                  </a:lnTo>
                  <a:lnTo>
                    <a:pt x="2043" y="368"/>
                  </a:lnTo>
                  <a:lnTo>
                    <a:pt x="2043" y="369"/>
                  </a:lnTo>
                  <a:lnTo>
                    <a:pt x="2046" y="372"/>
                  </a:lnTo>
                  <a:lnTo>
                    <a:pt x="2046" y="376"/>
                  </a:lnTo>
                  <a:lnTo>
                    <a:pt x="2043" y="382"/>
                  </a:lnTo>
                  <a:lnTo>
                    <a:pt x="2040" y="383"/>
                  </a:lnTo>
                  <a:lnTo>
                    <a:pt x="2037" y="386"/>
                  </a:lnTo>
                  <a:lnTo>
                    <a:pt x="2037" y="389"/>
                  </a:lnTo>
                  <a:lnTo>
                    <a:pt x="2040" y="390"/>
                  </a:lnTo>
                  <a:lnTo>
                    <a:pt x="2041" y="393"/>
                  </a:lnTo>
                  <a:lnTo>
                    <a:pt x="2044" y="397"/>
                  </a:lnTo>
                  <a:lnTo>
                    <a:pt x="2047" y="400"/>
                  </a:lnTo>
                  <a:lnTo>
                    <a:pt x="2051" y="409"/>
                  </a:lnTo>
                  <a:lnTo>
                    <a:pt x="2054" y="419"/>
                  </a:lnTo>
                  <a:lnTo>
                    <a:pt x="2054" y="428"/>
                  </a:lnTo>
                  <a:lnTo>
                    <a:pt x="2052" y="432"/>
                  </a:lnTo>
                  <a:lnTo>
                    <a:pt x="2050" y="434"/>
                  </a:lnTo>
                  <a:lnTo>
                    <a:pt x="2047" y="437"/>
                  </a:lnTo>
                  <a:lnTo>
                    <a:pt x="2043" y="439"/>
                  </a:lnTo>
                  <a:lnTo>
                    <a:pt x="2041" y="443"/>
                  </a:lnTo>
                  <a:lnTo>
                    <a:pt x="2040" y="446"/>
                  </a:lnTo>
                  <a:lnTo>
                    <a:pt x="2041" y="452"/>
                  </a:lnTo>
                  <a:lnTo>
                    <a:pt x="2044" y="468"/>
                  </a:lnTo>
                  <a:lnTo>
                    <a:pt x="2044" y="475"/>
                  </a:lnTo>
                  <a:lnTo>
                    <a:pt x="2043" y="479"/>
                  </a:lnTo>
                  <a:lnTo>
                    <a:pt x="2037" y="479"/>
                  </a:lnTo>
                  <a:lnTo>
                    <a:pt x="2035" y="478"/>
                  </a:lnTo>
                  <a:lnTo>
                    <a:pt x="2032" y="475"/>
                  </a:lnTo>
                  <a:lnTo>
                    <a:pt x="2029" y="474"/>
                  </a:lnTo>
                  <a:lnTo>
                    <a:pt x="2028" y="471"/>
                  </a:lnTo>
                  <a:lnTo>
                    <a:pt x="2026" y="469"/>
                  </a:lnTo>
                  <a:lnTo>
                    <a:pt x="2025" y="463"/>
                  </a:lnTo>
                  <a:lnTo>
                    <a:pt x="2024" y="449"/>
                  </a:lnTo>
                  <a:lnTo>
                    <a:pt x="2024" y="408"/>
                  </a:lnTo>
                  <a:lnTo>
                    <a:pt x="2022" y="394"/>
                  </a:lnTo>
                  <a:lnTo>
                    <a:pt x="2018" y="378"/>
                  </a:lnTo>
                  <a:lnTo>
                    <a:pt x="2017" y="391"/>
                  </a:lnTo>
                  <a:lnTo>
                    <a:pt x="2013" y="404"/>
                  </a:lnTo>
                  <a:lnTo>
                    <a:pt x="2009" y="420"/>
                  </a:lnTo>
                  <a:lnTo>
                    <a:pt x="2003" y="438"/>
                  </a:lnTo>
                  <a:lnTo>
                    <a:pt x="1995" y="454"/>
                  </a:lnTo>
                  <a:lnTo>
                    <a:pt x="1981" y="471"/>
                  </a:lnTo>
                  <a:lnTo>
                    <a:pt x="1958" y="494"/>
                  </a:lnTo>
                  <a:lnTo>
                    <a:pt x="1946" y="505"/>
                  </a:lnTo>
                  <a:lnTo>
                    <a:pt x="1936" y="516"/>
                  </a:lnTo>
                  <a:lnTo>
                    <a:pt x="1931" y="523"/>
                  </a:lnTo>
                  <a:lnTo>
                    <a:pt x="1924" y="526"/>
                  </a:lnTo>
                  <a:lnTo>
                    <a:pt x="1916" y="526"/>
                  </a:lnTo>
                  <a:lnTo>
                    <a:pt x="1907" y="523"/>
                  </a:lnTo>
                  <a:lnTo>
                    <a:pt x="1902" y="519"/>
                  </a:lnTo>
                  <a:lnTo>
                    <a:pt x="1901" y="517"/>
                  </a:lnTo>
                  <a:lnTo>
                    <a:pt x="1899" y="519"/>
                  </a:lnTo>
                  <a:lnTo>
                    <a:pt x="1896" y="520"/>
                  </a:lnTo>
                  <a:lnTo>
                    <a:pt x="1884" y="533"/>
                  </a:lnTo>
                  <a:lnTo>
                    <a:pt x="1881" y="534"/>
                  </a:lnTo>
                  <a:lnTo>
                    <a:pt x="1875" y="539"/>
                  </a:lnTo>
                  <a:lnTo>
                    <a:pt x="1869" y="546"/>
                  </a:lnTo>
                  <a:lnTo>
                    <a:pt x="1866" y="556"/>
                  </a:lnTo>
                  <a:lnTo>
                    <a:pt x="1864" y="561"/>
                  </a:lnTo>
                  <a:lnTo>
                    <a:pt x="1858" y="564"/>
                  </a:lnTo>
                  <a:lnTo>
                    <a:pt x="1854" y="565"/>
                  </a:lnTo>
                  <a:lnTo>
                    <a:pt x="1849" y="568"/>
                  </a:lnTo>
                  <a:lnTo>
                    <a:pt x="1847" y="571"/>
                  </a:lnTo>
                  <a:lnTo>
                    <a:pt x="1846" y="572"/>
                  </a:lnTo>
                  <a:lnTo>
                    <a:pt x="1847" y="579"/>
                  </a:lnTo>
                  <a:lnTo>
                    <a:pt x="1853" y="589"/>
                  </a:lnTo>
                  <a:lnTo>
                    <a:pt x="1864" y="605"/>
                  </a:lnTo>
                  <a:lnTo>
                    <a:pt x="1865" y="613"/>
                  </a:lnTo>
                  <a:lnTo>
                    <a:pt x="1865" y="623"/>
                  </a:lnTo>
                  <a:lnTo>
                    <a:pt x="1862" y="634"/>
                  </a:lnTo>
                  <a:lnTo>
                    <a:pt x="1858" y="642"/>
                  </a:lnTo>
                  <a:lnTo>
                    <a:pt x="1853" y="649"/>
                  </a:lnTo>
                  <a:lnTo>
                    <a:pt x="1846" y="653"/>
                  </a:lnTo>
                  <a:lnTo>
                    <a:pt x="1840" y="657"/>
                  </a:lnTo>
                  <a:lnTo>
                    <a:pt x="1834" y="657"/>
                  </a:lnTo>
                  <a:lnTo>
                    <a:pt x="1825" y="653"/>
                  </a:lnTo>
                  <a:lnTo>
                    <a:pt x="1820" y="648"/>
                  </a:lnTo>
                  <a:lnTo>
                    <a:pt x="1821" y="641"/>
                  </a:lnTo>
                  <a:lnTo>
                    <a:pt x="1825" y="634"/>
                  </a:lnTo>
                  <a:lnTo>
                    <a:pt x="1829" y="626"/>
                  </a:lnTo>
                  <a:lnTo>
                    <a:pt x="1831" y="616"/>
                  </a:lnTo>
                  <a:lnTo>
                    <a:pt x="1828" y="609"/>
                  </a:lnTo>
                  <a:lnTo>
                    <a:pt x="1824" y="604"/>
                  </a:lnTo>
                  <a:lnTo>
                    <a:pt x="1821" y="600"/>
                  </a:lnTo>
                  <a:lnTo>
                    <a:pt x="1819" y="600"/>
                  </a:lnTo>
                  <a:lnTo>
                    <a:pt x="1816" y="602"/>
                  </a:lnTo>
                  <a:lnTo>
                    <a:pt x="1813" y="604"/>
                  </a:lnTo>
                  <a:lnTo>
                    <a:pt x="1809" y="608"/>
                  </a:lnTo>
                  <a:lnTo>
                    <a:pt x="1806" y="609"/>
                  </a:lnTo>
                  <a:lnTo>
                    <a:pt x="1805" y="609"/>
                  </a:lnTo>
                  <a:lnTo>
                    <a:pt x="1803" y="608"/>
                  </a:lnTo>
                  <a:lnTo>
                    <a:pt x="1803" y="598"/>
                  </a:lnTo>
                  <a:lnTo>
                    <a:pt x="1806" y="590"/>
                  </a:lnTo>
                  <a:lnTo>
                    <a:pt x="1808" y="583"/>
                  </a:lnTo>
                  <a:lnTo>
                    <a:pt x="1806" y="575"/>
                  </a:lnTo>
                  <a:lnTo>
                    <a:pt x="1803" y="568"/>
                  </a:lnTo>
                  <a:lnTo>
                    <a:pt x="1801" y="564"/>
                  </a:lnTo>
                  <a:lnTo>
                    <a:pt x="1797" y="565"/>
                  </a:lnTo>
                  <a:lnTo>
                    <a:pt x="1790" y="570"/>
                  </a:lnTo>
                  <a:lnTo>
                    <a:pt x="1782" y="576"/>
                  </a:lnTo>
                  <a:lnTo>
                    <a:pt x="1775" y="580"/>
                  </a:lnTo>
                  <a:lnTo>
                    <a:pt x="1768" y="582"/>
                  </a:lnTo>
                  <a:lnTo>
                    <a:pt x="1765" y="579"/>
                  </a:lnTo>
                  <a:lnTo>
                    <a:pt x="1764" y="572"/>
                  </a:lnTo>
                  <a:lnTo>
                    <a:pt x="1765" y="565"/>
                  </a:lnTo>
                  <a:lnTo>
                    <a:pt x="1768" y="557"/>
                  </a:lnTo>
                  <a:lnTo>
                    <a:pt x="1771" y="552"/>
                  </a:lnTo>
                  <a:lnTo>
                    <a:pt x="1771" y="549"/>
                  </a:lnTo>
                  <a:lnTo>
                    <a:pt x="1768" y="549"/>
                  </a:lnTo>
                  <a:lnTo>
                    <a:pt x="1765" y="550"/>
                  </a:lnTo>
                  <a:lnTo>
                    <a:pt x="1762" y="553"/>
                  </a:lnTo>
                  <a:lnTo>
                    <a:pt x="1760" y="554"/>
                  </a:lnTo>
                  <a:lnTo>
                    <a:pt x="1757" y="557"/>
                  </a:lnTo>
                  <a:lnTo>
                    <a:pt x="1750" y="563"/>
                  </a:lnTo>
                  <a:lnTo>
                    <a:pt x="1743" y="570"/>
                  </a:lnTo>
                  <a:lnTo>
                    <a:pt x="1736" y="575"/>
                  </a:lnTo>
                  <a:lnTo>
                    <a:pt x="1731" y="576"/>
                  </a:lnTo>
                  <a:lnTo>
                    <a:pt x="1728" y="576"/>
                  </a:lnTo>
                  <a:lnTo>
                    <a:pt x="1727" y="578"/>
                  </a:lnTo>
                  <a:lnTo>
                    <a:pt x="1724" y="579"/>
                  </a:lnTo>
                  <a:lnTo>
                    <a:pt x="1721" y="582"/>
                  </a:lnTo>
                  <a:lnTo>
                    <a:pt x="1720" y="585"/>
                  </a:lnTo>
                  <a:lnTo>
                    <a:pt x="1720" y="587"/>
                  </a:lnTo>
                  <a:lnTo>
                    <a:pt x="1721" y="591"/>
                  </a:lnTo>
                  <a:lnTo>
                    <a:pt x="1738" y="608"/>
                  </a:lnTo>
                  <a:lnTo>
                    <a:pt x="1741" y="609"/>
                  </a:lnTo>
                  <a:lnTo>
                    <a:pt x="1749" y="609"/>
                  </a:lnTo>
                  <a:lnTo>
                    <a:pt x="1757" y="607"/>
                  </a:lnTo>
                  <a:lnTo>
                    <a:pt x="1765" y="605"/>
                  </a:lnTo>
                  <a:lnTo>
                    <a:pt x="1768" y="605"/>
                  </a:lnTo>
                  <a:lnTo>
                    <a:pt x="1771" y="607"/>
                  </a:lnTo>
                  <a:lnTo>
                    <a:pt x="1773" y="609"/>
                  </a:lnTo>
                  <a:lnTo>
                    <a:pt x="1775" y="612"/>
                  </a:lnTo>
                  <a:lnTo>
                    <a:pt x="1775" y="622"/>
                  </a:lnTo>
                  <a:lnTo>
                    <a:pt x="1771" y="626"/>
                  </a:lnTo>
                  <a:lnTo>
                    <a:pt x="1762" y="631"/>
                  </a:lnTo>
                  <a:lnTo>
                    <a:pt x="1754" y="635"/>
                  </a:lnTo>
                  <a:lnTo>
                    <a:pt x="1747" y="638"/>
                  </a:lnTo>
                  <a:lnTo>
                    <a:pt x="1742" y="642"/>
                  </a:lnTo>
                  <a:lnTo>
                    <a:pt x="1742" y="646"/>
                  </a:lnTo>
                  <a:lnTo>
                    <a:pt x="1747" y="654"/>
                  </a:lnTo>
                  <a:lnTo>
                    <a:pt x="1757" y="667"/>
                  </a:lnTo>
                  <a:lnTo>
                    <a:pt x="1765" y="683"/>
                  </a:lnTo>
                  <a:lnTo>
                    <a:pt x="1771" y="701"/>
                  </a:lnTo>
                  <a:lnTo>
                    <a:pt x="1772" y="719"/>
                  </a:lnTo>
                  <a:lnTo>
                    <a:pt x="1773" y="734"/>
                  </a:lnTo>
                  <a:lnTo>
                    <a:pt x="1772" y="742"/>
                  </a:lnTo>
                  <a:lnTo>
                    <a:pt x="1765" y="752"/>
                  </a:lnTo>
                  <a:lnTo>
                    <a:pt x="1757" y="761"/>
                  </a:lnTo>
                  <a:lnTo>
                    <a:pt x="1747" y="772"/>
                  </a:lnTo>
                  <a:lnTo>
                    <a:pt x="1739" y="781"/>
                  </a:lnTo>
                  <a:lnTo>
                    <a:pt x="1732" y="786"/>
                  </a:lnTo>
                  <a:lnTo>
                    <a:pt x="1726" y="796"/>
                  </a:lnTo>
                  <a:lnTo>
                    <a:pt x="1717" y="807"/>
                  </a:lnTo>
                  <a:lnTo>
                    <a:pt x="1708" y="818"/>
                  </a:lnTo>
                  <a:lnTo>
                    <a:pt x="1697" y="827"/>
                  </a:lnTo>
                  <a:lnTo>
                    <a:pt x="1686" y="833"/>
                  </a:lnTo>
                  <a:lnTo>
                    <a:pt x="1672" y="838"/>
                  </a:lnTo>
                  <a:lnTo>
                    <a:pt x="1659" y="841"/>
                  </a:lnTo>
                  <a:lnTo>
                    <a:pt x="1648" y="844"/>
                  </a:lnTo>
                  <a:lnTo>
                    <a:pt x="1641" y="842"/>
                  </a:lnTo>
                  <a:lnTo>
                    <a:pt x="1638" y="841"/>
                  </a:lnTo>
                  <a:lnTo>
                    <a:pt x="1633" y="844"/>
                  </a:lnTo>
                  <a:lnTo>
                    <a:pt x="1628" y="846"/>
                  </a:lnTo>
                  <a:lnTo>
                    <a:pt x="1626" y="849"/>
                  </a:lnTo>
                  <a:lnTo>
                    <a:pt x="1623" y="853"/>
                  </a:lnTo>
                  <a:lnTo>
                    <a:pt x="1622" y="857"/>
                  </a:lnTo>
                  <a:lnTo>
                    <a:pt x="1622" y="863"/>
                  </a:lnTo>
                  <a:lnTo>
                    <a:pt x="1623" y="868"/>
                  </a:lnTo>
                  <a:lnTo>
                    <a:pt x="1626" y="874"/>
                  </a:lnTo>
                  <a:lnTo>
                    <a:pt x="1630" y="878"/>
                  </a:lnTo>
                  <a:lnTo>
                    <a:pt x="1630" y="879"/>
                  </a:lnTo>
                  <a:lnTo>
                    <a:pt x="1628" y="885"/>
                  </a:lnTo>
                  <a:lnTo>
                    <a:pt x="1624" y="892"/>
                  </a:lnTo>
                  <a:lnTo>
                    <a:pt x="1619" y="898"/>
                  </a:lnTo>
                  <a:lnTo>
                    <a:pt x="1615" y="905"/>
                  </a:lnTo>
                  <a:lnTo>
                    <a:pt x="1613" y="907"/>
                  </a:lnTo>
                  <a:lnTo>
                    <a:pt x="1608" y="907"/>
                  </a:lnTo>
                  <a:lnTo>
                    <a:pt x="1602" y="904"/>
                  </a:lnTo>
                  <a:lnTo>
                    <a:pt x="1601" y="901"/>
                  </a:lnTo>
                  <a:lnTo>
                    <a:pt x="1598" y="897"/>
                  </a:lnTo>
                  <a:lnTo>
                    <a:pt x="1598" y="886"/>
                  </a:lnTo>
                  <a:lnTo>
                    <a:pt x="1601" y="874"/>
                  </a:lnTo>
                  <a:lnTo>
                    <a:pt x="1605" y="864"/>
                  </a:lnTo>
                  <a:lnTo>
                    <a:pt x="1608" y="857"/>
                  </a:lnTo>
                  <a:lnTo>
                    <a:pt x="1609" y="850"/>
                  </a:lnTo>
                  <a:lnTo>
                    <a:pt x="1608" y="846"/>
                  </a:lnTo>
                  <a:lnTo>
                    <a:pt x="1607" y="844"/>
                  </a:lnTo>
                  <a:lnTo>
                    <a:pt x="1604" y="841"/>
                  </a:lnTo>
                  <a:lnTo>
                    <a:pt x="1601" y="839"/>
                  </a:lnTo>
                  <a:lnTo>
                    <a:pt x="1598" y="839"/>
                  </a:lnTo>
                  <a:lnTo>
                    <a:pt x="1596" y="841"/>
                  </a:lnTo>
                  <a:lnTo>
                    <a:pt x="1587" y="849"/>
                  </a:lnTo>
                  <a:lnTo>
                    <a:pt x="1581" y="857"/>
                  </a:lnTo>
                  <a:lnTo>
                    <a:pt x="1566" y="872"/>
                  </a:lnTo>
                  <a:lnTo>
                    <a:pt x="1570" y="881"/>
                  </a:lnTo>
                  <a:lnTo>
                    <a:pt x="1572" y="890"/>
                  </a:lnTo>
                  <a:lnTo>
                    <a:pt x="1578" y="898"/>
                  </a:lnTo>
                  <a:lnTo>
                    <a:pt x="1583" y="905"/>
                  </a:lnTo>
                  <a:lnTo>
                    <a:pt x="1592" y="915"/>
                  </a:lnTo>
                  <a:lnTo>
                    <a:pt x="1601" y="929"/>
                  </a:lnTo>
                  <a:lnTo>
                    <a:pt x="1612" y="945"/>
                  </a:lnTo>
                  <a:lnTo>
                    <a:pt x="1618" y="959"/>
                  </a:lnTo>
                  <a:lnTo>
                    <a:pt x="1618" y="972"/>
                  </a:lnTo>
                  <a:lnTo>
                    <a:pt x="1615" y="985"/>
                  </a:lnTo>
                  <a:lnTo>
                    <a:pt x="1612" y="996"/>
                  </a:lnTo>
                  <a:lnTo>
                    <a:pt x="1608" y="1004"/>
                  </a:lnTo>
                  <a:lnTo>
                    <a:pt x="1602" y="1008"/>
                  </a:lnTo>
                  <a:lnTo>
                    <a:pt x="1596" y="1011"/>
                  </a:lnTo>
                  <a:lnTo>
                    <a:pt x="1589" y="1012"/>
                  </a:lnTo>
                  <a:lnTo>
                    <a:pt x="1583" y="1015"/>
                  </a:lnTo>
                  <a:lnTo>
                    <a:pt x="1578" y="1020"/>
                  </a:lnTo>
                  <a:lnTo>
                    <a:pt x="1572" y="1031"/>
                  </a:lnTo>
                  <a:lnTo>
                    <a:pt x="1564" y="1050"/>
                  </a:lnTo>
                  <a:lnTo>
                    <a:pt x="1560" y="1059"/>
                  </a:lnTo>
                  <a:lnTo>
                    <a:pt x="1556" y="1064"/>
                  </a:lnTo>
                  <a:lnTo>
                    <a:pt x="1555" y="1064"/>
                  </a:lnTo>
                  <a:lnTo>
                    <a:pt x="1552" y="1059"/>
                  </a:lnTo>
                  <a:lnTo>
                    <a:pt x="1549" y="1048"/>
                  </a:lnTo>
                  <a:lnTo>
                    <a:pt x="1545" y="1037"/>
                  </a:lnTo>
                  <a:lnTo>
                    <a:pt x="1542" y="1026"/>
                  </a:lnTo>
                  <a:lnTo>
                    <a:pt x="1540" y="1018"/>
                  </a:lnTo>
                  <a:lnTo>
                    <a:pt x="1534" y="1007"/>
                  </a:lnTo>
                  <a:lnTo>
                    <a:pt x="1529" y="997"/>
                  </a:lnTo>
                  <a:lnTo>
                    <a:pt x="1523" y="989"/>
                  </a:lnTo>
                  <a:lnTo>
                    <a:pt x="1507" y="972"/>
                  </a:lnTo>
                  <a:lnTo>
                    <a:pt x="1503" y="970"/>
                  </a:lnTo>
                  <a:lnTo>
                    <a:pt x="1500" y="968"/>
                  </a:lnTo>
                  <a:lnTo>
                    <a:pt x="1499" y="968"/>
                  </a:lnTo>
                  <a:lnTo>
                    <a:pt x="1496" y="971"/>
                  </a:lnTo>
                  <a:lnTo>
                    <a:pt x="1496" y="975"/>
                  </a:lnTo>
                  <a:lnTo>
                    <a:pt x="1494" y="985"/>
                  </a:lnTo>
                  <a:lnTo>
                    <a:pt x="1492" y="997"/>
                  </a:lnTo>
                  <a:lnTo>
                    <a:pt x="1489" y="1008"/>
                  </a:lnTo>
                  <a:lnTo>
                    <a:pt x="1488" y="1016"/>
                  </a:lnTo>
                  <a:lnTo>
                    <a:pt x="1486" y="1016"/>
                  </a:lnTo>
                  <a:lnTo>
                    <a:pt x="1482" y="1012"/>
                  </a:lnTo>
                  <a:lnTo>
                    <a:pt x="1478" y="1005"/>
                  </a:lnTo>
                  <a:lnTo>
                    <a:pt x="1473" y="997"/>
                  </a:lnTo>
                  <a:lnTo>
                    <a:pt x="1468" y="987"/>
                  </a:lnTo>
                  <a:lnTo>
                    <a:pt x="1467" y="981"/>
                  </a:lnTo>
                  <a:lnTo>
                    <a:pt x="1467" y="964"/>
                  </a:lnTo>
                  <a:lnTo>
                    <a:pt x="1466" y="945"/>
                  </a:lnTo>
                  <a:lnTo>
                    <a:pt x="1466" y="926"/>
                  </a:lnTo>
                  <a:lnTo>
                    <a:pt x="1464" y="919"/>
                  </a:lnTo>
                  <a:lnTo>
                    <a:pt x="1462" y="916"/>
                  </a:lnTo>
                  <a:lnTo>
                    <a:pt x="1458" y="916"/>
                  </a:lnTo>
                  <a:lnTo>
                    <a:pt x="1452" y="919"/>
                  </a:lnTo>
                  <a:lnTo>
                    <a:pt x="1448" y="922"/>
                  </a:lnTo>
                  <a:lnTo>
                    <a:pt x="1444" y="923"/>
                  </a:lnTo>
                  <a:lnTo>
                    <a:pt x="1443" y="924"/>
                  </a:lnTo>
                  <a:lnTo>
                    <a:pt x="1441" y="927"/>
                  </a:lnTo>
                  <a:lnTo>
                    <a:pt x="1437" y="937"/>
                  </a:lnTo>
                  <a:lnTo>
                    <a:pt x="1433" y="948"/>
                  </a:lnTo>
                  <a:lnTo>
                    <a:pt x="1427" y="957"/>
                  </a:lnTo>
                  <a:lnTo>
                    <a:pt x="1423" y="967"/>
                  </a:lnTo>
                  <a:lnTo>
                    <a:pt x="1419" y="970"/>
                  </a:lnTo>
                  <a:lnTo>
                    <a:pt x="1418" y="967"/>
                  </a:lnTo>
                  <a:lnTo>
                    <a:pt x="1417" y="959"/>
                  </a:lnTo>
                  <a:lnTo>
                    <a:pt x="1418" y="946"/>
                  </a:lnTo>
                  <a:lnTo>
                    <a:pt x="1418" y="934"/>
                  </a:lnTo>
                  <a:lnTo>
                    <a:pt x="1419" y="922"/>
                  </a:lnTo>
                  <a:lnTo>
                    <a:pt x="1421" y="912"/>
                  </a:lnTo>
                  <a:lnTo>
                    <a:pt x="1419" y="898"/>
                  </a:lnTo>
                  <a:lnTo>
                    <a:pt x="1415" y="886"/>
                  </a:lnTo>
                  <a:lnTo>
                    <a:pt x="1411" y="878"/>
                  </a:lnTo>
                  <a:lnTo>
                    <a:pt x="1407" y="871"/>
                  </a:lnTo>
                  <a:lnTo>
                    <a:pt x="1399" y="861"/>
                  </a:lnTo>
                  <a:lnTo>
                    <a:pt x="1392" y="850"/>
                  </a:lnTo>
                  <a:lnTo>
                    <a:pt x="1386" y="838"/>
                  </a:lnTo>
                  <a:lnTo>
                    <a:pt x="1385" y="834"/>
                  </a:lnTo>
                  <a:lnTo>
                    <a:pt x="1384" y="831"/>
                  </a:lnTo>
                  <a:lnTo>
                    <a:pt x="1382" y="830"/>
                  </a:lnTo>
                  <a:lnTo>
                    <a:pt x="1378" y="830"/>
                  </a:lnTo>
                  <a:lnTo>
                    <a:pt x="1367" y="841"/>
                  </a:lnTo>
                  <a:lnTo>
                    <a:pt x="1363" y="844"/>
                  </a:lnTo>
                  <a:lnTo>
                    <a:pt x="1355" y="845"/>
                  </a:lnTo>
                  <a:lnTo>
                    <a:pt x="1341" y="845"/>
                  </a:lnTo>
                  <a:lnTo>
                    <a:pt x="1329" y="848"/>
                  </a:lnTo>
                  <a:lnTo>
                    <a:pt x="1321" y="852"/>
                  </a:lnTo>
                  <a:lnTo>
                    <a:pt x="1314" y="860"/>
                  </a:lnTo>
                  <a:lnTo>
                    <a:pt x="1310" y="868"/>
                  </a:lnTo>
                  <a:lnTo>
                    <a:pt x="1303" y="875"/>
                  </a:lnTo>
                  <a:lnTo>
                    <a:pt x="1284" y="897"/>
                  </a:lnTo>
                  <a:lnTo>
                    <a:pt x="1276" y="908"/>
                  </a:lnTo>
                  <a:lnTo>
                    <a:pt x="1265" y="916"/>
                  </a:lnTo>
                  <a:lnTo>
                    <a:pt x="1252" y="924"/>
                  </a:lnTo>
                  <a:lnTo>
                    <a:pt x="1246" y="933"/>
                  </a:lnTo>
                  <a:lnTo>
                    <a:pt x="1243" y="941"/>
                  </a:lnTo>
                  <a:lnTo>
                    <a:pt x="1244" y="950"/>
                  </a:lnTo>
                  <a:lnTo>
                    <a:pt x="1246" y="964"/>
                  </a:lnTo>
                  <a:lnTo>
                    <a:pt x="1247" y="979"/>
                  </a:lnTo>
                  <a:lnTo>
                    <a:pt x="1246" y="992"/>
                  </a:lnTo>
                  <a:lnTo>
                    <a:pt x="1239" y="1011"/>
                  </a:lnTo>
                  <a:lnTo>
                    <a:pt x="1226" y="1029"/>
                  </a:lnTo>
                  <a:lnTo>
                    <a:pt x="1221" y="1039"/>
                  </a:lnTo>
                  <a:lnTo>
                    <a:pt x="1217" y="1049"/>
                  </a:lnTo>
                  <a:lnTo>
                    <a:pt x="1211" y="1059"/>
                  </a:lnTo>
                  <a:lnTo>
                    <a:pt x="1206" y="1061"/>
                  </a:lnTo>
                  <a:lnTo>
                    <a:pt x="1202" y="1059"/>
                  </a:lnTo>
                  <a:lnTo>
                    <a:pt x="1199" y="1052"/>
                  </a:lnTo>
                  <a:lnTo>
                    <a:pt x="1198" y="1042"/>
                  </a:lnTo>
                  <a:lnTo>
                    <a:pt x="1198" y="1033"/>
                  </a:lnTo>
                  <a:lnTo>
                    <a:pt x="1196" y="1024"/>
                  </a:lnTo>
                  <a:lnTo>
                    <a:pt x="1191" y="1013"/>
                  </a:lnTo>
                  <a:lnTo>
                    <a:pt x="1184" y="1002"/>
                  </a:lnTo>
                  <a:lnTo>
                    <a:pt x="1179" y="992"/>
                  </a:lnTo>
                  <a:lnTo>
                    <a:pt x="1175" y="985"/>
                  </a:lnTo>
                  <a:lnTo>
                    <a:pt x="1172" y="978"/>
                  </a:lnTo>
                  <a:lnTo>
                    <a:pt x="1168" y="968"/>
                  </a:lnTo>
                  <a:lnTo>
                    <a:pt x="1162" y="957"/>
                  </a:lnTo>
                  <a:lnTo>
                    <a:pt x="1158" y="948"/>
                  </a:lnTo>
                  <a:lnTo>
                    <a:pt x="1155" y="939"/>
                  </a:lnTo>
                  <a:lnTo>
                    <a:pt x="1153" y="934"/>
                  </a:lnTo>
                  <a:lnTo>
                    <a:pt x="1151" y="926"/>
                  </a:lnTo>
                  <a:lnTo>
                    <a:pt x="1149" y="915"/>
                  </a:lnTo>
                  <a:lnTo>
                    <a:pt x="1146" y="902"/>
                  </a:lnTo>
                  <a:lnTo>
                    <a:pt x="1143" y="892"/>
                  </a:lnTo>
                  <a:lnTo>
                    <a:pt x="1143" y="839"/>
                  </a:lnTo>
                  <a:lnTo>
                    <a:pt x="1142" y="842"/>
                  </a:lnTo>
                  <a:lnTo>
                    <a:pt x="1136" y="846"/>
                  </a:lnTo>
                  <a:lnTo>
                    <a:pt x="1131" y="853"/>
                  </a:lnTo>
                  <a:lnTo>
                    <a:pt x="1124" y="857"/>
                  </a:lnTo>
                  <a:lnTo>
                    <a:pt x="1118" y="859"/>
                  </a:lnTo>
                  <a:lnTo>
                    <a:pt x="1112" y="853"/>
                  </a:lnTo>
                  <a:lnTo>
                    <a:pt x="1106" y="842"/>
                  </a:lnTo>
                  <a:lnTo>
                    <a:pt x="1105" y="827"/>
                  </a:lnTo>
                  <a:lnTo>
                    <a:pt x="1105" y="822"/>
                  </a:lnTo>
                  <a:lnTo>
                    <a:pt x="1102" y="816"/>
                  </a:lnTo>
                  <a:lnTo>
                    <a:pt x="1099" y="813"/>
                  </a:lnTo>
                  <a:lnTo>
                    <a:pt x="1097" y="812"/>
                  </a:lnTo>
                  <a:lnTo>
                    <a:pt x="1094" y="812"/>
                  </a:lnTo>
                  <a:lnTo>
                    <a:pt x="1090" y="811"/>
                  </a:lnTo>
                  <a:lnTo>
                    <a:pt x="1087" y="811"/>
                  </a:lnTo>
                  <a:lnTo>
                    <a:pt x="1084" y="809"/>
                  </a:lnTo>
                  <a:lnTo>
                    <a:pt x="1079" y="804"/>
                  </a:lnTo>
                  <a:lnTo>
                    <a:pt x="1073" y="796"/>
                  </a:lnTo>
                  <a:lnTo>
                    <a:pt x="1067" y="787"/>
                  </a:lnTo>
                  <a:lnTo>
                    <a:pt x="1062" y="783"/>
                  </a:lnTo>
                  <a:lnTo>
                    <a:pt x="1057" y="783"/>
                  </a:lnTo>
                  <a:lnTo>
                    <a:pt x="1054" y="785"/>
                  </a:lnTo>
                  <a:lnTo>
                    <a:pt x="1051" y="787"/>
                  </a:lnTo>
                  <a:lnTo>
                    <a:pt x="1049" y="791"/>
                  </a:lnTo>
                  <a:lnTo>
                    <a:pt x="1043" y="796"/>
                  </a:lnTo>
                  <a:lnTo>
                    <a:pt x="1024" y="798"/>
                  </a:lnTo>
                  <a:lnTo>
                    <a:pt x="1009" y="798"/>
                  </a:lnTo>
                  <a:lnTo>
                    <a:pt x="995" y="797"/>
                  </a:lnTo>
                  <a:lnTo>
                    <a:pt x="980" y="796"/>
                  </a:lnTo>
                  <a:lnTo>
                    <a:pt x="969" y="793"/>
                  </a:lnTo>
                  <a:lnTo>
                    <a:pt x="963" y="787"/>
                  </a:lnTo>
                  <a:lnTo>
                    <a:pt x="954" y="778"/>
                  </a:lnTo>
                  <a:lnTo>
                    <a:pt x="949" y="768"/>
                  </a:lnTo>
                  <a:lnTo>
                    <a:pt x="943" y="763"/>
                  </a:lnTo>
                  <a:lnTo>
                    <a:pt x="939" y="764"/>
                  </a:lnTo>
                  <a:lnTo>
                    <a:pt x="933" y="767"/>
                  </a:lnTo>
                  <a:lnTo>
                    <a:pt x="927" y="771"/>
                  </a:lnTo>
                  <a:lnTo>
                    <a:pt x="920" y="775"/>
                  </a:lnTo>
                  <a:lnTo>
                    <a:pt x="916" y="775"/>
                  </a:lnTo>
                  <a:lnTo>
                    <a:pt x="909" y="771"/>
                  </a:lnTo>
                  <a:lnTo>
                    <a:pt x="901" y="765"/>
                  </a:lnTo>
                  <a:lnTo>
                    <a:pt x="882" y="752"/>
                  </a:lnTo>
                  <a:lnTo>
                    <a:pt x="874" y="745"/>
                  </a:lnTo>
                  <a:lnTo>
                    <a:pt x="867" y="735"/>
                  </a:lnTo>
                  <a:lnTo>
                    <a:pt x="863" y="724"/>
                  </a:lnTo>
                  <a:lnTo>
                    <a:pt x="859" y="715"/>
                  </a:lnTo>
                  <a:lnTo>
                    <a:pt x="855" y="712"/>
                  </a:lnTo>
                  <a:lnTo>
                    <a:pt x="848" y="713"/>
                  </a:lnTo>
                  <a:lnTo>
                    <a:pt x="842" y="719"/>
                  </a:lnTo>
                  <a:lnTo>
                    <a:pt x="838" y="726"/>
                  </a:lnTo>
                  <a:lnTo>
                    <a:pt x="837" y="734"/>
                  </a:lnTo>
                  <a:lnTo>
                    <a:pt x="841" y="742"/>
                  </a:lnTo>
                  <a:lnTo>
                    <a:pt x="855" y="759"/>
                  </a:lnTo>
                  <a:lnTo>
                    <a:pt x="860" y="765"/>
                  </a:lnTo>
                  <a:lnTo>
                    <a:pt x="863" y="772"/>
                  </a:lnTo>
                  <a:lnTo>
                    <a:pt x="864" y="778"/>
                  </a:lnTo>
                  <a:lnTo>
                    <a:pt x="867" y="782"/>
                  </a:lnTo>
                  <a:lnTo>
                    <a:pt x="871" y="787"/>
                  </a:lnTo>
                  <a:lnTo>
                    <a:pt x="883" y="800"/>
                  </a:lnTo>
                  <a:lnTo>
                    <a:pt x="885" y="802"/>
                  </a:lnTo>
                  <a:lnTo>
                    <a:pt x="886" y="807"/>
                  </a:lnTo>
                  <a:lnTo>
                    <a:pt x="886" y="815"/>
                  </a:lnTo>
                  <a:lnTo>
                    <a:pt x="889" y="816"/>
                  </a:lnTo>
                  <a:lnTo>
                    <a:pt x="894" y="815"/>
                  </a:lnTo>
                  <a:lnTo>
                    <a:pt x="901" y="811"/>
                  </a:lnTo>
                  <a:lnTo>
                    <a:pt x="909" y="804"/>
                  </a:lnTo>
                  <a:lnTo>
                    <a:pt x="922" y="796"/>
                  </a:lnTo>
                  <a:lnTo>
                    <a:pt x="924" y="793"/>
                  </a:lnTo>
                  <a:lnTo>
                    <a:pt x="926" y="790"/>
                  </a:lnTo>
                  <a:lnTo>
                    <a:pt x="928" y="787"/>
                  </a:lnTo>
                  <a:lnTo>
                    <a:pt x="928" y="785"/>
                  </a:lnTo>
                  <a:lnTo>
                    <a:pt x="931" y="783"/>
                  </a:lnTo>
                  <a:lnTo>
                    <a:pt x="933" y="783"/>
                  </a:lnTo>
                  <a:lnTo>
                    <a:pt x="935" y="786"/>
                  </a:lnTo>
                  <a:lnTo>
                    <a:pt x="939" y="794"/>
                  </a:lnTo>
                  <a:lnTo>
                    <a:pt x="941" y="798"/>
                  </a:lnTo>
                  <a:lnTo>
                    <a:pt x="946" y="801"/>
                  </a:lnTo>
                  <a:lnTo>
                    <a:pt x="954" y="804"/>
                  </a:lnTo>
                  <a:lnTo>
                    <a:pt x="965" y="811"/>
                  </a:lnTo>
                  <a:lnTo>
                    <a:pt x="975" y="820"/>
                  </a:lnTo>
                  <a:lnTo>
                    <a:pt x="982" y="828"/>
                  </a:lnTo>
                  <a:lnTo>
                    <a:pt x="983" y="835"/>
                  </a:lnTo>
                  <a:lnTo>
                    <a:pt x="980" y="841"/>
                  </a:lnTo>
                  <a:lnTo>
                    <a:pt x="976" y="848"/>
                  </a:lnTo>
                  <a:lnTo>
                    <a:pt x="972" y="853"/>
                  </a:lnTo>
                  <a:lnTo>
                    <a:pt x="968" y="863"/>
                  </a:lnTo>
                  <a:lnTo>
                    <a:pt x="961" y="875"/>
                  </a:lnTo>
                  <a:lnTo>
                    <a:pt x="953" y="889"/>
                  </a:lnTo>
                  <a:lnTo>
                    <a:pt x="945" y="898"/>
                  </a:lnTo>
                  <a:lnTo>
                    <a:pt x="937" y="907"/>
                  </a:lnTo>
                  <a:lnTo>
                    <a:pt x="927" y="915"/>
                  </a:lnTo>
                  <a:lnTo>
                    <a:pt x="916" y="922"/>
                  </a:lnTo>
                  <a:lnTo>
                    <a:pt x="905" y="926"/>
                  </a:lnTo>
                  <a:lnTo>
                    <a:pt x="896" y="930"/>
                  </a:lnTo>
                  <a:lnTo>
                    <a:pt x="889" y="935"/>
                  </a:lnTo>
                  <a:lnTo>
                    <a:pt x="883" y="939"/>
                  </a:lnTo>
                  <a:lnTo>
                    <a:pt x="875" y="942"/>
                  </a:lnTo>
                  <a:lnTo>
                    <a:pt x="864" y="945"/>
                  </a:lnTo>
                  <a:lnTo>
                    <a:pt x="852" y="950"/>
                  </a:lnTo>
                  <a:lnTo>
                    <a:pt x="827" y="963"/>
                  </a:lnTo>
                  <a:lnTo>
                    <a:pt x="820" y="967"/>
                  </a:lnTo>
                  <a:lnTo>
                    <a:pt x="815" y="970"/>
                  </a:lnTo>
                  <a:lnTo>
                    <a:pt x="805" y="974"/>
                  </a:lnTo>
                  <a:lnTo>
                    <a:pt x="794" y="976"/>
                  </a:lnTo>
                  <a:lnTo>
                    <a:pt x="785" y="978"/>
                  </a:lnTo>
                  <a:lnTo>
                    <a:pt x="778" y="978"/>
                  </a:lnTo>
                  <a:lnTo>
                    <a:pt x="773" y="971"/>
                  </a:lnTo>
                  <a:lnTo>
                    <a:pt x="768" y="959"/>
                  </a:lnTo>
                  <a:lnTo>
                    <a:pt x="763" y="929"/>
                  </a:lnTo>
                  <a:lnTo>
                    <a:pt x="759" y="912"/>
                  </a:lnTo>
                  <a:lnTo>
                    <a:pt x="755" y="901"/>
                  </a:lnTo>
                  <a:lnTo>
                    <a:pt x="752" y="892"/>
                  </a:lnTo>
                  <a:lnTo>
                    <a:pt x="748" y="886"/>
                  </a:lnTo>
                  <a:lnTo>
                    <a:pt x="742" y="879"/>
                  </a:lnTo>
                  <a:lnTo>
                    <a:pt x="736" y="871"/>
                  </a:lnTo>
                  <a:lnTo>
                    <a:pt x="725" y="860"/>
                  </a:lnTo>
                  <a:lnTo>
                    <a:pt x="722" y="855"/>
                  </a:lnTo>
                  <a:lnTo>
                    <a:pt x="718" y="845"/>
                  </a:lnTo>
                  <a:lnTo>
                    <a:pt x="710" y="823"/>
                  </a:lnTo>
                  <a:lnTo>
                    <a:pt x="708" y="813"/>
                  </a:lnTo>
                  <a:lnTo>
                    <a:pt x="707" y="807"/>
                  </a:lnTo>
                  <a:lnTo>
                    <a:pt x="704" y="804"/>
                  </a:lnTo>
                  <a:lnTo>
                    <a:pt x="696" y="798"/>
                  </a:lnTo>
                  <a:lnTo>
                    <a:pt x="693" y="791"/>
                  </a:lnTo>
                  <a:lnTo>
                    <a:pt x="690" y="781"/>
                  </a:lnTo>
                  <a:lnTo>
                    <a:pt x="686" y="768"/>
                  </a:lnTo>
                  <a:lnTo>
                    <a:pt x="681" y="757"/>
                  </a:lnTo>
                  <a:lnTo>
                    <a:pt x="678" y="749"/>
                  </a:lnTo>
                  <a:lnTo>
                    <a:pt x="674" y="746"/>
                  </a:lnTo>
                  <a:lnTo>
                    <a:pt x="667" y="746"/>
                  </a:lnTo>
                  <a:lnTo>
                    <a:pt x="659" y="748"/>
                  </a:lnTo>
                  <a:lnTo>
                    <a:pt x="651" y="750"/>
                  </a:lnTo>
                  <a:lnTo>
                    <a:pt x="655" y="756"/>
                  </a:lnTo>
                  <a:lnTo>
                    <a:pt x="669" y="790"/>
                  </a:lnTo>
                  <a:lnTo>
                    <a:pt x="681" y="819"/>
                  </a:lnTo>
                  <a:lnTo>
                    <a:pt x="684" y="831"/>
                  </a:lnTo>
                  <a:lnTo>
                    <a:pt x="685" y="846"/>
                  </a:lnTo>
                  <a:lnTo>
                    <a:pt x="685" y="875"/>
                  </a:lnTo>
                  <a:lnTo>
                    <a:pt x="689" y="885"/>
                  </a:lnTo>
                  <a:lnTo>
                    <a:pt x="697" y="893"/>
                  </a:lnTo>
                  <a:lnTo>
                    <a:pt x="708" y="901"/>
                  </a:lnTo>
                  <a:lnTo>
                    <a:pt x="718" y="911"/>
                  </a:lnTo>
                  <a:lnTo>
                    <a:pt x="725" y="922"/>
                  </a:lnTo>
                  <a:lnTo>
                    <a:pt x="730" y="933"/>
                  </a:lnTo>
                  <a:lnTo>
                    <a:pt x="737" y="942"/>
                  </a:lnTo>
                  <a:lnTo>
                    <a:pt x="744" y="950"/>
                  </a:lnTo>
                  <a:lnTo>
                    <a:pt x="748" y="953"/>
                  </a:lnTo>
                  <a:lnTo>
                    <a:pt x="752" y="957"/>
                  </a:lnTo>
                  <a:lnTo>
                    <a:pt x="757" y="965"/>
                  </a:lnTo>
                  <a:lnTo>
                    <a:pt x="768" y="985"/>
                  </a:lnTo>
                  <a:lnTo>
                    <a:pt x="771" y="992"/>
                  </a:lnTo>
                  <a:lnTo>
                    <a:pt x="771" y="1009"/>
                  </a:lnTo>
                  <a:lnTo>
                    <a:pt x="774" y="1015"/>
                  </a:lnTo>
                  <a:lnTo>
                    <a:pt x="782" y="1018"/>
                  </a:lnTo>
                  <a:lnTo>
                    <a:pt x="794" y="1016"/>
                  </a:lnTo>
                  <a:lnTo>
                    <a:pt x="805" y="1012"/>
                  </a:lnTo>
                  <a:lnTo>
                    <a:pt x="815" y="1008"/>
                  </a:lnTo>
                  <a:lnTo>
                    <a:pt x="834" y="998"/>
                  </a:lnTo>
                  <a:lnTo>
                    <a:pt x="846" y="994"/>
                  </a:lnTo>
                  <a:lnTo>
                    <a:pt x="857" y="990"/>
                  </a:lnTo>
                  <a:lnTo>
                    <a:pt x="867" y="990"/>
                  </a:lnTo>
                  <a:lnTo>
                    <a:pt x="872" y="992"/>
                  </a:lnTo>
                  <a:lnTo>
                    <a:pt x="874" y="998"/>
                  </a:lnTo>
                  <a:lnTo>
                    <a:pt x="872" y="1009"/>
                  </a:lnTo>
                  <a:lnTo>
                    <a:pt x="870" y="1022"/>
                  </a:lnTo>
                  <a:lnTo>
                    <a:pt x="866" y="1033"/>
                  </a:lnTo>
                  <a:lnTo>
                    <a:pt x="864" y="1041"/>
                  </a:lnTo>
                  <a:lnTo>
                    <a:pt x="861" y="1048"/>
                  </a:lnTo>
                  <a:lnTo>
                    <a:pt x="855" y="1059"/>
                  </a:lnTo>
                  <a:lnTo>
                    <a:pt x="848" y="1072"/>
                  </a:lnTo>
                  <a:lnTo>
                    <a:pt x="840" y="1085"/>
                  </a:lnTo>
                  <a:lnTo>
                    <a:pt x="833" y="1097"/>
                  </a:lnTo>
                  <a:lnTo>
                    <a:pt x="830" y="1105"/>
                  </a:lnTo>
                  <a:lnTo>
                    <a:pt x="827" y="1115"/>
                  </a:lnTo>
                  <a:lnTo>
                    <a:pt x="819" y="1126"/>
                  </a:lnTo>
                  <a:lnTo>
                    <a:pt x="809" y="1134"/>
                  </a:lnTo>
                  <a:lnTo>
                    <a:pt x="800" y="1140"/>
                  </a:lnTo>
                  <a:lnTo>
                    <a:pt x="792" y="1145"/>
                  </a:lnTo>
                  <a:lnTo>
                    <a:pt x="781" y="1155"/>
                  </a:lnTo>
                  <a:lnTo>
                    <a:pt x="762" y="1179"/>
                  </a:lnTo>
                  <a:lnTo>
                    <a:pt x="755" y="1189"/>
                  </a:lnTo>
                  <a:lnTo>
                    <a:pt x="749" y="1197"/>
                  </a:lnTo>
                  <a:lnTo>
                    <a:pt x="736" y="1216"/>
                  </a:lnTo>
                  <a:lnTo>
                    <a:pt x="730" y="1224"/>
                  </a:lnTo>
                  <a:lnTo>
                    <a:pt x="725" y="1229"/>
                  </a:lnTo>
                  <a:lnTo>
                    <a:pt x="722" y="1234"/>
                  </a:lnTo>
                  <a:lnTo>
                    <a:pt x="719" y="1242"/>
                  </a:lnTo>
                  <a:lnTo>
                    <a:pt x="716" y="1253"/>
                  </a:lnTo>
                  <a:lnTo>
                    <a:pt x="715" y="1264"/>
                  </a:lnTo>
                  <a:lnTo>
                    <a:pt x="716" y="1270"/>
                  </a:lnTo>
                  <a:lnTo>
                    <a:pt x="719" y="1277"/>
                  </a:lnTo>
                  <a:lnTo>
                    <a:pt x="725" y="1298"/>
                  </a:lnTo>
                  <a:lnTo>
                    <a:pt x="730" y="1308"/>
                  </a:lnTo>
                  <a:lnTo>
                    <a:pt x="738" y="1318"/>
                  </a:lnTo>
                  <a:lnTo>
                    <a:pt x="741" y="1327"/>
                  </a:lnTo>
                  <a:lnTo>
                    <a:pt x="740" y="1335"/>
                  </a:lnTo>
                  <a:lnTo>
                    <a:pt x="737" y="1344"/>
                  </a:lnTo>
                  <a:lnTo>
                    <a:pt x="738" y="1355"/>
                  </a:lnTo>
                  <a:lnTo>
                    <a:pt x="740" y="1368"/>
                  </a:lnTo>
                  <a:lnTo>
                    <a:pt x="740" y="1381"/>
                  </a:lnTo>
                  <a:lnTo>
                    <a:pt x="736" y="1393"/>
                  </a:lnTo>
                  <a:lnTo>
                    <a:pt x="727" y="1405"/>
                  </a:lnTo>
                  <a:lnTo>
                    <a:pt x="708" y="1425"/>
                  </a:lnTo>
                  <a:lnTo>
                    <a:pt x="699" y="1433"/>
                  </a:lnTo>
                  <a:lnTo>
                    <a:pt x="689" y="1442"/>
                  </a:lnTo>
                  <a:lnTo>
                    <a:pt x="681" y="1452"/>
                  </a:lnTo>
                  <a:lnTo>
                    <a:pt x="673" y="1464"/>
                  </a:lnTo>
                  <a:lnTo>
                    <a:pt x="667" y="1474"/>
                  </a:lnTo>
                  <a:lnTo>
                    <a:pt x="667" y="1482"/>
                  </a:lnTo>
                  <a:lnTo>
                    <a:pt x="669" y="1489"/>
                  </a:lnTo>
                  <a:lnTo>
                    <a:pt x="671" y="1499"/>
                  </a:lnTo>
                  <a:lnTo>
                    <a:pt x="674" y="1511"/>
                  </a:lnTo>
                  <a:lnTo>
                    <a:pt x="677" y="1520"/>
                  </a:lnTo>
                  <a:lnTo>
                    <a:pt x="677" y="1527"/>
                  </a:lnTo>
                  <a:lnTo>
                    <a:pt x="673" y="1531"/>
                  </a:lnTo>
                  <a:lnTo>
                    <a:pt x="665" y="1535"/>
                  </a:lnTo>
                  <a:lnTo>
                    <a:pt x="655" y="1538"/>
                  </a:lnTo>
                  <a:lnTo>
                    <a:pt x="645" y="1542"/>
                  </a:lnTo>
                  <a:lnTo>
                    <a:pt x="639" y="1545"/>
                  </a:lnTo>
                  <a:lnTo>
                    <a:pt x="636" y="1549"/>
                  </a:lnTo>
                  <a:lnTo>
                    <a:pt x="637" y="1555"/>
                  </a:lnTo>
                  <a:lnTo>
                    <a:pt x="639" y="1562"/>
                  </a:lnTo>
                  <a:lnTo>
                    <a:pt x="643" y="1570"/>
                  </a:lnTo>
                  <a:lnTo>
                    <a:pt x="644" y="1577"/>
                  </a:lnTo>
                  <a:lnTo>
                    <a:pt x="643" y="1585"/>
                  </a:lnTo>
                  <a:lnTo>
                    <a:pt x="637" y="1594"/>
                  </a:lnTo>
                  <a:lnTo>
                    <a:pt x="629" y="1604"/>
                  </a:lnTo>
                  <a:lnTo>
                    <a:pt x="622" y="1612"/>
                  </a:lnTo>
                  <a:lnTo>
                    <a:pt x="615" y="1619"/>
                  </a:lnTo>
                  <a:lnTo>
                    <a:pt x="607" y="1630"/>
                  </a:lnTo>
                  <a:lnTo>
                    <a:pt x="599" y="1642"/>
                  </a:lnTo>
                  <a:lnTo>
                    <a:pt x="588" y="1655"/>
                  </a:lnTo>
                  <a:lnTo>
                    <a:pt x="580" y="1663"/>
                  </a:lnTo>
                  <a:lnTo>
                    <a:pt x="569" y="1668"/>
                  </a:lnTo>
                  <a:lnTo>
                    <a:pt x="557" y="1671"/>
                  </a:lnTo>
                  <a:lnTo>
                    <a:pt x="543" y="1673"/>
                  </a:lnTo>
                  <a:lnTo>
                    <a:pt x="532" y="1671"/>
                  </a:lnTo>
                  <a:lnTo>
                    <a:pt x="521" y="1673"/>
                  </a:lnTo>
                  <a:lnTo>
                    <a:pt x="507" y="1677"/>
                  </a:lnTo>
                  <a:lnTo>
                    <a:pt x="496" y="1683"/>
                  </a:lnTo>
                  <a:lnTo>
                    <a:pt x="490" y="1689"/>
                  </a:lnTo>
                  <a:lnTo>
                    <a:pt x="483" y="1692"/>
                  </a:lnTo>
                  <a:lnTo>
                    <a:pt x="476" y="1692"/>
                  </a:lnTo>
                  <a:lnTo>
                    <a:pt x="466" y="1688"/>
                  </a:lnTo>
                  <a:lnTo>
                    <a:pt x="458" y="1681"/>
                  </a:lnTo>
                  <a:lnTo>
                    <a:pt x="454" y="1670"/>
                  </a:lnTo>
                  <a:lnTo>
                    <a:pt x="451" y="1645"/>
                  </a:lnTo>
                  <a:lnTo>
                    <a:pt x="450" y="1638"/>
                  </a:lnTo>
                  <a:lnTo>
                    <a:pt x="448" y="1636"/>
                  </a:lnTo>
                  <a:lnTo>
                    <a:pt x="448" y="1631"/>
                  </a:lnTo>
                  <a:lnTo>
                    <a:pt x="446" y="1623"/>
                  </a:lnTo>
                  <a:lnTo>
                    <a:pt x="442" y="1612"/>
                  </a:lnTo>
                  <a:lnTo>
                    <a:pt x="436" y="1603"/>
                  </a:lnTo>
                  <a:lnTo>
                    <a:pt x="428" y="1593"/>
                  </a:lnTo>
                  <a:lnTo>
                    <a:pt x="423" y="1582"/>
                  </a:lnTo>
                  <a:lnTo>
                    <a:pt x="417" y="1574"/>
                  </a:lnTo>
                  <a:lnTo>
                    <a:pt x="416" y="1567"/>
                  </a:lnTo>
                  <a:lnTo>
                    <a:pt x="418" y="1559"/>
                  </a:lnTo>
                  <a:lnTo>
                    <a:pt x="421" y="1549"/>
                  </a:lnTo>
                  <a:lnTo>
                    <a:pt x="425" y="1540"/>
                  </a:lnTo>
                  <a:lnTo>
                    <a:pt x="427" y="1530"/>
                  </a:lnTo>
                  <a:lnTo>
                    <a:pt x="423" y="1519"/>
                  </a:lnTo>
                  <a:lnTo>
                    <a:pt x="416" y="1508"/>
                  </a:lnTo>
                  <a:lnTo>
                    <a:pt x="407" y="1499"/>
                  </a:lnTo>
                  <a:lnTo>
                    <a:pt x="401" y="1490"/>
                  </a:lnTo>
                  <a:lnTo>
                    <a:pt x="397" y="1482"/>
                  </a:lnTo>
                  <a:lnTo>
                    <a:pt x="391" y="1470"/>
                  </a:lnTo>
                  <a:lnTo>
                    <a:pt x="384" y="1457"/>
                  </a:lnTo>
                  <a:lnTo>
                    <a:pt x="380" y="1449"/>
                  </a:lnTo>
                  <a:lnTo>
                    <a:pt x="376" y="1437"/>
                  </a:lnTo>
                  <a:lnTo>
                    <a:pt x="372" y="1419"/>
                  </a:lnTo>
                  <a:lnTo>
                    <a:pt x="372" y="1397"/>
                  </a:lnTo>
                  <a:lnTo>
                    <a:pt x="375" y="1379"/>
                  </a:lnTo>
                  <a:lnTo>
                    <a:pt x="380" y="1366"/>
                  </a:lnTo>
                  <a:lnTo>
                    <a:pt x="386" y="1356"/>
                  </a:lnTo>
                  <a:lnTo>
                    <a:pt x="392" y="1349"/>
                  </a:lnTo>
                  <a:lnTo>
                    <a:pt x="398" y="1341"/>
                  </a:lnTo>
                  <a:lnTo>
                    <a:pt x="397" y="1330"/>
                  </a:lnTo>
                  <a:lnTo>
                    <a:pt x="390" y="1316"/>
                  </a:lnTo>
                  <a:lnTo>
                    <a:pt x="387" y="1307"/>
                  </a:lnTo>
                  <a:lnTo>
                    <a:pt x="387" y="1274"/>
                  </a:lnTo>
                  <a:lnTo>
                    <a:pt x="386" y="1267"/>
                  </a:lnTo>
                  <a:lnTo>
                    <a:pt x="381" y="1257"/>
                  </a:lnTo>
                  <a:lnTo>
                    <a:pt x="371" y="1224"/>
                  </a:lnTo>
                  <a:lnTo>
                    <a:pt x="364" y="1209"/>
                  </a:lnTo>
                  <a:lnTo>
                    <a:pt x="357" y="1200"/>
                  </a:lnTo>
                  <a:lnTo>
                    <a:pt x="350" y="1196"/>
                  </a:lnTo>
                  <a:lnTo>
                    <a:pt x="343" y="1193"/>
                  </a:lnTo>
                  <a:lnTo>
                    <a:pt x="339" y="1190"/>
                  </a:lnTo>
                  <a:lnTo>
                    <a:pt x="338" y="1183"/>
                  </a:lnTo>
                  <a:lnTo>
                    <a:pt x="339" y="1175"/>
                  </a:lnTo>
                  <a:lnTo>
                    <a:pt x="342" y="1161"/>
                  </a:lnTo>
                  <a:lnTo>
                    <a:pt x="345" y="1137"/>
                  </a:lnTo>
                  <a:lnTo>
                    <a:pt x="350" y="1127"/>
                  </a:lnTo>
                  <a:lnTo>
                    <a:pt x="354" y="1119"/>
                  </a:lnTo>
                  <a:lnTo>
                    <a:pt x="356" y="1112"/>
                  </a:lnTo>
                  <a:lnTo>
                    <a:pt x="351" y="1107"/>
                  </a:lnTo>
                  <a:lnTo>
                    <a:pt x="339" y="1098"/>
                  </a:lnTo>
                  <a:lnTo>
                    <a:pt x="335" y="1094"/>
                  </a:lnTo>
                  <a:lnTo>
                    <a:pt x="334" y="1094"/>
                  </a:lnTo>
                  <a:lnTo>
                    <a:pt x="332" y="1093"/>
                  </a:lnTo>
                  <a:lnTo>
                    <a:pt x="331" y="1094"/>
                  </a:lnTo>
                  <a:lnTo>
                    <a:pt x="328" y="1096"/>
                  </a:lnTo>
                  <a:lnTo>
                    <a:pt x="325" y="1098"/>
                  </a:lnTo>
                  <a:lnTo>
                    <a:pt x="317" y="1104"/>
                  </a:lnTo>
                  <a:lnTo>
                    <a:pt x="310" y="1108"/>
                  </a:lnTo>
                  <a:lnTo>
                    <a:pt x="302" y="1108"/>
                  </a:lnTo>
                  <a:lnTo>
                    <a:pt x="295" y="1104"/>
                  </a:lnTo>
                  <a:lnTo>
                    <a:pt x="291" y="1096"/>
                  </a:lnTo>
                  <a:lnTo>
                    <a:pt x="289" y="1087"/>
                  </a:lnTo>
                  <a:lnTo>
                    <a:pt x="284" y="1079"/>
                  </a:lnTo>
                  <a:lnTo>
                    <a:pt x="276" y="1071"/>
                  </a:lnTo>
                  <a:lnTo>
                    <a:pt x="265" y="1066"/>
                  </a:lnTo>
                  <a:lnTo>
                    <a:pt x="252" y="1064"/>
                  </a:lnTo>
                  <a:lnTo>
                    <a:pt x="241" y="1066"/>
                  </a:lnTo>
                  <a:lnTo>
                    <a:pt x="234" y="1067"/>
                  </a:lnTo>
                  <a:lnTo>
                    <a:pt x="230" y="1071"/>
                  </a:lnTo>
                  <a:lnTo>
                    <a:pt x="223" y="1079"/>
                  </a:lnTo>
                  <a:lnTo>
                    <a:pt x="215" y="1087"/>
                  </a:lnTo>
                  <a:lnTo>
                    <a:pt x="204" y="1093"/>
                  </a:lnTo>
                  <a:lnTo>
                    <a:pt x="190" y="1094"/>
                  </a:lnTo>
                  <a:lnTo>
                    <a:pt x="163" y="1092"/>
                  </a:lnTo>
                  <a:lnTo>
                    <a:pt x="152" y="1092"/>
                  </a:lnTo>
                  <a:lnTo>
                    <a:pt x="142" y="1093"/>
                  </a:lnTo>
                  <a:lnTo>
                    <a:pt x="135" y="1097"/>
                  </a:lnTo>
                  <a:lnTo>
                    <a:pt x="129" y="1111"/>
                  </a:lnTo>
                  <a:lnTo>
                    <a:pt x="127" y="1112"/>
                  </a:lnTo>
                  <a:lnTo>
                    <a:pt x="124" y="1112"/>
                  </a:lnTo>
                  <a:lnTo>
                    <a:pt x="122" y="1111"/>
                  </a:lnTo>
                  <a:lnTo>
                    <a:pt x="118" y="1108"/>
                  </a:lnTo>
                  <a:lnTo>
                    <a:pt x="103" y="1093"/>
                  </a:lnTo>
                  <a:lnTo>
                    <a:pt x="94" y="1086"/>
                  </a:lnTo>
                  <a:lnTo>
                    <a:pt x="90" y="1081"/>
                  </a:lnTo>
                  <a:lnTo>
                    <a:pt x="88" y="1078"/>
                  </a:lnTo>
                  <a:lnTo>
                    <a:pt x="86" y="1075"/>
                  </a:lnTo>
                  <a:lnTo>
                    <a:pt x="82" y="1068"/>
                  </a:lnTo>
                  <a:lnTo>
                    <a:pt x="78" y="1059"/>
                  </a:lnTo>
                  <a:lnTo>
                    <a:pt x="72" y="1046"/>
                  </a:lnTo>
                  <a:lnTo>
                    <a:pt x="64" y="1027"/>
                  </a:lnTo>
                  <a:lnTo>
                    <a:pt x="57" y="1019"/>
                  </a:lnTo>
                  <a:lnTo>
                    <a:pt x="48" y="1012"/>
                  </a:lnTo>
                  <a:lnTo>
                    <a:pt x="36" y="1007"/>
                  </a:lnTo>
                  <a:lnTo>
                    <a:pt x="21" y="1000"/>
                  </a:lnTo>
                  <a:lnTo>
                    <a:pt x="12" y="993"/>
                  </a:lnTo>
                  <a:lnTo>
                    <a:pt x="8" y="986"/>
                  </a:lnTo>
                  <a:lnTo>
                    <a:pt x="8" y="979"/>
                  </a:lnTo>
                  <a:lnTo>
                    <a:pt x="10" y="971"/>
                  </a:lnTo>
                  <a:lnTo>
                    <a:pt x="10" y="963"/>
                  </a:lnTo>
                  <a:lnTo>
                    <a:pt x="8" y="957"/>
                  </a:lnTo>
                  <a:lnTo>
                    <a:pt x="5" y="953"/>
                  </a:lnTo>
                  <a:lnTo>
                    <a:pt x="4" y="950"/>
                  </a:lnTo>
                  <a:lnTo>
                    <a:pt x="0" y="946"/>
                  </a:lnTo>
                  <a:lnTo>
                    <a:pt x="0" y="945"/>
                  </a:lnTo>
                  <a:lnTo>
                    <a:pt x="1" y="944"/>
                  </a:lnTo>
                  <a:lnTo>
                    <a:pt x="4" y="942"/>
                  </a:lnTo>
                  <a:lnTo>
                    <a:pt x="11" y="929"/>
                  </a:lnTo>
                  <a:lnTo>
                    <a:pt x="18" y="916"/>
                  </a:lnTo>
                  <a:lnTo>
                    <a:pt x="23" y="902"/>
                  </a:lnTo>
                  <a:lnTo>
                    <a:pt x="25" y="890"/>
                  </a:lnTo>
                  <a:lnTo>
                    <a:pt x="22" y="878"/>
                  </a:lnTo>
                  <a:lnTo>
                    <a:pt x="21" y="870"/>
                  </a:lnTo>
                  <a:lnTo>
                    <a:pt x="18" y="860"/>
                  </a:lnTo>
                  <a:lnTo>
                    <a:pt x="14" y="850"/>
                  </a:lnTo>
                  <a:lnTo>
                    <a:pt x="14" y="839"/>
                  </a:lnTo>
                  <a:lnTo>
                    <a:pt x="18" y="827"/>
                  </a:lnTo>
                  <a:lnTo>
                    <a:pt x="23" y="815"/>
                  </a:lnTo>
                  <a:lnTo>
                    <a:pt x="29" y="800"/>
                  </a:lnTo>
                  <a:lnTo>
                    <a:pt x="38" y="771"/>
                  </a:lnTo>
                  <a:lnTo>
                    <a:pt x="44" y="761"/>
                  </a:lnTo>
                  <a:lnTo>
                    <a:pt x="53" y="753"/>
                  </a:lnTo>
                  <a:lnTo>
                    <a:pt x="66" y="746"/>
                  </a:lnTo>
                  <a:lnTo>
                    <a:pt x="90" y="734"/>
                  </a:lnTo>
                  <a:lnTo>
                    <a:pt x="96" y="728"/>
                  </a:lnTo>
                  <a:lnTo>
                    <a:pt x="97" y="722"/>
                  </a:lnTo>
                  <a:lnTo>
                    <a:pt x="98" y="713"/>
                  </a:lnTo>
                  <a:lnTo>
                    <a:pt x="98" y="702"/>
                  </a:lnTo>
                  <a:lnTo>
                    <a:pt x="101" y="691"/>
                  </a:lnTo>
                  <a:lnTo>
                    <a:pt x="107" y="679"/>
                  </a:lnTo>
                  <a:lnTo>
                    <a:pt x="112" y="671"/>
                  </a:lnTo>
                  <a:lnTo>
                    <a:pt x="118" y="665"/>
                  </a:lnTo>
                  <a:lnTo>
                    <a:pt x="120" y="664"/>
                  </a:lnTo>
                  <a:lnTo>
                    <a:pt x="124" y="661"/>
                  </a:lnTo>
                  <a:lnTo>
                    <a:pt x="130" y="656"/>
                  </a:lnTo>
                  <a:lnTo>
                    <a:pt x="138" y="649"/>
                  </a:lnTo>
                  <a:lnTo>
                    <a:pt x="148" y="642"/>
                  </a:lnTo>
                  <a:lnTo>
                    <a:pt x="155" y="639"/>
                  </a:lnTo>
                  <a:lnTo>
                    <a:pt x="164" y="639"/>
                  </a:lnTo>
                  <a:lnTo>
                    <a:pt x="172" y="641"/>
                  </a:lnTo>
                  <a:lnTo>
                    <a:pt x="185" y="641"/>
                  </a:lnTo>
                  <a:lnTo>
                    <a:pt x="190" y="638"/>
                  </a:lnTo>
                  <a:lnTo>
                    <a:pt x="198" y="635"/>
                  </a:lnTo>
                  <a:lnTo>
                    <a:pt x="208" y="631"/>
                  </a:lnTo>
                  <a:lnTo>
                    <a:pt x="224" y="623"/>
                  </a:lnTo>
                  <a:lnTo>
                    <a:pt x="234" y="619"/>
                  </a:lnTo>
                  <a:lnTo>
                    <a:pt x="246" y="613"/>
                  </a:lnTo>
                  <a:lnTo>
                    <a:pt x="256" y="611"/>
                  </a:lnTo>
                  <a:lnTo>
                    <a:pt x="261" y="609"/>
                  </a:lnTo>
                  <a:lnTo>
                    <a:pt x="308" y="609"/>
                  </a:lnTo>
                  <a:lnTo>
                    <a:pt x="320" y="608"/>
                  </a:lnTo>
                  <a:lnTo>
                    <a:pt x="327" y="607"/>
                  </a:lnTo>
                  <a:lnTo>
                    <a:pt x="332" y="605"/>
                  </a:lnTo>
                  <a:lnTo>
                    <a:pt x="340" y="604"/>
                  </a:lnTo>
                  <a:lnTo>
                    <a:pt x="350" y="604"/>
                  </a:lnTo>
                  <a:lnTo>
                    <a:pt x="358" y="607"/>
                  </a:lnTo>
                  <a:lnTo>
                    <a:pt x="366" y="613"/>
                  </a:lnTo>
                  <a:lnTo>
                    <a:pt x="372" y="626"/>
                  </a:lnTo>
                  <a:lnTo>
                    <a:pt x="375" y="637"/>
                  </a:lnTo>
                  <a:lnTo>
                    <a:pt x="373" y="642"/>
                  </a:lnTo>
                  <a:lnTo>
                    <a:pt x="369" y="645"/>
                  </a:lnTo>
                  <a:lnTo>
                    <a:pt x="364" y="646"/>
                  </a:lnTo>
                  <a:lnTo>
                    <a:pt x="358" y="646"/>
                  </a:lnTo>
                  <a:lnTo>
                    <a:pt x="354" y="648"/>
                  </a:lnTo>
                  <a:lnTo>
                    <a:pt x="351" y="650"/>
                  </a:lnTo>
                  <a:lnTo>
                    <a:pt x="350" y="653"/>
                  </a:lnTo>
                  <a:lnTo>
                    <a:pt x="351" y="656"/>
                  </a:lnTo>
                  <a:lnTo>
                    <a:pt x="353" y="657"/>
                  </a:lnTo>
                  <a:lnTo>
                    <a:pt x="354" y="660"/>
                  </a:lnTo>
                  <a:lnTo>
                    <a:pt x="357" y="663"/>
                  </a:lnTo>
                  <a:lnTo>
                    <a:pt x="360" y="664"/>
                  </a:lnTo>
                  <a:lnTo>
                    <a:pt x="361" y="664"/>
                  </a:lnTo>
                  <a:lnTo>
                    <a:pt x="366" y="667"/>
                  </a:lnTo>
                  <a:lnTo>
                    <a:pt x="373" y="672"/>
                  </a:lnTo>
                  <a:lnTo>
                    <a:pt x="381" y="678"/>
                  </a:lnTo>
                  <a:lnTo>
                    <a:pt x="388" y="681"/>
                  </a:lnTo>
                  <a:lnTo>
                    <a:pt x="395" y="682"/>
                  </a:lnTo>
                  <a:lnTo>
                    <a:pt x="403" y="685"/>
                  </a:lnTo>
                  <a:lnTo>
                    <a:pt x="414" y="690"/>
                  </a:lnTo>
                  <a:lnTo>
                    <a:pt x="416" y="691"/>
                  </a:lnTo>
                  <a:lnTo>
                    <a:pt x="421" y="696"/>
                  </a:lnTo>
                  <a:lnTo>
                    <a:pt x="428" y="701"/>
                  </a:lnTo>
                  <a:lnTo>
                    <a:pt x="435" y="705"/>
                  </a:lnTo>
                  <a:lnTo>
                    <a:pt x="448" y="708"/>
                  </a:lnTo>
                  <a:lnTo>
                    <a:pt x="455" y="712"/>
                  </a:lnTo>
                  <a:lnTo>
                    <a:pt x="464" y="716"/>
                  </a:lnTo>
                  <a:lnTo>
                    <a:pt x="472" y="717"/>
                  </a:lnTo>
                  <a:lnTo>
                    <a:pt x="479" y="713"/>
                  </a:lnTo>
                  <a:lnTo>
                    <a:pt x="495" y="685"/>
                  </a:lnTo>
                  <a:lnTo>
                    <a:pt x="500" y="678"/>
                  </a:lnTo>
                  <a:lnTo>
                    <a:pt x="506" y="676"/>
                  </a:lnTo>
                  <a:lnTo>
                    <a:pt x="517" y="681"/>
                  </a:lnTo>
                  <a:lnTo>
                    <a:pt x="529" y="687"/>
                  </a:lnTo>
                  <a:lnTo>
                    <a:pt x="541" y="690"/>
                  </a:lnTo>
                  <a:lnTo>
                    <a:pt x="581" y="690"/>
                  </a:lnTo>
                  <a:lnTo>
                    <a:pt x="587" y="693"/>
                  </a:lnTo>
                  <a:lnTo>
                    <a:pt x="585" y="697"/>
                  </a:lnTo>
                  <a:lnTo>
                    <a:pt x="581" y="704"/>
                  </a:lnTo>
                  <a:lnTo>
                    <a:pt x="573" y="711"/>
                  </a:lnTo>
                  <a:lnTo>
                    <a:pt x="561" y="723"/>
                  </a:lnTo>
                  <a:lnTo>
                    <a:pt x="559" y="726"/>
                  </a:lnTo>
                  <a:lnTo>
                    <a:pt x="562" y="728"/>
                  </a:lnTo>
                  <a:lnTo>
                    <a:pt x="563" y="728"/>
                  </a:lnTo>
                  <a:lnTo>
                    <a:pt x="566" y="727"/>
                  </a:lnTo>
                  <a:lnTo>
                    <a:pt x="573" y="720"/>
                  </a:lnTo>
                  <a:lnTo>
                    <a:pt x="577" y="715"/>
                  </a:lnTo>
                  <a:lnTo>
                    <a:pt x="587" y="707"/>
                  </a:lnTo>
                  <a:lnTo>
                    <a:pt x="596" y="701"/>
                  </a:lnTo>
                  <a:lnTo>
                    <a:pt x="606" y="698"/>
                  </a:lnTo>
                  <a:lnTo>
                    <a:pt x="617" y="696"/>
                  </a:lnTo>
                  <a:lnTo>
                    <a:pt x="621" y="696"/>
                  </a:lnTo>
                  <a:lnTo>
                    <a:pt x="626" y="698"/>
                  </a:lnTo>
                  <a:lnTo>
                    <a:pt x="629" y="701"/>
                  </a:lnTo>
                  <a:lnTo>
                    <a:pt x="632" y="705"/>
                  </a:lnTo>
                  <a:lnTo>
                    <a:pt x="634" y="704"/>
                  </a:lnTo>
                  <a:lnTo>
                    <a:pt x="648" y="704"/>
                  </a:lnTo>
                  <a:lnTo>
                    <a:pt x="651" y="702"/>
                  </a:lnTo>
                  <a:lnTo>
                    <a:pt x="655" y="694"/>
                  </a:lnTo>
                  <a:lnTo>
                    <a:pt x="658" y="690"/>
                  </a:lnTo>
                  <a:lnTo>
                    <a:pt x="662" y="685"/>
                  </a:lnTo>
                  <a:lnTo>
                    <a:pt x="669" y="672"/>
                  </a:lnTo>
                  <a:lnTo>
                    <a:pt x="673" y="659"/>
                  </a:lnTo>
                  <a:lnTo>
                    <a:pt x="675" y="644"/>
                  </a:lnTo>
                  <a:lnTo>
                    <a:pt x="677" y="630"/>
                  </a:lnTo>
                  <a:lnTo>
                    <a:pt x="677" y="622"/>
                  </a:lnTo>
                  <a:lnTo>
                    <a:pt x="675" y="620"/>
                  </a:lnTo>
                  <a:lnTo>
                    <a:pt x="673" y="619"/>
                  </a:lnTo>
                  <a:lnTo>
                    <a:pt x="671" y="619"/>
                  </a:lnTo>
                  <a:lnTo>
                    <a:pt x="669" y="620"/>
                  </a:lnTo>
                  <a:lnTo>
                    <a:pt x="666" y="620"/>
                  </a:lnTo>
                  <a:lnTo>
                    <a:pt x="660" y="623"/>
                  </a:lnTo>
                  <a:lnTo>
                    <a:pt x="641" y="628"/>
                  </a:lnTo>
                  <a:lnTo>
                    <a:pt x="634" y="628"/>
                  </a:lnTo>
                  <a:lnTo>
                    <a:pt x="629" y="627"/>
                  </a:lnTo>
                  <a:lnTo>
                    <a:pt x="622" y="624"/>
                  </a:lnTo>
                  <a:lnTo>
                    <a:pt x="614" y="623"/>
                  </a:lnTo>
                  <a:lnTo>
                    <a:pt x="606" y="626"/>
                  </a:lnTo>
                  <a:lnTo>
                    <a:pt x="598" y="626"/>
                  </a:lnTo>
                  <a:lnTo>
                    <a:pt x="589" y="623"/>
                  </a:lnTo>
                  <a:lnTo>
                    <a:pt x="578" y="615"/>
                  </a:lnTo>
                  <a:lnTo>
                    <a:pt x="569" y="609"/>
                  </a:lnTo>
                  <a:lnTo>
                    <a:pt x="561" y="604"/>
                  </a:lnTo>
                  <a:lnTo>
                    <a:pt x="557" y="600"/>
                  </a:lnTo>
                  <a:lnTo>
                    <a:pt x="555" y="594"/>
                  </a:lnTo>
                  <a:lnTo>
                    <a:pt x="555" y="574"/>
                  </a:lnTo>
                  <a:lnTo>
                    <a:pt x="554" y="564"/>
                  </a:lnTo>
                  <a:lnTo>
                    <a:pt x="552" y="557"/>
                  </a:lnTo>
                  <a:lnTo>
                    <a:pt x="550" y="554"/>
                  </a:lnTo>
                  <a:lnTo>
                    <a:pt x="544" y="554"/>
                  </a:lnTo>
                  <a:lnTo>
                    <a:pt x="540" y="556"/>
                  </a:lnTo>
                  <a:lnTo>
                    <a:pt x="535" y="561"/>
                  </a:lnTo>
                  <a:lnTo>
                    <a:pt x="532" y="563"/>
                  </a:lnTo>
                  <a:lnTo>
                    <a:pt x="529" y="565"/>
                  </a:lnTo>
                  <a:lnTo>
                    <a:pt x="525" y="567"/>
                  </a:lnTo>
                  <a:lnTo>
                    <a:pt x="522" y="570"/>
                  </a:lnTo>
                  <a:lnTo>
                    <a:pt x="518" y="571"/>
                  </a:lnTo>
                  <a:lnTo>
                    <a:pt x="517" y="572"/>
                  </a:lnTo>
                  <a:lnTo>
                    <a:pt x="515" y="575"/>
                  </a:lnTo>
                  <a:lnTo>
                    <a:pt x="521" y="580"/>
                  </a:lnTo>
                  <a:lnTo>
                    <a:pt x="528" y="585"/>
                  </a:lnTo>
                  <a:lnTo>
                    <a:pt x="532" y="591"/>
                  </a:lnTo>
                  <a:lnTo>
                    <a:pt x="533" y="598"/>
                  </a:lnTo>
                  <a:lnTo>
                    <a:pt x="532" y="602"/>
                  </a:lnTo>
                  <a:lnTo>
                    <a:pt x="529" y="607"/>
                  </a:lnTo>
                  <a:lnTo>
                    <a:pt x="526" y="609"/>
                  </a:lnTo>
                  <a:lnTo>
                    <a:pt x="524" y="611"/>
                  </a:lnTo>
                  <a:lnTo>
                    <a:pt x="520" y="613"/>
                  </a:lnTo>
                  <a:lnTo>
                    <a:pt x="513" y="620"/>
                  </a:lnTo>
                  <a:lnTo>
                    <a:pt x="499" y="631"/>
                  </a:lnTo>
                  <a:lnTo>
                    <a:pt x="492" y="635"/>
                  </a:lnTo>
                  <a:lnTo>
                    <a:pt x="490" y="634"/>
                  </a:lnTo>
                  <a:lnTo>
                    <a:pt x="487" y="627"/>
                  </a:lnTo>
                  <a:lnTo>
                    <a:pt x="485" y="615"/>
                  </a:lnTo>
                  <a:lnTo>
                    <a:pt x="484" y="601"/>
                  </a:lnTo>
                  <a:lnTo>
                    <a:pt x="483" y="589"/>
                  </a:lnTo>
                  <a:lnTo>
                    <a:pt x="481" y="582"/>
                  </a:lnTo>
                  <a:lnTo>
                    <a:pt x="476" y="575"/>
                  </a:lnTo>
                  <a:lnTo>
                    <a:pt x="469" y="564"/>
                  </a:lnTo>
                  <a:lnTo>
                    <a:pt x="465" y="553"/>
                  </a:lnTo>
                  <a:lnTo>
                    <a:pt x="459" y="543"/>
                  </a:lnTo>
                  <a:lnTo>
                    <a:pt x="450" y="537"/>
                  </a:lnTo>
                  <a:lnTo>
                    <a:pt x="435" y="522"/>
                  </a:lnTo>
                  <a:lnTo>
                    <a:pt x="424" y="513"/>
                  </a:lnTo>
                  <a:lnTo>
                    <a:pt x="413" y="504"/>
                  </a:lnTo>
                  <a:lnTo>
                    <a:pt x="405" y="496"/>
                  </a:lnTo>
                  <a:lnTo>
                    <a:pt x="398" y="490"/>
                  </a:lnTo>
                  <a:lnTo>
                    <a:pt x="392" y="486"/>
                  </a:lnTo>
                  <a:lnTo>
                    <a:pt x="386" y="485"/>
                  </a:lnTo>
                  <a:lnTo>
                    <a:pt x="381" y="485"/>
                  </a:lnTo>
                  <a:lnTo>
                    <a:pt x="380" y="490"/>
                  </a:lnTo>
                  <a:lnTo>
                    <a:pt x="381" y="498"/>
                  </a:lnTo>
                  <a:lnTo>
                    <a:pt x="388" y="505"/>
                  </a:lnTo>
                  <a:lnTo>
                    <a:pt x="395" y="511"/>
                  </a:lnTo>
                  <a:lnTo>
                    <a:pt x="401" y="519"/>
                  </a:lnTo>
                  <a:lnTo>
                    <a:pt x="409" y="530"/>
                  </a:lnTo>
                  <a:lnTo>
                    <a:pt x="420" y="538"/>
                  </a:lnTo>
                  <a:lnTo>
                    <a:pt x="429" y="543"/>
                  </a:lnTo>
                  <a:lnTo>
                    <a:pt x="435" y="546"/>
                  </a:lnTo>
                  <a:lnTo>
                    <a:pt x="448" y="557"/>
                  </a:lnTo>
                  <a:lnTo>
                    <a:pt x="454" y="561"/>
                  </a:lnTo>
                  <a:lnTo>
                    <a:pt x="457" y="563"/>
                  </a:lnTo>
                  <a:lnTo>
                    <a:pt x="454" y="564"/>
                  </a:lnTo>
                  <a:lnTo>
                    <a:pt x="451" y="564"/>
                  </a:lnTo>
                  <a:lnTo>
                    <a:pt x="448" y="565"/>
                  </a:lnTo>
                  <a:lnTo>
                    <a:pt x="440" y="565"/>
                  </a:lnTo>
                  <a:lnTo>
                    <a:pt x="439" y="567"/>
                  </a:lnTo>
                  <a:lnTo>
                    <a:pt x="439" y="572"/>
                  </a:lnTo>
                  <a:lnTo>
                    <a:pt x="440" y="579"/>
                  </a:lnTo>
                  <a:lnTo>
                    <a:pt x="443" y="589"/>
                  </a:lnTo>
                  <a:lnTo>
                    <a:pt x="444" y="596"/>
                  </a:lnTo>
                  <a:lnTo>
                    <a:pt x="444" y="602"/>
                  </a:lnTo>
                  <a:lnTo>
                    <a:pt x="442" y="605"/>
                  </a:lnTo>
                  <a:lnTo>
                    <a:pt x="440" y="605"/>
                  </a:lnTo>
                  <a:lnTo>
                    <a:pt x="438" y="604"/>
                  </a:lnTo>
                  <a:lnTo>
                    <a:pt x="435" y="601"/>
                  </a:lnTo>
                  <a:lnTo>
                    <a:pt x="433" y="598"/>
                  </a:lnTo>
                  <a:lnTo>
                    <a:pt x="431" y="596"/>
                  </a:lnTo>
                  <a:lnTo>
                    <a:pt x="429" y="591"/>
                  </a:lnTo>
                  <a:lnTo>
                    <a:pt x="428" y="589"/>
                  </a:lnTo>
                  <a:lnTo>
                    <a:pt x="420" y="570"/>
                  </a:lnTo>
                  <a:lnTo>
                    <a:pt x="416" y="563"/>
                  </a:lnTo>
                  <a:lnTo>
                    <a:pt x="402" y="556"/>
                  </a:lnTo>
                  <a:lnTo>
                    <a:pt x="392" y="553"/>
                  </a:lnTo>
                  <a:lnTo>
                    <a:pt x="379" y="546"/>
                  </a:lnTo>
                  <a:lnTo>
                    <a:pt x="373" y="542"/>
                  </a:lnTo>
                  <a:lnTo>
                    <a:pt x="365" y="535"/>
                  </a:lnTo>
                  <a:lnTo>
                    <a:pt x="358" y="527"/>
                  </a:lnTo>
                  <a:lnTo>
                    <a:pt x="354" y="519"/>
                  </a:lnTo>
                  <a:lnTo>
                    <a:pt x="350" y="512"/>
                  </a:lnTo>
                  <a:lnTo>
                    <a:pt x="343" y="509"/>
                  </a:lnTo>
                  <a:lnTo>
                    <a:pt x="336" y="508"/>
                  </a:lnTo>
                  <a:lnTo>
                    <a:pt x="331" y="508"/>
                  </a:lnTo>
                  <a:lnTo>
                    <a:pt x="325" y="512"/>
                  </a:lnTo>
                  <a:lnTo>
                    <a:pt x="319" y="517"/>
                  </a:lnTo>
                  <a:lnTo>
                    <a:pt x="310" y="523"/>
                  </a:lnTo>
                  <a:lnTo>
                    <a:pt x="304" y="526"/>
                  </a:lnTo>
                  <a:lnTo>
                    <a:pt x="294" y="524"/>
                  </a:lnTo>
                  <a:lnTo>
                    <a:pt x="284" y="520"/>
                  </a:lnTo>
                  <a:lnTo>
                    <a:pt x="275" y="517"/>
                  </a:lnTo>
                  <a:lnTo>
                    <a:pt x="269" y="520"/>
                  </a:lnTo>
                  <a:lnTo>
                    <a:pt x="267" y="526"/>
                  </a:lnTo>
                  <a:lnTo>
                    <a:pt x="264" y="535"/>
                  </a:lnTo>
                  <a:lnTo>
                    <a:pt x="263" y="543"/>
                  </a:lnTo>
                  <a:lnTo>
                    <a:pt x="258" y="549"/>
                  </a:lnTo>
                  <a:lnTo>
                    <a:pt x="252" y="550"/>
                  </a:lnTo>
                  <a:lnTo>
                    <a:pt x="243" y="552"/>
                  </a:lnTo>
                  <a:lnTo>
                    <a:pt x="238" y="556"/>
                  </a:lnTo>
                  <a:lnTo>
                    <a:pt x="231" y="563"/>
                  </a:lnTo>
                  <a:lnTo>
                    <a:pt x="224" y="568"/>
                  </a:lnTo>
                  <a:lnTo>
                    <a:pt x="220" y="575"/>
                  </a:lnTo>
                  <a:lnTo>
                    <a:pt x="220" y="580"/>
                  </a:lnTo>
                  <a:lnTo>
                    <a:pt x="223" y="586"/>
                  </a:lnTo>
                  <a:lnTo>
                    <a:pt x="224" y="587"/>
                  </a:lnTo>
                  <a:lnTo>
                    <a:pt x="224" y="591"/>
                  </a:lnTo>
                  <a:lnTo>
                    <a:pt x="222" y="593"/>
                  </a:lnTo>
                  <a:lnTo>
                    <a:pt x="219" y="596"/>
                  </a:lnTo>
                  <a:lnTo>
                    <a:pt x="212" y="601"/>
                  </a:lnTo>
                  <a:lnTo>
                    <a:pt x="206" y="608"/>
                  </a:lnTo>
                  <a:lnTo>
                    <a:pt x="201" y="613"/>
                  </a:lnTo>
                  <a:lnTo>
                    <a:pt x="194" y="616"/>
                  </a:lnTo>
                  <a:lnTo>
                    <a:pt x="185" y="617"/>
                  </a:lnTo>
                  <a:lnTo>
                    <a:pt x="174" y="619"/>
                  </a:lnTo>
                  <a:lnTo>
                    <a:pt x="167" y="617"/>
                  </a:lnTo>
                  <a:lnTo>
                    <a:pt x="164" y="617"/>
                  </a:lnTo>
                  <a:lnTo>
                    <a:pt x="160" y="622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5"/>
                  </a:lnTo>
                  <a:lnTo>
                    <a:pt x="152" y="635"/>
                  </a:lnTo>
                  <a:lnTo>
                    <a:pt x="148" y="631"/>
                  </a:lnTo>
                  <a:lnTo>
                    <a:pt x="146" y="627"/>
                  </a:lnTo>
                  <a:lnTo>
                    <a:pt x="144" y="624"/>
                  </a:lnTo>
                  <a:lnTo>
                    <a:pt x="142" y="620"/>
                  </a:lnTo>
                  <a:lnTo>
                    <a:pt x="139" y="617"/>
                  </a:lnTo>
                  <a:lnTo>
                    <a:pt x="134" y="615"/>
                  </a:lnTo>
                  <a:lnTo>
                    <a:pt x="127" y="613"/>
                  </a:lnTo>
                  <a:lnTo>
                    <a:pt x="120" y="615"/>
                  </a:lnTo>
                  <a:lnTo>
                    <a:pt x="116" y="615"/>
                  </a:lnTo>
                  <a:lnTo>
                    <a:pt x="113" y="613"/>
                  </a:lnTo>
                  <a:lnTo>
                    <a:pt x="112" y="611"/>
                  </a:lnTo>
                  <a:lnTo>
                    <a:pt x="107" y="602"/>
                  </a:lnTo>
                  <a:lnTo>
                    <a:pt x="105" y="600"/>
                  </a:lnTo>
                  <a:lnTo>
                    <a:pt x="100" y="594"/>
                  </a:lnTo>
                  <a:lnTo>
                    <a:pt x="98" y="590"/>
                  </a:lnTo>
                  <a:lnTo>
                    <a:pt x="98" y="582"/>
                  </a:lnTo>
                  <a:lnTo>
                    <a:pt x="100" y="579"/>
                  </a:lnTo>
                  <a:lnTo>
                    <a:pt x="103" y="576"/>
                  </a:lnTo>
                  <a:lnTo>
                    <a:pt x="107" y="571"/>
                  </a:lnTo>
                  <a:lnTo>
                    <a:pt x="108" y="564"/>
                  </a:lnTo>
                  <a:lnTo>
                    <a:pt x="107" y="554"/>
                  </a:lnTo>
                  <a:lnTo>
                    <a:pt x="105" y="546"/>
                  </a:lnTo>
                  <a:lnTo>
                    <a:pt x="105" y="526"/>
                  </a:lnTo>
                  <a:lnTo>
                    <a:pt x="108" y="517"/>
                  </a:lnTo>
                  <a:lnTo>
                    <a:pt x="112" y="512"/>
                  </a:lnTo>
                  <a:lnTo>
                    <a:pt x="123" y="511"/>
                  </a:lnTo>
                  <a:lnTo>
                    <a:pt x="137" y="511"/>
                  </a:lnTo>
                  <a:lnTo>
                    <a:pt x="150" y="512"/>
                  </a:lnTo>
                  <a:lnTo>
                    <a:pt x="171" y="512"/>
                  </a:lnTo>
                  <a:lnTo>
                    <a:pt x="180" y="513"/>
                  </a:lnTo>
                  <a:lnTo>
                    <a:pt x="197" y="513"/>
                  </a:lnTo>
                  <a:lnTo>
                    <a:pt x="201" y="509"/>
                  </a:lnTo>
                  <a:lnTo>
                    <a:pt x="206" y="491"/>
                  </a:lnTo>
                  <a:lnTo>
                    <a:pt x="208" y="474"/>
                  </a:lnTo>
                  <a:lnTo>
                    <a:pt x="204" y="465"/>
                  </a:lnTo>
                  <a:lnTo>
                    <a:pt x="194" y="459"/>
                  </a:lnTo>
                  <a:lnTo>
                    <a:pt x="182" y="453"/>
                  </a:lnTo>
                  <a:lnTo>
                    <a:pt x="165" y="449"/>
                  </a:lnTo>
                  <a:lnTo>
                    <a:pt x="163" y="448"/>
                  </a:lnTo>
                  <a:lnTo>
                    <a:pt x="161" y="445"/>
                  </a:lnTo>
                  <a:lnTo>
                    <a:pt x="161" y="442"/>
                  </a:lnTo>
                  <a:lnTo>
                    <a:pt x="164" y="441"/>
                  </a:lnTo>
                  <a:lnTo>
                    <a:pt x="168" y="439"/>
                  </a:lnTo>
                  <a:lnTo>
                    <a:pt x="174" y="438"/>
                  </a:lnTo>
                  <a:lnTo>
                    <a:pt x="182" y="437"/>
                  </a:lnTo>
                  <a:lnTo>
                    <a:pt x="189" y="434"/>
                  </a:lnTo>
                  <a:lnTo>
                    <a:pt x="194" y="431"/>
                  </a:lnTo>
                  <a:lnTo>
                    <a:pt x="201" y="428"/>
                  </a:lnTo>
                  <a:lnTo>
                    <a:pt x="220" y="424"/>
                  </a:lnTo>
                  <a:lnTo>
                    <a:pt x="237" y="420"/>
                  </a:lnTo>
                  <a:lnTo>
                    <a:pt x="241" y="419"/>
                  </a:lnTo>
                  <a:lnTo>
                    <a:pt x="245" y="415"/>
                  </a:lnTo>
                  <a:lnTo>
                    <a:pt x="245" y="412"/>
                  </a:lnTo>
                  <a:lnTo>
                    <a:pt x="246" y="408"/>
                  </a:lnTo>
                  <a:lnTo>
                    <a:pt x="246" y="401"/>
                  </a:lnTo>
                  <a:lnTo>
                    <a:pt x="249" y="397"/>
                  </a:lnTo>
                  <a:lnTo>
                    <a:pt x="256" y="394"/>
                  </a:lnTo>
                  <a:lnTo>
                    <a:pt x="264" y="393"/>
                  </a:lnTo>
                  <a:lnTo>
                    <a:pt x="271" y="391"/>
                  </a:lnTo>
                  <a:lnTo>
                    <a:pt x="273" y="391"/>
                  </a:lnTo>
                  <a:lnTo>
                    <a:pt x="275" y="390"/>
                  </a:lnTo>
                  <a:lnTo>
                    <a:pt x="279" y="385"/>
                  </a:lnTo>
                  <a:lnTo>
                    <a:pt x="297" y="367"/>
                  </a:lnTo>
                  <a:lnTo>
                    <a:pt x="306" y="363"/>
                  </a:lnTo>
                  <a:lnTo>
                    <a:pt x="320" y="363"/>
                  </a:lnTo>
                  <a:lnTo>
                    <a:pt x="332" y="364"/>
                  </a:lnTo>
                  <a:lnTo>
                    <a:pt x="335" y="365"/>
                  </a:lnTo>
                  <a:lnTo>
                    <a:pt x="336" y="364"/>
                  </a:lnTo>
                  <a:lnTo>
                    <a:pt x="338" y="364"/>
                  </a:lnTo>
                  <a:lnTo>
                    <a:pt x="336" y="363"/>
                  </a:lnTo>
                  <a:lnTo>
                    <a:pt x="336" y="360"/>
                  </a:lnTo>
                  <a:lnTo>
                    <a:pt x="334" y="359"/>
                  </a:lnTo>
                  <a:lnTo>
                    <a:pt x="332" y="356"/>
                  </a:lnTo>
                  <a:lnTo>
                    <a:pt x="328" y="352"/>
                  </a:lnTo>
                  <a:lnTo>
                    <a:pt x="327" y="349"/>
                  </a:lnTo>
                  <a:lnTo>
                    <a:pt x="325" y="343"/>
                  </a:lnTo>
                  <a:lnTo>
                    <a:pt x="325" y="335"/>
                  </a:lnTo>
                  <a:lnTo>
                    <a:pt x="327" y="328"/>
                  </a:lnTo>
                  <a:lnTo>
                    <a:pt x="330" y="322"/>
                  </a:lnTo>
                  <a:lnTo>
                    <a:pt x="334" y="316"/>
                  </a:lnTo>
                  <a:lnTo>
                    <a:pt x="342" y="312"/>
                  </a:lnTo>
                  <a:lnTo>
                    <a:pt x="350" y="311"/>
                  </a:lnTo>
                  <a:lnTo>
                    <a:pt x="357" y="312"/>
                  </a:lnTo>
                  <a:lnTo>
                    <a:pt x="360" y="316"/>
                  </a:lnTo>
                  <a:lnTo>
                    <a:pt x="360" y="322"/>
                  </a:lnTo>
                  <a:lnTo>
                    <a:pt x="358" y="328"/>
                  </a:lnTo>
                  <a:lnTo>
                    <a:pt x="358" y="337"/>
                  </a:lnTo>
                  <a:lnTo>
                    <a:pt x="361" y="345"/>
                  </a:lnTo>
                  <a:lnTo>
                    <a:pt x="364" y="349"/>
                  </a:lnTo>
                  <a:lnTo>
                    <a:pt x="368" y="353"/>
                  </a:lnTo>
                  <a:lnTo>
                    <a:pt x="376" y="352"/>
                  </a:lnTo>
                  <a:lnTo>
                    <a:pt x="401" y="352"/>
                  </a:lnTo>
                  <a:lnTo>
                    <a:pt x="407" y="350"/>
                  </a:lnTo>
                  <a:lnTo>
                    <a:pt x="416" y="349"/>
                  </a:lnTo>
                  <a:lnTo>
                    <a:pt x="425" y="348"/>
                  </a:lnTo>
                  <a:lnTo>
                    <a:pt x="433" y="348"/>
                  </a:lnTo>
                  <a:lnTo>
                    <a:pt x="439" y="346"/>
                  </a:lnTo>
                  <a:lnTo>
                    <a:pt x="446" y="345"/>
                  </a:lnTo>
                  <a:lnTo>
                    <a:pt x="457" y="346"/>
                  </a:lnTo>
                  <a:lnTo>
                    <a:pt x="472" y="350"/>
                  </a:lnTo>
                  <a:lnTo>
                    <a:pt x="477" y="352"/>
                  </a:lnTo>
                  <a:lnTo>
                    <a:pt x="480" y="350"/>
                  </a:lnTo>
                  <a:lnTo>
                    <a:pt x="481" y="346"/>
                  </a:lnTo>
                  <a:lnTo>
                    <a:pt x="481" y="328"/>
                  </a:lnTo>
                  <a:lnTo>
                    <a:pt x="484" y="320"/>
                  </a:lnTo>
                  <a:lnTo>
                    <a:pt x="490" y="311"/>
                  </a:lnTo>
                  <a:lnTo>
                    <a:pt x="495" y="305"/>
                  </a:lnTo>
                  <a:lnTo>
                    <a:pt x="502" y="302"/>
                  </a:lnTo>
                  <a:lnTo>
                    <a:pt x="513" y="305"/>
                  </a:lnTo>
                  <a:lnTo>
                    <a:pt x="522" y="306"/>
                  </a:lnTo>
                  <a:lnTo>
                    <a:pt x="531" y="305"/>
                  </a:lnTo>
                  <a:lnTo>
                    <a:pt x="532" y="302"/>
                  </a:lnTo>
                  <a:lnTo>
                    <a:pt x="532" y="301"/>
                  </a:lnTo>
                  <a:lnTo>
                    <a:pt x="531" y="298"/>
                  </a:lnTo>
                  <a:lnTo>
                    <a:pt x="526" y="295"/>
                  </a:lnTo>
                  <a:lnTo>
                    <a:pt x="524" y="293"/>
                  </a:lnTo>
                  <a:lnTo>
                    <a:pt x="520" y="291"/>
                  </a:lnTo>
                  <a:lnTo>
                    <a:pt x="514" y="286"/>
                  </a:lnTo>
                  <a:lnTo>
                    <a:pt x="518" y="283"/>
                  </a:lnTo>
                  <a:lnTo>
                    <a:pt x="526" y="282"/>
                  </a:lnTo>
                  <a:lnTo>
                    <a:pt x="539" y="282"/>
                  </a:lnTo>
                  <a:lnTo>
                    <a:pt x="552" y="280"/>
                  </a:lnTo>
                  <a:lnTo>
                    <a:pt x="569" y="279"/>
                  </a:lnTo>
                  <a:lnTo>
                    <a:pt x="581" y="279"/>
                  </a:lnTo>
                  <a:lnTo>
                    <a:pt x="591" y="278"/>
                  </a:lnTo>
                  <a:lnTo>
                    <a:pt x="593" y="275"/>
                  </a:lnTo>
                  <a:lnTo>
                    <a:pt x="593" y="272"/>
                  </a:lnTo>
                  <a:lnTo>
                    <a:pt x="591" y="267"/>
                  </a:lnTo>
                  <a:lnTo>
                    <a:pt x="588" y="264"/>
                  </a:lnTo>
                  <a:lnTo>
                    <a:pt x="587" y="261"/>
                  </a:lnTo>
                  <a:lnTo>
                    <a:pt x="582" y="257"/>
                  </a:lnTo>
                  <a:lnTo>
                    <a:pt x="576" y="257"/>
                  </a:lnTo>
                  <a:lnTo>
                    <a:pt x="566" y="258"/>
                  </a:lnTo>
                  <a:lnTo>
                    <a:pt x="546" y="258"/>
                  </a:lnTo>
                  <a:lnTo>
                    <a:pt x="535" y="260"/>
                  </a:lnTo>
                  <a:lnTo>
                    <a:pt x="524" y="265"/>
                  </a:lnTo>
                  <a:lnTo>
                    <a:pt x="513" y="269"/>
                  </a:lnTo>
                  <a:lnTo>
                    <a:pt x="507" y="267"/>
                  </a:lnTo>
                  <a:lnTo>
                    <a:pt x="503" y="261"/>
                  </a:lnTo>
                  <a:lnTo>
                    <a:pt x="500" y="253"/>
                  </a:lnTo>
                  <a:lnTo>
                    <a:pt x="496" y="246"/>
                  </a:lnTo>
                  <a:lnTo>
                    <a:pt x="494" y="239"/>
                  </a:lnTo>
                  <a:lnTo>
                    <a:pt x="492" y="231"/>
                  </a:lnTo>
                  <a:lnTo>
                    <a:pt x="495" y="224"/>
                  </a:lnTo>
                  <a:lnTo>
                    <a:pt x="502" y="217"/>
                  </a:lnTo>
                  <a:lnTo>
                    <a:pt x="514" y="211"/>
                  </a:lnTo>
                  <a:lnTo>
                    <a:pt x="528" y="201"/>
                  </a:lnTo>
                  <a:lnTo>
                    <a:pt x="539" y="191"/>
                  </a:lnTo>
                  <a:lnTo>
                    <a:pt x="546" y="184"/>
                  </a:lnTo>
                  <a:lnTo>
                    <a:pt x="546" y="182"/>
                  </a:lnTo>
                  <a:lnTo>
                    <a:pt x="540" y="179"/>
                  </a:lnTo>
                  <a:lnTo>
                    <a:pt x="520" y="179"/>
                  </a:lnTo>
                  <a:lnTo>
                    <a:pt x="507" y="180"/>
                  </a:lnTo>
                  <a:lnTo>
                    <a:pt x="500" y="180"/>
                  </a:lnTo>
                  <a:lnTo>
                    <a:pt x="499" y="183"/>
                  </a:lnTo>
                  <a:lnTo>
                    <a:pt x="499" y="193"/>
                  </a:lnTo>
                  <a:lnTo>
                    <a:pt x="498" y="200"/>
                  </a:lnTo>
                  <a:lnTo>
                    <a:pt x="491" y="211"/>
                  </a:lnTo>
                  <a:lnTo>
                    <a:pt x="483" y="219"/>
                  </a:lnTo>
                  <a:lnTo>
                    <a:pt x="474" y="223"/>
                  </a:lnTo>
                  <a:lnTo>
                    <a:pt x="461" y="226"/>
                  </a:lnTo>
                  <a:lnTo>
                    <a:pt x="454" y="228"/>
                  </a:lnTo>
                  <a:lnTo>
                    <a:pt x="447" y="234"/>
                  </a:lnTo>
                  <a:lnTo>
                    <a:pt x="443" y="238"/>
                  </a:lnTo>
                  <a:lnTo>
                    <a:pt x="442" y="241"/>
                  </a:lnTo>
                  <a:lnTo>
                    <a:pt x="440" y="245"/>
                  </a:lnTo>
                  <a:lnTo>
                    <a:pt x="440" y="246"/>
                  </a:lnTo>
                  <a:lnTo>
                    <a:pt x="442" y="248"/>
                  </a:lnTo>
                  <a:lnTo>
                    <a:pt x="443" y="250"/>
                  </a:lnTo>
                  <a:lnTo>
                    <a:pt x="446" y="252"/>
                  </a:lnTo>
                  <a:lnTo>
                    <a:pt x="448" y="252"/>
                  </a:lnTo>
                  <a:lnTo>
                    <a:pt x="457" y="254"/>
                  </a:lnTo>
                  <a:lnTo>
                    <a:pt x="462" y="258"/>
                  </a:lnTo>
                  <a:lnTo>
                    <a:pt x="464" y="264"/>
                  </a:lnTo>
                  <a:lnTo>
                    <a:pt x="462" y="271"/>
                  </a:lnTo>
                  <a:lnTo>
                    <a:pt x="457" y="279"/>
                  </a:lnTo>
                  <a:lnTo>
                    <a:pt x="451" y="283"/>
                  </a:lnTo>
                  <a:lnTo>
                    <a:pt x="440" y="300"/>
                  </a:lnTo>
                  <a:lnTo>
                    <a:pt x="439" y="308"/>
                  </a:lnTo>
                  <a:lnTo>
                    <a:pt x="439" y="312"/>
                  </a:lnTo>
                  <a:lnTo>
                    <a:pt x="438" y="315"/>
                  </a:lnTo>
                  <a:lnTo>
                    <a:pt x="435" y="319"/>
                  </a:lnTo>
                  <a:lnTo>
                    <a:pt x="432" y="320"/>
                  </a:lnTo>
                  <a:lnTo>
                    <a:pt x="431" y="323"/>
                  </a:lnTo>
                  <a:lnTo>
                    <a:pt x="425" y="326"/>
                  </a:lnTo>
                  <a:lnTo>
                    <a:pt x="417" y="327"/>
                  </a:lnTo>
                  <a:lnTo>
                    <a:pt x="407" y="330"/>
                  </a:lnTo>
                  <a:lnTo>
                    <a:pt x="397" y="331"/>
                  </a:lnTo>
                  <a:lnTo>
                    <a:pt x="387" y="334"/>
                  </a:lnTo>
                  <a:lnTo>
                    <a:pt x="380" y="335"/>
                  </a:lnTo>
                  <a:lnTo>
                    <a:pt x="377" y="335"/>
                  </a:lnTo>
                  <a:lnTo>
                    <a:pt x="375" y="334"/>
                  </a:lnTo>
                  <a:lnTo>
                    <a:pt x="372" y="328"/>
                  </a:lnTo>
                  <a:lnTo>
                    <a:pt x="372" y="326"/>
                  </a:lnTo>
                  <a:lnTo>
                    <a:pt x="373" y="322"/>
                  </a:lnTo>
                  <a:lnTo>
                    <a:pt x="372" y="313"/>
                  </a:lnTo>
                  <a:lnTo>
                    <a:pt x="364" y="285"/>
                  </a:lnTo>
                  <a:lnTo>
                    <a:pt x="362" y="282"/>
                  </a:lnTo>
                  <a:lnTo>
                    <a:pt x="361" y="280"/>
                  </a:lnTo>
                  <a:lnTo>
                    <a:pt x="360" y="280"/>
                  </a:lnTo>
                  <a:lnTo>
                    <a:pt x="354" y="283"/>
                  </a:lnTo>
                  <a:lnTo>
                    <a:pt x="349" y="289"/>
                  </a:lnTo>
                  <a:lnTo>
                    <a:pt x="342" y="302"/>
                  </a:lnTo>
                  <a:lnTo>
                    <a:pt x="332" y="304"/>
                  </a:lnTo>
                  <a:lnTo>
                    <a:pt x="323" y="304"/>
                  </a:lnTo>
                  <a:lnTo>
                    <a:pt x="312" y="301"/>
                  </a:lnTo>
                  <a:lnTo>
                    <a:pt x="304" y="294"/>
                  </a:lnTo>
                  <a:lnTo>
                    <a:pt x="298" y="286"/>
                  </a:lnTo>
                  <a:lnTo>
                    <a:pt x="295" y="278"/>
                  </a:lnTo>
                  <a:lnTo>
                    <a:pt x="295" y="268"/>
                  </a:lnTo>
                  <a:lnTo>
                    <a:pt x="294" y="260"/>
                  </a:lnTo>
                  <a:lnTo>
                    <a:pt x="291" y="252"/>
                  </a:lnTo>
                  <a:lnTo>
                    <a:pt x="290" y="245"/>
                  </a:lnTo>
                  <a:lnTo>
                    <a:pt x="291" y="239"/>
                  </a:lnTo>
                  <a:lnTo>
                    <a:pt x="297" y="231"/>
                  </a:lnTo>
                  <a:lnTo>
                    <a:pt x="305" y="220"/>
                  </a:lnTo>
                  <a:lnTo>
                    <a:pt x="314" y="211"/>
                  </a:lnTo>
                  <a:lnTo>
                    <a:pt x="324" y="202"/>
                  </a:lnTo>
                  <a:lnTo>
                    <a:pt x="335" y="197"/>
                  </a:lnTo>
                  <a:lnTo>
                    <a:pt x="357" y="190"/>
                  </a:lnTo>
                  <a:lnTo>
                    <a:pt x="377" y="179"/>
                  </a:lnTo>
                  <a:lnTo>
                    <a:pt x="394" y="167"/>
                  </a:lnTo>
                  <a:lnTo>
                    <a:pt x="405" y="154"/>
                  </a:lnTo>
                  <a:lnTo>
                    <a:pt x="413" y="142"/>
                  </a:lnTo>
                  <a:lnTo>
                    <a:pt x="418" y="135"/>
                  </a:lnTo>
                  <a:lnTo>
                    <a:pt x="423" y="132"/>
                  </a:lnTo>
                  <a:lnTo>
                    <a:pt x="432" y="126"/>
                  </a:lnTo>
                  <a:lnTo>
                    <a:pt x="446" y="119"/>
                  </a:lnTo>
                  <a:lnTo>
                    <a:pt x="462" y="109"/>
                  </a:lnTo>
                  <a:lnTo>
                    <a:pt x="480" y="101"/>
                  </a:lnTo>
                  <a:lnTo>
                    <a:pt x="496" y="94"/>
                  </a:lnTo>
                  <a:lnTo>
                    <a:pt x="511" y="87"/>
                  </a:lnTo>
                  <a:lnTo>
                    <a:pt x="524" y="84"/>
                  </a:lnTo>
                  <a:lnTo>
                    <a:pt x="537" y="84"/>
                  </a:lnTo>
                  <a:lnTo>
                    <a:pt x="552" y="87"/>
                  </a:lnTo>
                  <a:lnTo>
                    <a:pt x="570" y="93"/>
                  </a:lnTo>
                  <a:lnTo>
                    <a:pt x="587" y="98"/>
                  </a:lnTo>
                  <a:lnTo>
                    <a:pt x="602" y="104"/>
                  </a:lnTo>
                  <a:lnTo>
                    <a:pt x="613" y="109"/>
                  </a:lnTo>
                  <a:lnTo>
                    <a:pt x="633" y="117"/>
                  </a:lnTo>
                  <a:lnTo>
                    <a:pt x="643" y="121"/>
                  </a:lnTo>
                  <a:lnTo>
                    <a:pt x="658" y="128"/>
                  </a:lnTo>
                  <a:lnTo>
                    <a:pt x="675" y="132"/>
                  </a:lnTo>
                  <a:lnTo>
                    <a:pt x="692" y="132"/>
                  </a:lnTo>
                  <a:lnTo>
                    <a:pt x="707" y="131"/>
                  </a:lnTo>
                  <a:lnTo>
                    <a:pt x="719" y="131"/>
                  </a:lnTo>
                  <a:lnTo>
                    <a:pt x="729" y="135"/>
                  </a:lnTo>
                  <a:lnTo>
                    <a:pt x="738" y="141"/>
                  </a:lnTo>
                  <a:lnTo>
                    <a:pt x="745" y="149"/>
                  </a:lnTo>
                  <a:lnTo>
                    <a:pt x="752" y="154"/>
                  </a:lnTo>
                  <a:lnTo>
                    <a:pt x="756" y="158"/>
                  </a:lnTo>
                  <a:lnTo>
                    <a:pt x="753" y="161"/>
                  </a:lnTo>
                  <a:lnTo>
                    <a:pt x="744" y="167"/>
                  </a:lnTo>
                  <a:lnTo>
                    <a:pt x="729" y="172"/>
                  </a:lnTo>
                  <a:lnTo>
                    <a:pt x="712" y="176"/>
                  </a:lnTo>
                  <a:lnTo>
                    <a:pt x="699" y="178"/>
                  </a:lnTo>
                  <a:lnTo>
                    <a:pt x="686" y="176"/>
                  </a:lnTo>
                  <a:lnTo>
                    <a:pt x="675" y="174"/>
                  </a:lnTo>
                  <a:lnTo>
                    <a:pt x="667" y="171"/>
                  </a:lnTo>
                  <a:lnTo>
                    <a:pt x="665" y="169"/>
                  </a:lnTo>
                  <a:lnTo>
                    <a:pt x="662" y="169"/>
                  </a:lnTo>
                  <a:lnTo>
                    <a:pt x="660" y="171"/>
                  </a:lnTo>
                  <a:lnTo>
                    <a:pt x="660" y="172"/>
                  </a:lnTo>
                  <a:lnTo>
                    <a:pt x="665" y="176"/>
                  </a:lnTo>
                  <a:lnTo>
                    <a:pt x="670" y="183"/>
                  </a:lnTo>
                  <a:lnTo>
                    <a:pt x="673" y="189"/>
                  </a:lnTo>
                  <a:lnTo>
                    <a:pt x="673" y="201"/>
                  </a:lnTo>
                  <a:lnTo>
                    <a:pt x="674" y="204"/>
                  </a:lnTo>
                  <a:lnTo>
                    <a:pt x="681" y="204"/>
                  </a:lnTo>
                  <a:lnTo>
                    <a:pt x="689" y="200"/>
                  </a:lnTo>
                  <a:lnTo>
                    <a:pt x="690" y="198"/>
                  </a:lnTo>
                  <a:lnTo>
                    <a:pt x="692" y="198"/>
                  </a:lnTo>
                  <a:lnTo>
                    <a:pt x="693" y="197"/>
                  </a:lnTo>
                  <a:lnTo>
                    <a:pt x="693" y="195"/>
                  </a:lnTo>
                  <a:lnTo>
                    <a:pt x="695" y="195"/>
                  </a:lnTo>
                  <a:lnTo>
                    <a:pt x="696" y="194"/>
                  </a:lnTo>
                  <a:lnTo>
                    <a:pt x="700" y="194"/>
                  </a:lnTo>
                  <a:lnTo>
                    <a:pt x="703" y="195"/>
                  </a:lnTo>
                  <a:lnTo>
                    <a:pt x="707" y="198"/>
                  </a:lnTo>
                  <a:lnTo>
                    <a:pt x="715" y="202"/>
                  </a:lnTo>
                  <a:lnTo>
                    <a:pt x="721" y="204"/>
                  </a:lnTo>
                  <a:lnTo>
                    <a:pt x="729" y="201"/>
                  </a:lnTo>
                  <a:lnTo>
                    <a:pt x="732" y="198"/>
                  </a:lnTo>
                  <a:lnTo>
                    <a:pt x="732" y="183"/>
                  </a:lnTo>
                  <a:lnTo>
                    <a:pt x="733" y="180"/>
                  </a:lnTo>
                  <a:lnTo>
                    <a:pt x="738" y="178"/>
                  </a:lnTo>
                  <a:lnTo>
                    <a:pt x="742" y="176"/>
                  </a:lnTo>
                  <a:lnTo>
                    <a:pt x="747" y="176"/>
                  </a:lnTo>
                  <a:lnTo>
                    <a:pt x="752" y="174"/>
                  </a:lnTo>
                  <a:lnTo>
                    <a:pt x="755" y="171"/>
                  </a:lnTo>
                  <a:lnTo>
                    <a:pt x="759" y="169"/>
                  </a:lnTo>
                  <a:lnTo>
                    <a:pt x="764" y="167"/>
                  </a:lnTo>
                  <a:lnTo>
                    <a:pt x="770" y="165"/>
                  </a:lnTo>
                  <a:lnTo>
                    <a:pt x="771" y="165"/>
                  </a:lnTo>
                  <a:lnTo>
                    <a:pt x="773" y="167"/>
                  </a:lnTo>
                  <a:lnTo>
                    <a:pt x="774" y="169"/>
                  </a:lnTo>
                  <a:lnTo>
                    <a:pt x="775" y="174"/>
                  </a:lnTo>
                  <a:lnTo>
                    <a:pt x="778" y="179"/>
                  </a:lnTo>
                  <a:lnTo>
                    <a:pt x="781" y="180"/>
                  </a:lnTo>
                  <a:lnTo>
                    <a:pt x="783" y="180"/>
                  </a:lnTo>
                  <a:lnTo>
                    <a:pt x="785" y="178"/>
                  </a:lnTo>
                  <a:lnTo>
                    <a:pt x="785" y="168"/>
                  </a:lnTo>
                  <a:lnTo>
                    <a:pt x="783" y="164"/>
                  </a:lnTo>
                  <a:lnTo>
                    <a:pt x="783" y="161"/>
                  </a:lnTo>
                  <a:lnTo>
                    <a:pt x="782" y="160"/>
                  </a:lnTo>
                  <a:lnTo>
                    <a:pt x="779" y="152"/>
                  </a:lnTo>
                  <a:lnTo>
                    <a:pt x="779" y="143"/>
                  </a:lnTo>
                  <a:lnTo>
                    <a:pt x="781" y="137"/>
                  </a:lnTo>
                  <a:lnTo>
                    <a:pt x="786" y="134"/>
                  </a:lnTo>
                  <a:lnTo>
                    <a:pt x="796" y="132"/>
                  </a:lnTo>
                  <a:lnTo>
                    <a:pt x="805" y="132"/>
                  </a:lnTo>
                  <a:lnTo>
                    <a:pt x="812" y="135"/>
                  </a:lnTo>
                  <a:lnTo>
                    <a:pt x="814" y="141"/>
                  </a:lnTo>
                  <a:lnTo>
                    <a:pt x="811" y="149"/>
                  </a:lnTo>
                  <a:lnTo>
                    <a:pt x="807" y="157"/>
                  </a:lnTo>
                  <a:lnTo>
                    <a:pt x="807" y="164"/>
                  </a:lnTo>
                  <a:lnTo>
                    <a:pt x="808" y="167"/>
                  </a:lnTo>
                  <a:lnTo>
                    <a:pt x="812" y="167"/>
                  </a:lnTo>
                  <a:lnTo>
                    <a:pt x="814" y="164"/>
                  </a:lnTo>
                  <a:lnTo>
                    <a:pt x="819" y="158"/>
                  </a:lnTo>
                  <a:lnTo>
                    <a:pt x="820" y="154"/>
                  </a:lnTo>
                  <a:lnTo>
                    <a:pt x="823" y="152"/>
                  </a:lnTo>
                  <a:lnTo>
                    <a:pt x="829" y="149"/>
                  </a:lnTo>
                  <a:lnTo>
                    <a:pt x="846" y="149"/>
                  </a:lnTo>
                  <a:lnTo>
                    <a:pt x="860" y="148"/>
                  </a:lnTo>
                  <a:lnTo>
                    <a:pt x="868" y="145"/>
                  </a:lnTo>
                  <a:lnTo>
                    <a:pt x="874" y="142"/>
                  </a:lnTo>
                  <a:lnTo>
                    <a:pt x="882" y="137"/>
                  </a:lnTo>
                  <a:lnTo>
                    <a:pt x="887" y="137"/>
                  </a:lnTo>
                  <a:lnTo>
                    <a:pt x="896" y="139"/>
                  </a:lnTo>
                  <a:lnTo>
                    <a:pt x="901" y="141"/>
                  </a:lnTo>
                  <a:lnTo>
                    <a:pt x="905" y="143"/>
                  </a:lnTo>
                  <a:lnTo>
                    <a:pt x="909" y="143"/>
                  </a:lnTo>
                  <a:lnTo>
                    <a:pt x="911" y="145"/>
                  </a:lnTo>
                  <a:lnTo>
                    <a:pt x="912" y="145"/>
                  </a:lnTo>
                  <a:lnTo>
                    <a:pt x="913" y="143"/>
                  </a:lnTo>
                  <a:lnTo>
                    <a:pt x="915" y="141"/>
                  </a:lnTo>
                  <a:lnTo>
                    <a:pt x="916" y="139"/>
                  </a:lnTo>
                  <a:lnTo>
                    <a:pt x="922" y="137"/>
                  </a:lnTo>
                  <a:lnTo>
                    <a:pt x="938" y="137"/>
                  </a:lnTo>
                  <a:lnTo>
                    <a:pt x="946" y="135"/>
                  </a:lnTo>
                  <a:lnTo>
                    <a:pt x="950" y="134"/>
                  </a:lnTo>
                  <a:lnTo>
                    <a:pt x="953" y="132"/>
                  </a:lnTo>
                  <a:lnTo>
                    <a:pt x="956" y="132"/>
                  </a:lnTo>
                  <a:lnTo>
                    <a:pt x="958" y="134"/>
                  </a:lnTo>
                  <a:lnTo>
                    <a:pt x="964" y="139"/>
                  </a:lnTo>
                  <a:lnTo>
                    <a:pt x="967" y="141"/>
                  </a:lnTo>
                  <a:lnTo>
                    <a:pt x="974" y="141"/>
                  </a:lnTo>
                  <a:lnTo>
                    <a:pt x="982" y="137"/>
                  </a:lnTo>
                  <a:lnTo>
                    <a:pt x="987" y="130"/>
                  </a:lnTo>
                  <a:lnTo>
                    <a:pt x="991" y="126"/>
                  </a:lnTo>
                  <a:lnTo>
                    <a:pt x="997" y="123"/>
                  </a:lnTo>
                  <a:lnTo>
                    <a:pt x="1013" y="120"/>
                  </a:lnTo>
                  <a:lnTo>
                    <a:pt x="1021" y="121"/>
                  </a:lnTo>
                  <a:lnTo>
                    <a:pt x="1031" y="124"/>
                  </a:lnTo>
                  <a:lnTo>
                    <a:pt x="1039" y="127"/>
                  </a:lnTo>
                  <a:lnTo>
                    <a:pt x="1049" y="128"/>
                  </a:lnTo>
                  <a:lnTo>
                    <a:pt x="1056" y="130"/>
                  </a:lnTo>
                  <a:lnTo>
                    <a:pt x="1064" y="132"/>
                  </a:lnTo>
                  <a:lnTo>
                    <a:pt x="1075" y="138"/>
                  </a:lnTo>
                  <a:lnTo>
                    <a:pt x="1088" y="141"/>
                  </a:lnTo>
                  <a:lnTo>
                    <a:pt x="1094" y="139"/>
                  </a:lnTo>
                  <a:lnTo>
                    <a:pt x="1095" y="135"/>
                  </a:lnTo>
                  <a:lnTo>
                    <a:pt x="1094" y="132"/>
                  </a:lnTo>
                  <a:lnTo>
                    <a:pt x="1091" y="128"/>
                  </a:lnTo>
                  <a:lnTo>
                    <a:pt x="1086" y="123"/>
                  </a:lnTo>
                  <a:lnTo>
                    <a:pt x="1077" y="119"/>
                  </a:lnTo>
                  <a:lnTo>
                    <a:pt x="1069" y="111"/>
                  </a:lnTo>
                  <a:lnTo>
                    <a:pt x="1068" y="102"/>
                  </a:lnTo>
                  <a:lnTo>
                    <a:pt x="1071" y="95"/>
                  </a:lnTo>
                  <a:lnTo>
                    <a:pt x="1077" y="93"/>
                  </a:lnTo>
                  <a:lnTo>
                    <a:pt x="1082" y="91"/>
                  </a:lnTo>
                  <a:lnTo>
                    <a:pt x="1084" y="90"/>
                  </a:lnTo>
                  <a:lnTo>
                    <a:pt x="1086" y="89"/>
                  </a:lnTo>
                  <a:lnTo>
                    <a:pt x="1087" y="86"/>
                  </a:lnTo>
                  <a:lnTo>
                    <a:pt x="1092" y="80"/>
                  </a:lnTo>
                  <a:lnTo>
                    <a:pt x="1099" y="75"/>
                  </a:lnTo>
                  <a:lnTo>
                    <a:pt x="1106" y="67"/>
                  </a:lnTo>
                  <a:lnTo>
                    <a:pt x="1112" y="61"/>
                  </a:lnTo>
                  <a:lnTo>
                    <a:pt x="1118" y="60"/>
                  </a:lnTo>
                  <a:lnTo>
                    <a:pt x="1132" y="68"/>
                  </a:lnTo>
                  <a:lnTo>
                    <a:pt x="1146" y="78"/>
                  </a:lnTo>
                  <a:lnTo>
                    <a:pt x="1151" y="83"/>
                  </a:lnTo>
                  <a:lnTo>
                    <a:pt x="1150" y="89"/>
                  </a:lnTo>
                  <a:lnTo>
                    <a:pt x="1144" y="100"/>
                  </a:lnTo>
                  <a:lnTo>
                    <a:pt x="1144" y="108"/>
                  </a:lnTo>
                  <a:lnTo>
                    <a:pt x="1146" y="117"/>
                  </a:lnTo>
                  <a:lnTo>
                    <a:pt x="1147" y="128"/>
                  </a:lnTo>
                  <a:lnTo>
                    <a:pt x="1150" y="134"/>
                  </a:lnTo>
                  <a:lnTo>
                    <a:pt x="1151" y="138"/>
                  </a:lnTo>
                  <a:lnTo>
                    <a:pt x="1149" y="145"/>
                  </a:lnTo>
                  <a:lnTo>
                    <a:pt x="1144" y="152"/>
                  </a:lnTo>
                  <a:lnTo>
                    <a:pt x="1139" y="158"/>
                  </a:lnTo>
                  <a:lnTo>
                    <a:pt x="1132" y="164"/>
                  </a:lnTo>
                  <a:lnTo>
                    <a:pt x="1125" y="171"/>
                  </a:lnTo>
                  <a:lnTo>
                    <a:pt x="1121" y="178"/>
                  </a:lnTo>
                  <a:lnTo>
                    <a:pt x="1121" y="180"/>
                  </a:lnTo>
                  <a:lnTo>
                    <a:pt x="1125" y="180"/>
                  </a:lnTo>
                  <a:lnTo>
                    <a:pt x="1132" y="178"/>
                  </a:lnTo>
                  <a:lnTo>
                    <a:pt x="1140" y="174"/>
                  </a:lnTo>
                  <a:lnTo>
                    <a:pt x="1147" y="171"/>
                  </a:lnTo>
                  <a:lnTo>
                    <a:pt x="1150" y="169"/>
                  </a:lnTo>
                  <a:lnTo>
                    <a:pt x="1151" y="167"/>
                  </a:lnTo>
                  <a:lnTo>
                    <a:pt x="1157" y="161"/>
                  </a:lnTo>
                  <a:lnTo>
                    <a:pt x="1162" y="153"/>
                  </a:lnTo>
                  <a:lnTo>
                    <a:pt x="1168" y="146"/>
                  </a:lnTo>
                  <a:lnTo>
                    <a:pt x="1173" y="141"/>
                  </a:lnTo>
                  <a:lnTo>
                    <a:pt x="1177" y="138"/>
                  </a:lnTo>
                  <a:lnTo>
                    <a:pt x="1181" y="137"/>
                  </a:lnTo>
                  <a:lnTo>
                    <a:pt x="1184" y="135"/>
                  </a:lnTo>
                  <a:lnTo>
                    <a:pt x="1188" y="137"/>
                  </a:lnTo>
                  <a:lnTo>
                    <a:pt x="1190" y="138"/>
                  </a:lnTo>
                  <a:lnTo>
                    <a:pt x="1191" y="142"/>
                  </a:lnTo>
                  <a:lnTo>
                    <a:pt x="1196" y="148"/>
                  </a:lnTo>
                  <a:lnTo>
                    <a:pt x="1205" y="149"/>
                  </a:lnTo>
                  <a:lnTo>
                    <a:pt x="1216" y="146"/>
                  </a:lnTo>
                  <a:lnTo>
                    <a:pt x="1220" y="145"/>
                  </a:lnTo>
                  <a:lnTo>
                    <a:pt x="1220" y="141"/>
                  </a:lnTo>
                  <a:lnTo>
                    <a:pt x="1218" y="138"/>
                  </a:lnTo>
                  <a:lnTo>
                    <a:pt x="1217" y="134"/>
                  </a:lnTo>
                  <a:lnTo>
                    <a:pt x="1216" y="131"/>
                  </a:lnTo>
                  <a:lnTo>
                    <a:pt x="1214" y="126"/>
                  </a:lnTo>
                  <a:lnTo>
                    <a:pt x="1213" y="121"/>
                  </a:lnTo>
                  <a:lnTo>
                    <a:pt x="1207" y="120"/>
                  </a:lnTo>
                  <a:lnTo>
                    <a:pt x="1201" y="120"/>
                  </a:lnTo>
                  <a:lnTo>
                    <a:pt x="1194" y="123"/>
                  </a:lnTo>
                  <a:lnTo>
                    <a:pt x="1187" y="124"/>
                  </a:lnTo>
                  <a:lnTo>
                    <a:pt x="1179" y="127"/>
                  </a:lnTo>
                  <a:lnTo>
                    <a:pt x="1170" y="135"/>
                  </a:lnTo>
                  <a:lnTo>
                    <a:pt x="1168" y="137"/>
                  </a:lnTo>
                  <a:lnTo>
                    <a:pt x="1166" y="138"/>
                  </a:lnTo>
                  <a:lnTo>
                    <a:pt x="1165" y="137"/>
                  </a:lnTo>
                  <a:lnTo>
                    <a:pt x="1164" y="134"/>
                  </a:lnTo>
                  <a:lnTo>
                    <a:pt x="1164" y="130"/>
                  </a:lnTo>
                  <a:lnTo>
                    <a:pt x="1165" y="126"/>
                  </a:lnTo>
                  <a:lnTo>
                    <a:pt x="1165" y="109"/>
                  </a:lnTo>
                  <a:lnTo>
                    <a:pt x="1162" y="101"/>
                  </a:lnTo>
                  <a:lnTo>
                    <a:pt x="1161" y="94"/>
                  </a:lnTo>
                  <a:lnTo>
                    <a:pt x="1161" y="91"/>
                  </a:lnTo>
                  <a:lnTo>
                    <a:pt x="1162" y="90"/>
                  </a:lnTo>
                  <a:lnTo>
                    <a:pt x="1162" y="89"/>
                  </a:lnTo>
                  <a:lnTo>
                    <a:pt x="1164" y="86"/>
                  </a:lnTo>
                  <a:lnTo>
                    <a:pt x="1169" y="80"/>
                  </a:lnTo>
                  <a:lnTo>
                    <a:pt x="1173" y="72"/>
                  </a:lnTo>
                  <a:lnTo>
                    <a:pt x="1175" y="71"/>
                  </a:lnTo>
                  <a:lnTo>
                    <a:pt x="1177" y="74"/>
                  </a:lnTo>
                  <a:lnTo>
                    <a:pt x="1179" y="76"/>
                  </a:lnTo>
                  <a:lnTo>
                    <a:pt x="1179" y="89"/>
                  </a:lnTo>
                  <a:lnTo>
                    <a:pt x="1180" y="91"/>
                  </a:lnTo>
                  <a:lnTo>
                    <a:pt x="1180" y="95"/>
                  </a:lnTo>
                  <a:lnTo>
                    <a:pt x="1181" y="100"/>
                  </a:lnTo>
                  <a:lnTo>
                    <a:pt x="1183" y="102"/>
                  </a:lnTo>
                  <a:lnTo>
                    <a:pt x="1184" y="102"/>
                  </a:lnTo>
                  <a:lnTo>
                    <a:pt x="1185" y="104"/>
                  </a:lnTo>
                  <a:lnTo>
                    <a:pt x="1188" y="104"/>
                  </a:lnTo>
                  <a:lnTo>
                    <a:pt x="1191" y="102"/>
                  </a:lnTo>
                  <a:lnTo>
                    <a:pt x="1192" y="101"/>
                  </a:lnTo>
                  <a:lnTo>
                    <a:pt x="1195" y="101"/>
                  </a:lnTo>
                  <a:lnTo>
                    <a:pt x="1199" y="98"/>
                  </a:lnTo>
                  <a:lnTo>
                    <a:pt x="1201" y="91"/>
                  </a:lnTo>
                  <a:lnTo>
                    <a:pt x="1202" y="83"/>
                  </a:lnTo>
                  <a:lnTo>
                    <a:pt x="1205" y="76"/>
                  </a:lnTo>
                  <a:lnTo>
                    <a:pt x="1211" y="72"/>
                  </a:lnTo>
                  <a:lnTo>
                    <a:pt x="1221" y="72"/>
                  </a:lnTo>
                  <a:lnTo>
                    <a:pt x="1232" y="79"/>
                  </a:lnTo>
                  <a:lnTo>
                    <a:pt x="1239" y="84"/>
                  </a:lnTo>
                  <a:lnTo>
                    <a:pt x="1243" y="87"/>
                  </a:lnTo>
                  <a:lnTo>
                    <a:pt x="1255" y="91"/>
                  </a:lnTo>
                  <a:lnTo>
                    <a:pt x="1261" y="94"/>
                  </a:lnTo>
                  <a:lnTo>
                    <a:pt x="1265" y="95"/>
                  </a:lnTo>
                  <a:lnTo>
                    <a:pt x="1268" y="98"/>
                  </a:lnTo>
                  <a:lnTo>
                    <a:pt x="1269" y="101"/>
                  </a:lnTo>
                  <a:lnTo>
                    <a:pt x="1269" y="105"/>
                  </a:lnTo>
                  <a:lnTo>
                    <a:pt x="1270" y="109"/>
                  </a:lnTo>
                  <a:lnTo>
                    <a:pt x="1270" y="113"/>
                  </a:lnTo>
                  <a:lnTo>
                    <a:pt x="1272" y="117"/>
                  </a:lnTo>
                  <a:lnTo>
                    <a:pt x="1277" y="120"/>
                  </a:lnTo>
                  <a:lnTo>
                    <a:pt x="1283" y="120"/>
                  </a:lnTo>
                  <a:lnTo>
                    <a:pt x="1285" y="119"/>
                  </a:lnTo>
                  <a:lnTo>
                    <a:pt x="1287" y="113"/>
                  </a:lnTo>
                  <a:lnTo>
                    <a:pt x="1287" y="106"/>
                  </a:lnTo>
                  <a:lnTo>
                    <a:pt x="1285" y="100"/>
                  </a:lnTo>
                  <a:lnTo>
                    <a:pt x="1283" y="94"/>
                  </a:lnTo>
                  <a:lnTo>
                    <a:pt x="1277" y="90"/>
                  </a:lnTo>
                  <a:lnTo>
                    <a:pt x="1266" y="84"/>
                  </a:lnTo>
                  <a:lnTo>
                    <a:pt x="1254" y="78"/>
                  </a:lnTo>
                  <a:lnTo>
                    <a:pt x="1244" y="71"/>
                  </a:lnTo>
                  <a:lnTo>
                    <a:pt x="1243" y="68"/>
                  </a:lnTo>
                  <a:lnTo>
                    <a:pt x="1242" y="67"/>
                  </a:lnTo>
                  <a:lnTo>
                    <a:pt x="1244" y="64"/>
                  </a:lnTo>
                  <a:lnTo>
                    <a:pt x="1247" y="64"/>
                  </a:lnTo>
                  <a:lnTo>
                    <a:pt x="1250" y="63"/>
                  </a:lnTo>
                  <a:lnTo>
                    <a:pt x="1277" y="63"/>
                  </a:lnTo>
                  <a:lnTo>
                    <a:pt x="1284" y="64"/>
                  </a:lnTo>
                  <a:lnTo>
                    <a:pt x="1287" y="64"/>
                  </a:lnTo>
                  <a:lnTo>
                    <a:pt x="1289" y="63"/>
                  </a:lnTo>
                  <a:lnTo>
                    <a:pt x="1299" y="60"/>
                  </a:lnTo>
                  <a:lnTo>
                    <a:pt x="1309" y="56"/>
                  </a:lnTo>
                  <a:lnTo>
                    <a:pt x="1318" y="50"/>
                  </a:lnTo>
                  <a:lnTo>
                    <a:pt x="1328" y="43"/>
                  </a:lnTo>
                  <a:lnTo>
                    <a:pt x="1347" y="35"/>
                  </a:lnTo>
                  <a:lnTo>
                    <a:pt x="1359" y="32"/>
                  </a:lnTo>
                  <a:lnTo>
                    <a:pt x="1374" y="32"/>
                  </a:lnTo>
                  <a:lnTo>
                    <a:pt x="1386" y="34"/>
                  </a:lnTo>
                  <a:lnTo>
                    <a:pt x="1396" y="32"/>
                  </a:lnTo>
                  <a:lnTo>
                    <a:pt x="1406" y="28"/>
                  </a:lnTo>
                  <a:lnTo>
                    <a:pt x="1415" y="23"/>
                  </a:lnTo>
                  <a:lnTo>
                    <a:pt x="1421" y="19"/>
                  </a:lnTo>
                  <a:lnTo>
                    <a:pt x="1425" y="13"/>
                  </a:lnTo>
                  <a:lnTo>
                    <a:pt x="1434" y="4"/>
                  </a:lnTo>
                  <a:lnTo>
                    <a:pt x="1437" y="4"/>
                  </a:lnTo>
                  <a:lnTo>
                    <a:pt x="1440" y="6"/>
                  </a:lnTo>
                  <a:lnTo>
                    <a:pt x="1441" y="17"/>
                  </a:lnTo>
                  <a:lnTo>
                    <a:pt x="1444" y="20"/>
                  </a:lnTo>
                  <a:lnTo>
                    <a:pt x="1452" y="23"/>
                  </a:lnTo>
                  <a:lnTo>
                    <a:pt x="1462" y="24"/>
                  </a:lnTo>
                  <a:lnTo>
                    <a:pt x="1470" y="26"/>
                  </a:lnTo>
                  <a:lnTo>
                    <a:pt x="1475" y="26"/>
                  </a:lnTo>
                  <a:lnTo>
                    <a:pt x="1482" y="24"/>
                  </a:lnTo>
                  <a:lnTo>
                    <a:pt x="1492" y="20"/>
                  </a:lnTo>
                  <a:lnTo>
                    <a:pt x="1507" y="13"/>
                  </a:lnTo>
                  <a:lnTo>
                    <a:pt x="1512" y="9"/>
                  </a:lnTo>
                  <a:lnTo>
                    <a:pt x="1516" y="6"/>
                  </a:lnTo>
                  <a:lnTo>
                    <a:pt x="1519" y="2"/>
                  </a:lnTo>
                  <a:lnTo>
                    <a:pt x="1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98B987C-55A1-0840-8E92-152E0B03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1398588"/>
              <a:ext cx="476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D15CB739-C955-D44F-A02A-1F78D56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1422400"/>
              <a:ext cx="352425" cy="166688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17" y="1"/>
                </a:cxn>
                <a:cxn ang="0">
                  <a:pos x="222" y="5"/>
                </a:cxn>
                <a:cxn ang="0">
                  <a:pos x="222" y="9"/>
                </a:cxn>
                <a:cxn ang="0">
                  <a:pos x="217" y="16"/>
                </a:cxn>
                <a:cxn ang="0">
                  <a:pos x="209" y="24"/>
                </a:cxn>
                <a:cxn ang="0">
                  <a:pos x="201" y="31"/>
                </a:cxn>
                <a:cxn ang="0">
                  <a:pos x="192" y="35"/>
                </a:cxn>
                <a:cxn ang="0">
                  <a:pos x="183" y="35"/>
                </a:cxn>
                <a:cxn ang="0">
                  <a:pos x="174" y="34"/>
                </a:cxn>
                <a:cxn ang="0">
                  <a:pos x="160" y="33"/>
                </a:cxn>
                <a:cxn ang="0">
                  <a:pos x="144" y="33"/>
                </a:cxn>
                <a:cxn ang="0">
                  <a:pos x="130" y="34"/>
                </a:cxn>
                <a:cxn ang="0">
                  <a:pos x="118" y="35"/>
                </a:cxn>
                <a:cxn ang="0">
                  <a:pos x="101" y="41"/>
                </a:cxn>
                <a:cxn ang="0">
                  <a:pos x="86" y="49"/>
                </a:cxn>
                <a:cxn ang="0">
                  <a:pos x="73" y="59"/>
                </a:cxn>
                <a:cxn ang="0">
                  <a:pos x="67" y="63"/>
                </a:cxn>
                <a:cxn ang="0">
                  <a:pos x="64" y="66"/>
                </a:cxn>
                <a:cxn ang="0">
                  <a:pos x="63" y="70"/>
                </a:cxn>
                <a:cxn ang="0">
                  <a:pos x="63" y="76"/>
                </a:cxn>
                <a:cxn ang="0">
                  <a:pos x="64" y="78"/>
                </a:cxn>
                <a:cxn ang="0">
                  <a:pos x="70" y="81"/>
                </a:cxn>
                <a:cxn ang="0">
                  <a:pos x="74" y="89"/>
                </a:cxn>
                <a:cxn ang="0">
                  <a:pos x="74" y="97"/>
                </a:cxn>
                <a:cxn ang="0">
                  <a:pos x="71" y="100"/>
                </a:cxn>
                <a:cxn ang="0">
                  <a:pos x="64" y="105"/>
                </a:cxn>
                <a:cxn ang="0">
                  <a:pos x="55" y="105"/>
                </a:cxn>
                <a:cxn ang="0">
                  <a:pos x="45" y="104"/>
                </a:cxn>
                <a:cxn ang="0">
                  <a:pos x="36" y="100"/>
                </a:cxn>
                <a:cxn ang="0">
                  <a:pos x="23" y="93"/>
                </a:cxn>
                <a:cxn ang="0">
                  <a:pos x="11" y="90"/>
                </a:cxn>
                <a:cxn ang="0">
                  <a:pos x="3" y="87"/>
                </a:cxn>
                <a:cxn ang="0">
                  <a:pos x="0" y="83"/>
                </a:cxn>
                <a:cxn ang="0">
                  <a:pos x="1" y="76"/>
                </a:cxn>
                <a:cxn ang="0">
                  <a:pos x="6" y="70"/>
                </a:cxn>
                <a:cxn ang="0">
                  <a:pos x="11" y="66"/>
                </a:cxn>
                <a:cxn ang="0">
                  <a:pos x="30" y="56"/>
                </a:cxn>
                <a:cxn ang="0">
                  <a:pos x="42" y="49"/>
                </a:cxn>
                <a:cxn ang="0">
                  <a:pos x="55" y="44"/>
                </a:cxn>
                <a:cxn ang="0">
                  <a:pos x="64" y="37"/>
                </a:cxn>
                <a:cxn ang="0">
                  <a:pos x="71" y="29"/>
                </a:cxn>
                <a:cxn ang="0">
                  <a:pos x="78" y="23"/>
                </a:cxn>
                <a:cxn ang="0">
                  <a:pos x="85" y="20"/>
                </a:cxn>
                <a:cxn ang="0">
                  <a:pos x="93" y="19"/>
                </a:cxn>
                <a:cxn ang="0">
                  <a:pos x="107" y="18"/>
                </a:cxn>
                <a:cxn ang="0">
                  <a:pos x="122" y="15"/>
                </a:cxn>
                <a:cxn ang="0">
                  <a:pos x="135" y="12"/>
                </a:cxn>
                <a:cxn ang="0">
                  <a:pos x="146" y="9"/>
                </a:cxn>
                <a:cxn ang="0">
                  <a:pos x="153" y="9"/>
                </a:cxn>
                <a:cxn ang="0">
                  <a:pos x="160" y="11"/>
                </a:cxn>
                <a:cxn ang="0">
                  <a:pos x="170" y="12"/>
                </a:cxn>
                <a:cxn ang="0">
                  <a:pos x="182" y="12"/>
                </a:cxn>
                <a:cxn ang="0">
                  <a:pos x="192" y="9"/>
                </a:cxn>
                <a:cxn ang="0">
                  <a:pos x="198" y="5"/>
                </a:cxn>
                <a:cxn ang="0">
                  <a:pos x="204" y="1"/>
                </a:cxn>
                <a:cxn ang="0">
                  <a:pos x="211" y="0"/>
                </a:cxn>
              </a:cxnLst>
              <a:rect l="0" t="0" r="r" b="b"/>
              <a:pathLst>
                <a:path w="222" h="105">
                  <a:moveTo>
                    <a:pt x="211" y="0"/>
                  </a:moveTo>
                  <a:lnTo>
                    <a:pt x="217" y="1"/>
                  </a:lnTo>
                  <a:lnTo>
                    <a:pt x="222" y="5"/>
                  </a:lnTo>
                  <a:lnTo>
                    <a:pt x="222" y="9"/>
                  </a:lnTo>
                  <a:lnTo>
                    <a:pt x="217" y="16"/>
                  </a:lnTo>
                  <a:lnTo>
                    <a:pt x="209" y="24"/>
                  </a:lnTo>
                  <a:lnTo>
                    <a:pt x="201" y="31"/>
                  </a:lnTo>
                  <a:lnTo>
                    <a:pt x="192" y="35"/>
                  </a:lnTo>
                  <a:lnTo>
                    <a:pt x="183" y="35"/>
                  </a:lnTo>
                  <a:lnTo>
                    <a:pt x="174" y="34"/>
                  </a:lnTo>
                  <a:lnTo>
                    <a:pt x="160" y="33"/>
                  </a:lnTo>
                  <a:lnTo>
                    <a:pt x="144" y="33"/>
                  </a:lnTo>
                  <a:lnTo>
                    <a:pt x="130" y="34"/>
                  </a:lnTo>
                  <a:lnTo>
                    <a:pt x="118" y="35"/>
                  </a:lnTo>
                  <a:lnTo>
                    <a:pt x="101" y="41"/>
                  </a:lnTo>
                  <a:lnTo>
                    <a:pt x="86" y="49"/>
                  </a:lnTo>
                  <a:lnTo>
                    <a:pt x="73" y="59"/>
                  </a:lnTo>
                  <a:lnTo>
                    <a:pt x="67" y="63"/>
                  </a:lnTo>
                  <a:lnTo>
                    <a:pt x="64" y="66"/>
                  </a:lnTo>
                  <a:lnTo>
                    <a:pt x="63" y="70"/>
                  </a:lnTo>
                  <a:lnTo>
                    <a:pt x="63" y="76"/>
                  </a:lnTo>
                  <a:lnTo>
                    <a:pt x="64" y="78"/>
                  </a:lnTo>
                  <a:lnTo>
                    <a:pt x="70" y="81"/>
                  </a:lnTo>
                  <a:lnTo>
                    <a:pt x="74" y="89"/>
                  </a:lnTo>
                  <a:lnTo>
                    <a:pt x="74" y="97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55" y="105"/>
                  </a:lnTo>
                  <a:lnTo>
                    <a:pt x="45" y="104"/>
                  </a:lnTo>
                  <a:lnTo>
                    <a:pt x="36" y="100"/>
                  </a:lnTo>
                  <a:lnTo>
                    <a:pt x="23" y="93"/>
                  </a:lnTo>
                  <a:lnTo>
                    <a:pt x="11" y="90"/>
                  </a:lnTo>
                  <a:lnTo>
                    <a:pt x="3" y="87"/>
                  </a:lnTo>
                  <a:lnTo>
                    <a:pt x="0" y="83"/>
                  </a:lnTo>
                  <a:lnTo>
                    <a:pt x="1" y="76"/>
                  </a:lnTo>
                  <a:lnTo>
                    <a:pt x="6" y="70"/>
                  </a:lnTo>
                  <a:lnTo>
                    <a:pt x="11" y="66"/>
                  </a:lnTo>
                  <a:lnTo>
                    <a:pt x="30" y="56"/>
                  </a:lnTo>
                  <a:lnTo>
                    <a:pt x="42" y="49"/>
                  </a:lnTo>
                  <a:lnTo>
                    <a:pt x="55" y="44"/>
                  </a:lnTo>
                  <a:lnTo>
                    <a:pt x="64" y="37"/>
                  </a:lnTo>
                  <a:lnTo>
                    <a:pt x="71" y="29"/>
                  </a:lnTo>
                  <a:lnTo>
                    <a:pt x="78" y="23"/>
                  </a:lnTo>
                  <a:lnTo>
                    <a:pt x="85" y="20"/>
                  </a:lnTo>
                  <a:lnTo>
                    <a:pt x="93" y="19"/>
                  </a:lnTo>
                  <a:lnTo>
                    <a:pt x="107" y="18"/>
                  </a:lnTo>
                  <a:lnTo>
                    <a:pt x="122" y="15"/>
                  </a:lnTo>
                  <a:lnTo>
                    <a:pt x="135" y="12"/>
                  </a:lnTo>
                  <a:lnTo>
                    <a:pt x="146" y="9"/>
                  </a:lnTo>
                  <a:lnTo>
                    <a:pt x="153" y="9"/>
                  </a:lnTo>
                  <a:lnTo>
                    <a:pt x="160" y="11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2" y="9"/>
                  </a:lnTo>
                  <a:lnTo>
                    <a:pt x="198" y="5"/>
                  </a:lnTo>
                  <a:lnTo>
                    <a:pt x="204" y="1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CD3CC995-9489-5240-9A6F-4F1BCFAC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189163"/>
              <a:ext cx="134938" cy="7461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7" y="0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7" y="9"/>
                </a:cxn>
                <a:cxn ang="0">
                  <a:pos x="49" y="10"/>
                </a:cxn>
                <a:cxn ang="0">
                  <a:pos x="52" y="13"/>
                </a:cxn>
                <a:cxn ang="0">
                  <a:pos x="66" y="13"/>
                </a:cxn>
                <a:cxn ang="0">
                  <a:pos x="74" y="15"/>
                </a:cxn>
                <a:cxn ang="0">
                  <a:pos x="81" y="20"/>
                </a:cxn>
                <a:cxn ang="0">
                  <a:pos x="85" y="25"/>
                </a:cxn>
                <a:cxn ang="0">
                  <a:pos x="85" y="28"/>
                </a:cxn>
                <a:cxn ang="0">
                  <a:pos x="82" y="33"/>
                </a:cxn>
                <a:cxn ang="0">
                  <a:pos x="79" y="35"/>
                </a:cxn>
                <a:cxn ang="0">
                  <a:pos x="77" y="35"/>
                </a:cxn>
                <a:cxn ang="0">
                  <a:pos x="74" y="36"/>
                </a:cxn>
                <a:cxn ang="0">
                  <a:pos x="66" y="36"/>
                </a:cxn>
                <a:cxn ang="0">
                  <a:pos x="63" y="37"/>
                </a:cxn>
                <a:cxn ang="0">
                  <a:pos x="56" y="39"/>
                </a:cxn>
                <a:cxn ang="0">
                  <a:pos x="47" y="42"/>
                </a:cxn>
                <a:cxn ang="0">
                  <a:pos x="25" y="44"/>
                </a:cxn>
                <a:cxn ang="0">
                  <a:pos x="17" y="47"/>
                </a:cxn>
                <a:cxn ang="0">
                  <a:pos x="8" y="47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9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8" y="5"/>
                </a:cxn>
                <a:cxn ang="0">
                  <a:pos x="30" y="2"/>
                </a:cxn>
                <a:cxn ang="0">
                  <a:pos x="33" y="0"/>
                </a:cxn>
              </a:cxnLst>
              <a:rect l="0" t="0" r="r" b="b"/>
              <a:pathLst>
                <a:path w="85" h="47">
                  <a:moveTo>
                    <a:pt x="33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2" y="13"/>
                  </a:lnTo>
                  <a:lnTo>
                    <a:pt x="66" y="13"/>
                  </a:lnTo>
                  <a:lnTo>
                    <a:pt x="74" y="15"/>
                  </a:lnTo>
                  <a:lnTo>
                    <a:pt x="81" y="20"/>
                  </a:lnTo>
                  <a:lnTo>
                    <a:pt x="85" y="25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79" y="35"/>
                  </a:lnTo>
                  <a:lnTo>
                    <a:pt x="77" y="35"/>
                  </a:lnTo>
                  <a:lnTo>
                    <a:pt x="74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56" y="39"/>
                  </a:lnTo>
                  <a:lnTo>
                    <a:pt x="47" y="42"/>
                  </a:lnTo>
                  <a:lnTo>
                    <a:pt x="25" y="44"/>
                  </a:lnTo>
                  <a:lnTo>
                    <a:pt x="17" y="47"/>
                  </a:lnTo>
                  <a:lnTo>
                    <a:pt x="8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26"/>
                  </a:lnTo>
                  <a:lnTo>
                    <a:pt x="19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5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B68FFF4-6D40-2D43-99EB-40324FD9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2265363"/>
              <a:ext cx="254000" cy="250825"/>
            </a:xfrm>
            <a:custGeom>
              <a:avLst/>
              <a:gdLst/>
              <a:ahLst/>
              <a:cxnLst>
                <a:cxn ang="0">
                  <a:pos x="146" y="3"/>
                </a:cxn>
                <a:cxn ang="0">
                  <a:pos x="151" y="18"/>
                </a:cxn>
                <a:cxn ang="0">
                  <a:pos x="158" y="35"/>
                </a:cxn>
                <a:cxn ang="0">
                  <a:pos x="160" y="44"/>
                </a:cxn>
                <a:cxn ang="0">
                  <a:pos x="153" y="48"/>
                </a:cxn>
                <a:cxn ang="0">
                  <a:pos x="149" y="54"/>
                </a:cxn>
                <a:cxn ang="0">
                  <a:pos x="147" y="72"/>
                </a:cxn>
                <a:cxn ang="0">
                  <a:pos x="146" y="87"/>
                </a:cxn>
                <a:cxn ang="0">
                  <a:pos x="131" y="98"/>
                </a:cxn>
                <a:cxn ang="0">
                  <a:pos x="108" y="109"/>
                </a:cxn>
                <a:cxn ang="0">
                  <a:pos x="95" y="115"/>
                </a:cxn>
                <a:cxn ang="0">
                  <a:pos x="94" y="120"/>
                </a:cxn>
                <a:cxn ang="0">
                  <a:pos x="91" y="124"/>
                </a:cxn>
                <a:cxn ang="0">
                  <a:pos x="86" y="126"/>
                </a:cxn>
                <a:cxn ang="0">
                  <a:pos x="78" y="126"/>
                </a:cxn>
                <a:cxn ang="0">
                  <a:pos x="72" y="122"/>
                </a:cxn>
                <a:cxn ang="0">
                  <a:pos x="71" y="115"/>
                </a:cxn>
                <a:cxn ang="0">
                  <a:pos x="69" y="117"/>
                </a:cxn>
                <a:cxn ang="0">
                  <a:pos x="65" y="128"/>
                </a:cxn>
                <a:cxn ang="0">
                  <a:pos x="58" y="136"/>
                </a:cxn>
                <a:cxn ang="0">
                  <a:pos x="49" y="137"/>
                </a:cxn>
                <a:cxn ang="0">
                  <a:pos x="38" y="133"/>
                </a:cxn>
                <a:cxn ang="0">
                  <a:pos x="32" y="139"/>
                </a:cxn>
                <a:cxn ang="0">
                  <a:pos x="31" y="148"/>
                </a:cxn>
                <a:cxn ang="0">
                  <a:pos x="26" y="155"/>
                </a:cxn>
                <a:cxn ang="0">
                  <a:pos x="17" y="158"/>
                </a:cxn>
                <a:cxn ang="0">
                  <a:pos x="4" y="143"/>
                </a:cxn>
                <a:cxn ang="0">
                  <a:pos x="0" y="121"/>
                </a:cxn>
                <a:cxn ang="0">
                  <a:pos x="4" y="117"/>
                </a:cxn>
                <a:cxn ang="0">
                  <a:pos x="9" y="115"/>
                </a:cxn>
                <a:cxn ang="0">
                  <a:pos x="15" y="114"/>
                </a:cxn>
                <a:cxn ang="0">
                  <a:pos x="27" y="103"/>
                </a:cxn>
                <a:cxn ang="0">
                  <a:pos x="35" y="94"/>
                </a:cxn>
                <a:cxn ang="0">
                  <a:pos x="46" y="92"/>
                </a:cxn>
                <a:cxn ang="0">
                  <a:pos x="64" y="95"/>
                </a:cxn>
                <a:cxn ang="0">
                  <a:pos x="78" y="94"/>
                </a:cxn>
                <a:cxn ang="0">
                  <a:pos x="94" y="81"/>
                </a:cxn>
                <a:cxn ang="0">
                  <a:pos x="110" y="76"/>
                </a:cxn>
                <a:cxn ang="0">
                  <a:pos x="117" y="66"/>
                </a:cxn>
                <a:cxn ang="0">
                  <a:pos x="127" y="46"/>
                </a:cxn>
                <a:cxn ang="0">
                  <a:pos x="131" y="25"/>
                </a:cxn>
                <a:cxn ang="0">
                  <a:pos x="132" y="9"/>
                </a:cxn>
                <a:cxn ang="0">
                  <a:pos x="142" y="0"/>
                </a:cxn>
              </a:cxnLst>
              <a:rect l="0" t="0" r="r" b="b"/>
              <a:pathLst>
                <a:path w="160" h="158">
                  <a:moveTo>
                    <a:pt x="142" y="0"/>
                  </a:moveTo>
                  <a:lnTo>
                    <a:pt x="146" y="3"/>
                  </a:lnTo>
                  <a:lnTo>
                    <a:pt x="149" y="10"/>
                  </a:lnTo>
                  <a:lnTo>
                    <a:pt x="151" y="18"/>
                  </a:lnTo>
                  <a:lnTo>
                    <a:pt x="156" y="29"/>
                  </a:lnTo>
                  <a:lnTo>
                    <a:pt x="158" y="35"/>
                  </a:lnTo>
                  <a:lnTo>
                    <a:pt x="160" y="39"/>
                  </a:lnTo>
                  <a:lnTo>
                    <a:pt x="160" y="44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1" y="50"/>
                  </a:lnTo>
                  <a:lnTo>
                    <a:pt x="149" y="54"/>
                  </a:lnTo>
                  <a:lnTo>
                    <a:pt x="147" y="62"/>
                  </a:lnTo>
                  <a:lnTo>
                    <a:pt x="147" y="72"/>
                  </a:lnTo>
                  <a:lnTo>
                    <a:pt x="146" y="81"/>
                  </a:lnTo>
                  <a:lnTo>
                    <a:pt x="146" y="87"/>
                  </a:lnTo>
                  <a:lnTo>
                    <a:pt x="140" y="92"/>
                  </a:lnTo>
                  <a:lnTo>
                    <a:pt x="131" y="98"/>
                  </a:lnTo>
                  <a:lnTo>
                    <a:pt x="117" y="106"/>
                  </a:lnTo>
                  <a:lnTo>
                    <a:pt x="108" y="109"/>
                  </a:lnTo>
                  <a:lnTo>
                    <a:pt x="99" y="113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94" y="120"/>
                  </a:lnTo>
                  <a:lnTo>
                    <a:pt x="94" y="122"/>
                  </a:lnTo>
                  <a:lnTo>
                    <a:pt x="91" y="124"/>
                  </a:lnTo>
                  <a:lnTo>
                    <a:pt x="90" y="126"/>
                  </a:lnTo>
                  <a:lnTo>
                    <a:pt x="86" y="126"/>
                  </a:lnTo>
                  <a:lnTo>
                    <a:pt x="82" y="128"/>
                  </a:lnTo>
                  <a:lnTo>
                    <a:pt x="78" y="126"/>
                  </a:lnTo>
                  <a:lnTo>
                    <a:pt x="75" y="124"/>
                  </a:lnTo>
                  <a:lnTo>
                    <a:pt x="72" y="122"/>
                  </a:lnTo>
                  <a:lnTo>
                    <a:pt x="71" y="118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9" y="117"/>
                  </a:lnTo>
                  <a:lnTo>
                    <a:pt x="68" y="124"/>
                  </a:lnTo>
                  <a:lnTo>
                    <a:pt x="65" y="128"/>
                  </a:lnTo>
                  <a:lnTo>
                    <a:pt x="63" y="133"/>
                  </a:lnTo>
                  <a:lnTo>
                    <a:pt x="58" y="136"/>
                  </a:lnTo>
                  <a:lnTo>
                    <a:pt x="54" y="137"/>
                  </a:lnTo>
                  <a:lnTo>
                    <a:pt x="49" y="137"/>
                  </a:lnTo>
                  <a:lnTo>
                    <a:pt x="43" y="135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39"/>
                  </a:lnTo>
                  <a:lnTo>
                    <a:pt x="32" y="144"/>
                  </a:lnTo>
                  <a:lnTo>
                    <a:pt x="31" y="148"/>
                  </a:lnTo>
                  <a:lnTo>
                    <a:pt x="28" y="152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58"/>
                  </a:lnTo>
                  <a:lnTo>
                    <a:pt x="11" y="154"/>
                  </a:lnTo>
                  <a:lnTo>
                    <a:pt x="4" y="143"/>
                  </a:lnTo>
                  <a:lnTo>
                    <a:pt x="0" y="129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9" y="115"/>
                  </a:lnTo>
                  <a:lnTo>
                    <a:pt x="13" y="114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7" y="103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56" y="94"/>
                  </a:lnTo>
                  <a:lnTo>
                    <a:pt x="64" y="95"/>
                  </a:lnTo>
                  <a:lnTo>
                    <a:pt x="72" y="95"/>
                  </a:lnTo>
                  <a:lnTo>
                    <a:pt x="78" y="94"/>
                  </a:lnTo>
                  <a:lnTo>
                    <a:pt x="84" y="87"/>
                  </a:lnTo>
                  <a:lnTo>
                    <a:pt x="94" y="81"/>
                  </a:lnTo>
                  <a:lnTo>
                    <a:pt x="105" y="77"/>
                  </a:lnTo>
                  <a:lnTo>
                    <a:pt x="110" y="76"/>
                  </a:lnTo>
                  <a:lnTo>
                    <a:pt x="113" y="73"/>
                  </a:lnTo>
                  <a:lnTo>
                    <a:pt x="117" y="66"/>
                  </a:lnTo>
                  <a:lnTo>
                    <a:pt x="121" y="57"/>
                  </a:lnTo>
                  <a:lnTo>
                    <a:pt x="127" y="46"/>
                  </a:lnTo>
                  <a:lnTo>
                    <a:pt x="130" y="36"/>
                  </a:lnTo>
                  <a:lnTo>
                    <a:pt x="131" y="25"/>
                  </a:lnTo>
                  <a:lnTo>
                    <a:pt x="131" y="15"/>
                  </a:lnTo>
                  <a:lnTo>
                    <a:pt x="132" y="9"/>
                  </a:lnTo>
                  <a:lnTo>
                    <a:pt x="136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807A84D2-D81C-5E4E-A9AD-F720AC620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400" y="2668588"/>
              <a:ext cx="38100" cy="666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0" y="25"/>
                </a:cxn>
                <a:cxn ang="0">
                  <a:pos x="16" y="33"/>
                </a:cxn>
                <a:cxn ang="0">
                  <a:pos x="11" y="40"/>
                </a:cxn>
                <a:cxn ang="0">
                  <a:pos x="5" y="42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5" y="12"/>
                </a:cxn>
                <a:cxn ang="0">
                  <a:pos x="11" y="4"/>
                </a:cxn>
                <a:cxn ang="0">
                  <a:pos x="19" y="0"/>
                </a:cxn>
              </a:cxnLst>
              <a:rect l="0" t="0" r="r" b="b"/>
              <a:pathLst>
                <a:path w="24" h="42">
                  <a:moveTo>
                    <a:pt x="19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0" y="25"/>
                  </a:lnTo>
                  <a:lnTo>
                    <a:pt x="16" y="33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5" y="12"/>
                  </a:lnTo>
                  <a:lnTo>
                    <a:pt x="11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4AB7950-C82B-DF4C-ADC7-47D2492C2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313" y="4097338"/>
              <a:ext cx="95250" cy="1539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4"/>
                </a:cxn>
                <a:cxn ang="0">
                  <a:pos x="15" y="10"/>
                </a:cxn>
                <a:cxn ang="0">
                  <a:pos x="18" y="17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6" y="32"/>
                </a:cxn>
                <a:cxn ang="0">
                  <a:pos x="28" y="33"/>
                </a:cxn>
                <a:cxn ang="0">
                  <a:pos x="28" y="36"/>
                </a:cxn>
                <a:cxn ang="0">
                  <a:pos x="29" y="36"/>
                </a:cxn>
                <a:cxn ang="0">
                  <a:pos x="30" y="37"/>
                </a:cxn>
                <a:cxn ang="0">
                  <a:pos x="33" y="38"/>
                </a:cxn>
                <a:cxn ang="0">
                  <a:pos x="36" y="41"/>
                </a:cxn>
                <a:cxn ang="0">
                  <a:pos x="40" y="44"/>
                </a:cxn>
                <a:cxn ang="0">
                  <a:pos x="47" y="44"/>
                </a:cxn>
                <a:cxn ang="0">
                  <a:pos x="49" y="43"/>
                </a:cxn>
                <a:cxn ang="0">
                  <a:pos x="51" y="41"/>
                </a:cxn>
                <a:cxn ang="0">
                  <a:pos x="54" y="41"/>
                </a:cxn>
                <a:cxn ang="0">
                  <a:pos x="58" y="45"/>
                </a:cxn>
                <a:cxn ang="0">
                  <a:pos x="59" y="49"/>
                </a:cxn>
                <a:cxn ang="0">
                  <a:pos x="60" y="52"/>
                </a:cxn>
                <a:cxn ang="0">
                  <a:pos x="59" y="55"/>
                </a:cxn>
                <a:cxn ang="0">
                  <a:pos x="56" y="58"/>
                </a:cxn>
                <a:cxn ang="0">
                  <a:pos x="48" y="67"/>
                </a:cxn>
                <a:cxn ang="0">
                  <a:pos x="41" y="80"/>
                </a:cxn>
                <a:cxn ang="0">
                  <a:pos x="40" y="84"/>
                </a:cxn>
                <a:cxn ang="0">
                  <a:pos x="37" y="88"/>
                </a:cxn>
                <a:cxn ang="0">
                  <a:pos x="36" y="90"/>
                </a:cxn>
                <a:cxn ang="0">
                  <a:pos x="33" y="95"/>
                </a:cxn>
                <a:cxn ang="0">
                  <a:pos x="28" y="97"/>
                </a:cxn>
                <a:cxn ang="0">
                  <a:pos x="23" y="97"/>
                </a:cxn>
                <a:cxn ang="0">
                  <a:pos x="21" y="96"/>
                </a:cxn>
                <a:cxn ang="0">
                  <a:pos x="19" y="95"/>
                </a:cxn>
                <a:cxn ang="0">
                  <a:pos x="19" y="92"/>
                </a:cxn>
                <a:cxn ang="0">
                  <a:pos x="21" y="89"/>
                </a:cxn>
                <a:cxn ang="0">
                  <a:pos x="21" y="86"/>
                </a:cxn>
                <a:cxn ang="0">
                  <a:pos x="22" y="84"/>
                </a:cxn>
                <a:cxn ang="0">
                  <a:pos x="23" y="80"/>
                </a:cxn>
                <a:cxn ang="0">
                  <a:pos x="25" y="77"/>
                </a:cxn>
                <a:cxn ang="0">
                  <a:pos x="25" y="74"/>
                </a:cxn>
                <a:cxn ang="0">
                  <a:pos x="21" y="73"/>
                </a:cxn>
                <a:cxn ang="0">
                  <a:pos x="8" y="73"/>
                </a:cxn>
                <a:cxn ang="0">
                  <a:pos x="3" y="70"/>
                </a:cxn>
                <a:cxn ang="0">
                  <a:pos x="0" y="67"/>
                </a:cxn>
                <a:cxn ang="0">
                  <a:pos x="0" y="64"/>
                </a:cxn>
                <a:cxn ang="0">
                  <a:pos x="2" y="62"/>
                </a:cxn>
                <a:cxn ang="0">
                  <a:pos x="4" y="60"/>
                </a:cxn>
                <a:cxn ang="0">
                  <a:pos x="7" y="58"/>
                </a:cxn>
                <a:cxn ang="0">
                  <a:pos x="10" y="56"/>
                </a:cxn>
                <a:cxn ang="0">
                  <a:pos x="14" y="52"/>
                </a:cxn>
                <a:cxn ang="0">
                  <a:pos x="14" y="44"/>
                </a:cxn>
                <a:cxn ang="0">
                  <a:pos x="11" y="32"/>
                </a:cxn>
                <a:cxn ang="0">
                  <a:pos x="8" y="23"/>
                </a:cxn>
                <a:cxn ang="0">
                  <a:pos x="4" y="18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3" y="1"/>
                </a:cxn>
                <a:cxn ang="0">
                  <a:pos x="8" y="0"/>
                </a:cxn>
              </a:cxnLst>
              <a:rect l="0" t="0" r="r" b="b"/>
              <a:pathLst>
                <a:path w="60" h="97">
                  <a:moveTo>
                    <a:pt x="8" y="0"/>
                  </a:moveTo>
                  <a:lnTo>
                    <a:pt x="13" y="4"/>
                  </a:lnTo>
                  <a:lnTo>
                    <a:pt x="15" y="10"/>
                  </a:lnTo>
                  <a:lnTo>
                    <a:pt x="18" y="17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8" y="45"/>
                  </a:lnTo>
                  <a:lnTo>
                    <a:pt x="59" y="49"/>
                  </a:lnTo>
                  <a:lnTo>
                    <a:pt x="60" y="52"/>
                  </a:lnTo>
                  <a:lnTo>
                    <a:pt x="59" y="55"/>
                  </a:lnTo>
                  <a:lnTo>
                    <a:pt x="56" y="58"/>
                  </a:lnTo>
                  <a:lnTo>
                    <a:pt x="48" y="67"/>
                  </a:lnTo>
                  <a:lnTo>
                    <a:pt x="41" y="80"/>
                  </a:lnTo>
                  <a:lnTo>
                    <a:pt x="40" y="84"/>
                  </a:lnTo>
                  <a:lnTo>
                    <a:pt x="37" y="88"/>
                  </a:lnTo>
                  <a:lnTo>
                    <a:pt x="36" y="90"/>
                  </a:lnTo>
                  <a:lnTo>
                    <a:pt x="33" y="95"/>
                  </a:lnTo>
                  <a:lnTo>
                    <a:pt x="28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2" y="84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8" y="73"/>
                  </a:lnTo>
                  <a:lnTo>
                    <a:pt x="3" y="70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4" y="60"/>
                  </a:lnTo>
                  <a:lnTo>
                    <a:pt x="7" y="58"/>
                  </a:lnTo>
                  <a:lnTo>
                    <a:pt x="10" y="56"/>
                  </a:lnTo>
                  <a:lnTo>
                    <a:pt x="14" y="52"/>
                  </a:lnTo>
                  <a:lnTo>
                    <a:pt x="14" y="44"/>
                  </a:lnTo>
                  <a:lnTo>
                    <a:pt x="11" y="32"/>
                  </a:lnTo>
                  <a:lnTo>
                    <a:pt x="8" y="23"/>
                  </a:lnTo>
                  <a:lnTo>
                    <a:pt x="4" y="18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CC01CE9A-3C39-FA47-B4AB-7A48EAD4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200" y="4230688"/>
              <a:ext cx="155575" cy="149225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5" y="0"/>
                </a:cxn>
                <a:cxn ang="0">
                  <a:pos x="87" y="1"/>
                </a:cxn>
                <a:cxn ang="0">
                  <a:pos x="89" y="4"/>
                </a:cxn>
                <a:cxn ang="0">
                  <a:pos x="94" y="9"/>
                </a:cxn>
                <a:cxn ang="0">
                  <a:pos x="97" y="11"/>
                </a:cxn>
                <a:cxn ang="0">
                  <a:pos x="98" y="13"/>
                </a:cxn>
                <a:cxn ang="0">
                  <a:pos x="98" y="16"/>
                </a:cxn>
                <a:cxn ang="0">
                  <a:pos x="97" y="24"/>
                </a:cxn>
                <a:cxn ang="0">
                  <a:pos x="93" y="35"/>
                </a:cxn>
                <a:cxn ang="0">
                  <a:pos x="85" y="45"/>
                </a:cxn>
                <a:cxn ang="0">
                  <a:pos x="71" y="57"/>
                </a:cxn>
                <a:cxn ang="0">
                  <a:pos x="60" y="68"/>
                </a:cxn>
                <a:cxn ang="0">
                  <a:pos x="48" y="82"/>
                </a:cxn>
                <a:cxn ang="0">
                  <a:pos x="42" y="89"/>
                </a:cxn>
                <a:cxn ang="0">
                  <a:pos x="38" y="93"/>
                </a:cxn>
                <a:cxn ang="0">
                  <a:pos x="35" y="94"/>
                </a:cxn>
                <a:cxn ang="0">
                  <a:pos x="31" y="94"/>
                </a:cxn>
                <a:cxn ang="0">
                  <a:pos x="23" y="93"/>
                </a:cxn>
                <a:cxn ang="0">
                  <a:pos x="12" y="91"/>
                </a:cxn>
                <a:cxn ang="0">
                  <a:pos x="4" y="87"/>
                </a:cxn>
                <a:cxn ang="0">
                  <a:pos x="0" y="80"/>
                </a:cxn>
                <a:cxn ang="0">
                  <a:pos x="1" y="74"/>
                </a:cxn>
                <a:cxn ang="0">
                  <a:pos x="8" y="64"/>
                </a:cxn>
                <a:cxn ang="0">
                  <a:pos x="19" y="54"/>
                </a:cxn>
                <a:cxn ang="0">
                  <a:pos x="46" y="35"/>
                </a:cxn>
                <a:cxn ang="0">
                  <a:pos x="54" y="28"/>
                </a:cxn>
                <a:cxn ang="0">
                  <a:pos x="60" y="24"/>
                </a:cxn>
                <a:cxn ang="0">
                  <a:pos x="61" y="20"/>
                </a:cxn>
                <a:cxn ang="0">
                  <a:pos x="63" y="17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0" y="2"/>
                </a:cxn>
                <a:cxn ang="0">
                  <a:pos x="82" y="0"/>
                </a:cxn>
              </a:cxnLst>
              <a:rect l="0" t="0" r="r" b="b"/>
              <a:pathLst>
                <a:path w="98" h="94">
                  <a:moveTo>
                    <a:pt x="82" y="0"/>
                  </a:moveTo>
                  <a:lnTo>
                    <a:pt x="85" y="0"/>
                  </a:lnTo>
                  <a:lnTo>
                    <a:pt x="87" y="1"/>
                  </a:lnTo>
                  <a:lnTo>
                    <a:pt x="89" y="4"/>
                  </a:lnTo>
                  <a:lnTo>
                    <a:pt x="94" y="9"/>
                  </a:lnTo>
                  <a:lnTo>
                    <a:pt x="97" y="11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24"/>
                  </a:lnTo>
                  <a:lnTo>
                    <a:pt x="93" y="35"/>
                  </a:lnTo>
                  <a:lnTo>
                    <a:pt x="85" y="45"/>
                  </a:lnTo>
                  <a:lnTo>
                    <a:pt x="71" y="57"/>
                  </a:lnTo>
                  <a:lnTo>
                    <a:pt x="60" y="68"/>
                  </a:lnTo>
                  <a:lnTo>
                    <a:pt x="48" y="82"/>
                  </a:lnTo>
                  <a:lnTo>
                    <a:pt x="42" y="89"/>
                  </a:lnTo>
                  <a:lnTo>
                    <a:pt x="38" y="93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3" y="93"/>
                  </a:lnTo>
                  <a:lnTo>
                    <a:pt x="12" y="91"/>
                  </a:lnTo>
                  <a:lnTo>
                    <a:pt x="4" y="87"/>
                  </a:lnTo>
                  <a:lnTo>
                    <a:pt x="0" y="80"/>
                  </a:lnTo>
                  <a:lnTo>
                    <a:pt x="1" y="74"/>
                  </a:lnTo>
                  <a:lnTo>
                    <a:pt x="8" y="64"/>
                  </a:lnTo>
                  <a:lnTo>
                    <a:pt x="19" y="54"/>
                  </a:lnTo>
                  <a:lnTo>
                    <a:pt x="46" y="35"/>
                  </a:lnTo>
                  <a:lnTo>
                    <a:pt x="54" y="28"/>
                  </a:lnTo>
                  <a:lnTo>
                    <a:pt x="60" y="24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0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CDE84CE0-8B38-3E40-A049-826664DC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4233863"/>
              <a:ext cx="79375" cy="73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50" y="2"/>
                </a:cxn>
                <a:cxn ang="0">
                  <a:pos x="50" y="9"/>
                </a:cxn>
                <a:cxn ang="0">
                  <a:pos x="47" y="18"/>
                </a:cxn>
                <a:cxn ang="0">
                  <a:pos x="43" y="29"/>
                </a:cxn>
                <a:cxn ang="0">
                  <a:pos x="37" y="37"/>
                </a:cxn>
                <a:cxn ang="0">
                  <a:pos x="32" y="43"/>
                </a:cxn>
                <a:cxn ang="0">
                  <a:pos x="29" y="43"/>
                </a:cxn>
                <a:cxn ang="0">
                  <a:pos x="25" y="4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7" y="44"/>
                </a:cxn>
                <a:cxn ang="0">
                  <a:pos x="14" y="44"/>
                </a:cxn>
                <a:cxn ang="0">
                  <a:pos x="13" y="41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7"/>
                </a:cxn>
                <a:cxn ang="0">
                  <a:pos x="0" y="13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1" y="14"/>
                </a:cxn>
                <a:cxn ang="0">
                  <a:pos x="25" y="13"/>
                </a:cxn>
                <a:cxn ang="0">
                  <a:pos x="31" y="10"/>
                </a:cxn>
                <a:cxn ang="0">
                  <a:pos x="37" y="6"/>
                </a:cxn>
                <a:cxn ang="0">
                  <a:pos x="43" y="2"/>
                </a:cxn>
                <a:cxn ang="0">
                  <a:pos x="47" y="0"/>
                </a:cxn>
              </a:cxnLst>
              <a:rect l="0" t="0" r="r" b="b"/>
              <a:pathLst>
                <a:path w="50" h="46">
                  <a:moveTo>
                    <a:pt x="47" y="0"/>
                  </a:moveTo>
                  <a:lnTo>
                    <a:pt x="50" y="2"/>
                  </a:lnTo>
                  <a:lnTo>
                    <a:pt x="50" y="9"/>
                  </a:lnTo>
                  <a:lnTo>
                    <a:pt x="47" y="18"/>
                  </a:lnTo>
                  <a:lnTo>
                    <a:pt x="43" y="29"/>
                  </a:lnTo>
                  <a:lnTo>
                    <a:pt x="37" y="37"/>
                  </a:lnTo>
                  <a:lnTo>
                    <a:pt x="32" y="43"/>
                  </a:lnTo>
                  <a:lnTo>
                    <a:pt x="29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31" y="10"/>
                  </a:lnTo>
                  <a:lnTo>
                    <a:pt x="37" y="6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67365198-5BDA-6948-881C-02BC84CEA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3516313"/>
              <a:ext cx="857250" cy="690563"/>
            </a:xfrm>
            <a:custGeom>
              <a:avLst/>
              <a:gdLst/>
              <a:ahLst/>
              <a:cxnLst>
                <a:cxn ang="0">
                  <a:pos x="390" y="21"/>
                </a:cxn>
                <a:cxn ang="0">
                  <a:pos x="421" y="69"/>
                </a:cxn>
                <a:cxn ang="0">
                  <a:pos x="435" y="117"/>
                </a:cxn>
                <a:cxn ang="0">
                  <a:pos x="461" y="140"/>
                </a:cxn>
                <a:cxn ang="0">
                  <a:pos x="489" y="154"/>
                </a:cxn>
                <a:cxn ang="0">
                  <a:pos x="504" y="208"/>
                </a:cxn>
                <a:cxn ang="0">
                  <a:pos x="539" y="289"/>
                </a:cxn>
                <a:cxn ang="0">
                  <a:pos x="515" y="339"/>
                </a:cxn>
                <a:cxn ang="0">
                  <a:pos x="483" y="392"/>
                </a:cxn>
                <a:cxn ang="0">
                  <a:pos x="469" y="413"/>
                </a:cxn>
                <a:cxn ang="0">
                  <a:pos x="436" y="429"/>
                </a:cxn>
                <a:cxn ang="0">
                  <a:pos x="416" y="422"/>
                </a:cxn>
                <a:cxn ang="0">
                  <a:pos x="396" y="432"/>
                </a:cxn>
                <a:cxn ang="0">
                  <a:pos x="387" y="428"/>
                </a:cxn>
                <a:cxn ang="0">
                  <a:pos x="358" y="413"/>
                </a:cxn>
                <a:cxn ang="0">
                  <a:pos x="353" y="383"/>
                </a:cxn>
                <a:cxn ang="0">
                  <a:pos x="340" y="372"/>
                </a:cxn>
                <a:cxn ang="0">
                  <a:pos x="334" y="358"/>
                </a:cxn>
                <a:cxn ang="0">
                  <a:pos x="325" y="363"/>
                </a:cxn>
                <a:cxn ang="0">
                  <a:pos x="318" y="340"/>
                </a:cxn>
                <a:cxn ang="0">
                  <a:pos x="302" y="361"/>
                </a:cxn>
                <a:cxn ang="0">
                  <a:pos x="284" y="366"/>
                </a:cxn>
                <a:cxn ang="0">
                  <a:pos x="287" y="341"/>
                </a:cxn>
                <a:cxn ang="0">
                  <a:pos x="253" y="322"/>
                </a:cxn>
                <a:cxn ang="0">
                  <a:pos x="238" y="310"/>
                </a:cxn>
                <a:cxn ang="0">
                  <a:pos x="194" y="325"/>
                </a:cxn>
                <a:cxn ang="0">
                  <a:pos x="176" y="322"/>
                </a:cxn>
                <a:cxn ang="0">
                  <a:pos x="154" y="347"/>
                </a:cxn>
                <a:cxn ang="0">
                  <a:pos x="148" y="369"/>
                </a:cxn>
                <a:cxn ang="0">
                  <a:pos x="98" y="363"/>
                </a:cxn>
                <a:cxn ang="0">
                  <a:pos x="63" y="378"/>
                </a:cxn>
                <a:cxn ang="0">
                  <a:pos x="37" y="363"/>
                </a:cxn>
                <a:cxn ang="0">
                  <a:pos x="53" y="326"/>
                </a:cxn>
                <a:cxn ang="0">
                  <a:pos x="37" y="296"/>
                </a:cxn>
                <a:cxn ang="0">
                  <a:pos x="20" y="258"/>
                </a:cxn>
                <a:cxn ang="0">
                  <a:pos x="23" y="232"/>
                </a:cxn>
                <a:cxn ang="0">
                  <a:pos x="0" y="204"/>
                </a:cxn>
                <a:cxn ang="0">
                  <a:pos x="26" y="169"/>
                </a:cxn>
                <a:cxn ang="0">
                  <a:pos x="61" y="144"/>
                </a:cxn>
                <a:cxn ang="0">
                  <a:pos x="111" y="136"/>
                </a:cxn>
                <a:cxn ang="0">
                  <a:pos x="116" y="113"/>
                </a:cxn>
                <a:cxn ang="0">
                  <a:pos x="130" y="78"/>
                </a:cxn>
                <a:cxn ang="0">
                  <a:pos x="157" y="82"/>
                </a:cxn>
                <a:cxn ang="0">
                  <a:pos x="172" y="52"/>
                </a:cxn>
                <a:cxn ang="0">
                  <a:pos x="194" y="52"/>
                </a:cxn>
                <a:cxn ang="0">
                  <a:pos x="217" y="56"/>
                </a:cxn>
                <a:cxn ang="0">
                  <a:pos x="221" y="47"/>
                </a:cxn>
                <a:cxn ang="0">
                  <a:pos x="231" y="33"/>
                </a:cxn>
                <a:cxn ang="0">
                  <a:pos x="236" y="17"/>
                </a:cxn>
                <a:cxn ang="0">
                  <a:pos x="253" y="37"/>
                </a:cxn>
                <a:cxn ang="0">
                  <a:pos x="261" y="13"/>
                </a:cxn>
                <a:cxn ang="0">
                  <a:pos x="273" y="25"/>
                </a:cxn>
                <a:cxn ang="0">
                  <a:pos x="308" y="22"/>
                </a:cxn>
                <a:cxn ang="0">
                  <a:pos x="303" y="62"/>
                </a:cxn>
                <a:cxn ang="0">
                  <a:pos x="338" y="91"/>
                </a:cxn>
                <a:cxn ang="0">
                  <a:pos x="368" y="100"/>
                </a:cxn>
                <a:cxn ang="0">
                  <a:pos x="373" y="41"/>
                </a:cxn>
                <a:cxn ang="0">
                  <a:pos x="381" y="0"/>
                </a:cxn>
              </a:cxnLst>
              <a:rect l="0" t="0" r="r" b="b"/>
              <a:pathLst>
                <a:path w="540" h="435">
                  <a:moveTo>
                    <a:pt x="381" y="0"/>
                  </a:moveTo>
                  <a:lnTo>
                    <a:pt x="383" y="2"/>
                  </a:lnTo>
                  <a:lnTo>
                    <a:pt x="385" y="10"/>
                  </a:lnTo>
                  <a:lnTo>
                    <a:pt x="390" y="21"/>
                  </a:lnTo>
                  <a:lnTo>
                    <a:pt x="395" y="33"/>
                  </a:lnTo>
                  <a:lnTo>
                    <a:pt x="401" y="43"/>
                  </a:lnTo>
                  <a:lnTo>
                    <a:pt x="411" y="56"/>
                  </a:lnTo>
                  <a:lnTo>
                    <a:pt x="421" y="69"/>
                  </a:lnTo>
                  <a:lnTo>
                    <a:pt x="428" y="82"/>
                  </a:lnTo>
                  <a:lnTo>
                    <a:pt x="431" y="92"/>
                  </a:lnTo>
                  <a:lnTo>
                    <a:pt x="433" y="104"/>
                  </a:lnTo>
                  <a:lnTo>
                    <a:pt x="435" y="117"/>
                  </a:lnTo>
                  <a:lnTo>
                    <a:pt x="439" y="126"/>
                  </a:lnTo>
                  <a:lnTo>
                    <a:pt x="444" y="133"/>
                  </a:lnTo>
                  <a:lnTo>
                    <a:pt x="451" y="137"/>
                  </a:lnTo>
                  <a:lnTo>
                    <a:pt x="461" y="140"/>
                  </a:lnTo>
                  <a:lnTo>
                    <a:pt x="472" y="143"/>
                  </a:lnTo>
                  <a:lnTo>
                    <a:pt x="480" y="145"/>
                  </a:lnTo>
                  <a:lnTo>
                    <a:pt x="487" y="148"/>
                  </a:lnTo>
                  <a:lnTo>
                    <a:pt x="489" y="154"/>
                  </a:lnTo>
                  <a:lnTo>
                    <a:pt x="489" y="163"/>
                  </a:lnTo>
                  <a:lnTo>
                    <a:pt x="492" y="177"/>
                  </a:lnTo>
                  <a:lnTo>
                    <a:pt x="498" y="192"/>
                  </a:lnTo>
                  <a:lnTo>
                    <a:pt x="504" y="208"/>
                  </a:lnTo>
                  <a:lnTo>
                    <a:pt x="511" y="222"/>
                  </a:lnTo>
                  <a:lnTo>
                    <a:pt x="519" y="237"/>
                  </a:lnTo>
                  <a:lnTo>
                    <a:pt x="533" y="273"/>
                  </a:lnTo>
                  <a:lnTo>
                    <a:pt x="539" y="289"/>
                  </a:lnTo>
                  <a:lnTo>
                    <a:pt x="540" y="302"/>
                  </a:lnTo>
                  <a:lnTo>
                    <a:pt x="536" y="314"/>
                  </a:lnTo>
                  <a:lnTo>
                    <a:pt x="526" y="326"/>
                  </a:lnTo>
                  <a:lnTo>
                    <a:pt x="515" y="339"/>
                  </a:lnTo>
                  <a:lnTo>
                    <a:pt x="503" y="351"/>
                  </a:lnTo>
                  <a:lnTo>
                    <a:pt x="495" y="361"/>
                  </a:lnTo>
                  <a:lnTo>
                    <a:pt x="487" y="377"/>
                  </a:lnTo>
                  <a:lnTo>
                    <a:pt x="483" y="392"/>
                  </a:lnTo>
                  <a:lnTo>
                    <a:pt x="478" y="403"/>
                  </a:lnTo>
                  <a:lnTo>
                    <a:pt x="477" y="406"/>
                  </a:lnTo>
                  <a:lnTo>
                    <a:pt x="472" y="411"/>
                  </a:lnTo>
                  <a:lnTo>
                    <a:pt x="469" y="413"/>
                  </a:lnTo>
                  <a:lnTo>
                    <a:pt x="465" y="414"/>
                  </a:lnTo>
                  <a:lnTo>
                    <a:pt x="459" y="415"/>
                  </a:lnTo>
                  <a:lnTo>
                    <a:pt x="443" y="424"/>
                  </a:lnTo>
                  <a:lnTo>
                    <a:pt x="436" y="429"/>
                  </a:lnTo>
                  <a:lnTo>
                    <a:pt x="431" y="432"/>
                  </a:lnTo>
                  <a:lnTo>
                    <a:pt x="428" y="430"/>
                  </a:lnTo>
                  <a:lnTo>
                    <a:pt x="422" y="426"/>
                  </a:lnTo>
                  <a:lnTo>
                    <a:pt x="416" y="422"/>
                  </a:lnTo>
                  <a:lnTo>
                    <a:pt x="409" y="421"/>
                  </a:lnTo>
                  <a:lnTo>
                    <a:pt x="403" y="422"/>
                  </a:lnTo>
                  <a:lnTo>
                    <a:pt x="399" y="430"/>
                  </a:lnTo>
                  <a:lnTo>
                    <a:pt x="396" y="432"/>
                  </a:lnTo>
                  <a:lnTo>
                    <a:pt x="395" y="435"/>
                  </a:lnTo>
                  <a:lnTo>
                    <a:pt x="391" y="435"/>
                  </a:lnTo>
                  <a:lnTo>
                    <a:pt x="390" y="432"/>
                  </a:lnTo>
                  <a:lnTo>
                    <a:pt x="387" y="428"/>
                  </a:lnTo>
                  <a:lnTo>
                    <a:pt x="380" y="420"/>
                  </a:lnTo>
                  <a:lnTo>
                    <a:pt x="370" y="415"/>
                  </a:lnTo>
                  <a:lnTo>
                    <a:pt x="364" y="414"/>
                  </a:lnTo>
                  <a:lnTo>
                    <a:pt x="358" y="413"/>
                  </a:lnTo>
                  <a:lnTo>
                    <a:pt x="357" y="409"/>
                  </a:lnTo>
                  <a:lnTo>
                    <a:pt x="355" y="400"/>
                  </a:lnTo>
                  <a:lnTo>
                    <a:pt x="355" y="385"/>
                  </a:lnTo>
                  <a:lnTo>
                    <a:pt x="353" y="383"/>
                  </a:lnTo>
                  <a:lnTo>
                    <a:pt x="351" y="380"/>
                  </a:lnTo>
                  <a:lnTo>
                    <a:pt x="349" y="377"/>
                  </a:lnTo>
                  <a:lnTo>
                    <a:pt x="343" y="374"/>
                  </a:lnTo>
                  <a:lnTo>
                    <a:pt x="340" y="372"/>
                  </a:lnTo>
                  <a:lnTo>
                    <a:pt x="336" y="363"/>
                  </a:lnTo>
                  <a:lnTo>
                    <a:pt x="336" y="356"/>
                  </a:lnTo>
                  <a:lnTo>
                    <a:pt x="335" y="356"/>
                  </a:lnTo>
                  <a:lnTo>
                    <a:pt x="334" y="358"/>
                  </a:lnTo>
                  <a:lnTo>
                    <a:pt x="334" y="361"/>
                  </a:lnTo>
                  <a:lnTo>
                    <a:pt x="328" y="366"/>
                  </a:lnTo>
                  <a:lnTo>
                    <a:pt x="327" y="366"/>
                  </a:lnTo>
                  <a:lnTo>
                    <a:pt x="325" y="363"/>
                  </a:lnTo>
                  <a:lnTo>
                    <a:pt x="324" y="356"/>
                  </a:lnTo>
                  <a:lnTo>
                    <a:pt x="324" y="340"/>
                  </a:lnTo>
                  <a:lnTo>
                    <a:pt x="323" y="339"/>
                  </a:lnTo>
                  <a:lnTo>
                    <a:pt x="318" y="340"/>
                  </a:lnTo>
                  <a:lnTo>
                    <a:pt x="312" y="346"/>
                  </a:lnTo>
                  <a:lnTo>
                    <a:pt x="306" y="351"/>
                  </a:lnTo>
                  <a:lnTo>
                    <a:pt x="303" y="355"/>
                  </a:lnTo>
                  <a:lnTo>
                    <a:pt x="302" y="361"/>
                  </a:lnTo>
                  <a:lnTo>
                    <a:pt x="298" y="365"/>
                  </a:lnTo>
                  <a:lnTo>
                    <a:pt x="295" y="365"/>
                  </a:lnTo>
                  <a:lnTo>
                    <a:pt x="291" y="366"/>
                  </a:lnTo>
                  <a:lnTo>
                    <a:pt x="284" y="366"/>
                  </a:lnTo>
                  <a:lnTo>
                    <a:pt x="282" y="363"/>
                  </a:lnTo>
                  <a:lnTo>
                    <a:pt x="283" y="356"/>
                  </a:lnTo>
                  <a:lnTo>
                    <a:pt x="286" y="350"/>
                  </a:lnTo>
                  <a:lnTo>
                    <a:pt x="287" y="341"/>
                  </a:lnTo>
                  <a:lnTo>
                    <a:pt x="283" y="335"/>
                  </a:lnTo>
                  <a:lnTo>
                    <a:pt x="275" y="329"/>
                  </a:lnTo>
                  <a:lnTo>
                    <a:pt x="264" y="326"/>
                  </a:lnTo>
                  <a:lnTo>
                    <a:pt x="253" y="322"/>
                  </a:lnTo>
                  <a:lnTo>
                    <a:pt x="247" y="317"/>
                  </a:lnTo>
                  <a:lnTo>
                    <a:pt x="247" y="313"/>
                  </a:lnTo>
                  <a:lnTo>
                    <a:pt x="245" y="311"/>
                  </a:lnTo>
                  <a:lnTo>
                    <a:pt x="238" y="310"/>
                  </a:lnTo>
                  <a:lnTo>
                    <a:pt x="228" y="311"/>
                  </a:lnTo>
                  <a:lnTo>
                    <a:pt x="212" y="317"/>
                  </a:lnTo>
                  <a:lnTo>
                    <a:pt x="201" y="321"/>
                  </a:lnTo>
                  <a:lnTo>
                    <a:pt x="194" y="325"/>
                  </a:lnTo>
                  <a:lnTo>
                    <a:pt x="193" y="326"/>
                  </a:lnTo>
                  <a:lnTo>
                    <a:pt x="190" y="325"/>
                  </a:lnTo>
                  <a:lnTo>
                    <a:pt x="184" y="324"/>
                  </a:lnTo>
                  <a:lnTo>
                    <a:pt x="176" y="322"/>
                  </a:lnTo>
                  <a:lnTo>
                    <a:pt x="168" y="322"/>
                  </a:lnTo>
                  <a:lnTo>
                    <a:pt x="161" y="326"/>
                  </a:lnTo>
                  <a:lnTo>
                    <a:pt x="157" y="335"/>
                  </a:lnTo>
                  <a:lnTo>
                    <a:pt x="154" y="347"/>
                  </a:lnTo>
                  <a:lnTo>
                    <a:pt x="152" y="358"/>
                  </a:lnTo>
                  <a:lnTo>
                    <a:pt x="150" y="366"/>
                  </a:lnTo>
                  <a:lnTo>
                    <a:pt x="150" y="370"/>
                  </a:lnTo>
                  <a:lnTo>
                    <a:pt x="148" y="369"/>
                  </a:lnTo>
                  <a:lnTo>
                    <a:pt x="141" y="367"/>
                  </a:lnTo>
                  <a:lnTo>
                    <a:pt x="112" y="359"/>
                  </a:lnTo>
                  <a:lnTo>
                    <a:pt x="107" y="359"/>
                  </a:lnTo>
                  <a:lnTo>
                    <a:pt x="98" y="363"/>
                  </a:lnTo>
                  <a:lnTo>
                    <a:pt x="90" y="369"/>
                  </a:lnTo>
                  <a:lnTo>
                    <a:pt x="79" y="374"/>
                  </a:lnTo>
                  <a:lnTo>
                    <a:pt x="71" y="377"/>
                  </a:lnTo>
                  <a:lnTo>
                    <a:pt x="63" y="378"/>
                  </a:lnTo>
                  <a:lnTo>
                    <a:pt x="55" y="378"/>
                  </a:lnTo>
                  <a:lnTo>
                    <a:pt x="48" y="376"/>
                  </a:lnTo>
                  <a:lnTo>
                    <a:pt x="42" y="370"/>
                  </a:lnTo>
                  <a:lnTo>
                    <a:pt x="37" y="363"/>
                  </a:lnTo>
                  <a:lnTo>
                    <a:pt x="34" y="356"/>
                  </a:lnTo>
                  <a:lnTo>
                    <a:pt x="34" y="350"/>
                  </a:lnTo>
                  <a:lnTo>
                    <a:pt x="50" y="333"/>
                  </a:lnTo>
                  <a:lnTo>
                    <a:pt x="53" y="326"/>
                  </a:lnTo>
                  <a:lnTo>
                    <a:pt x="52" y="319"/>
                  </a:lnTo>
                  <a:lnTo>
                    <a:pt x="45" y="310"/>
                  </a:lnTo>
                  <a:lnTo>
                    <a:pt x="40" y="303"/>
                  </a:lnTo>
                  <a:lnTo>
                    <a:pt x="37" y="296"/>
                  </a:lnTo>
                  <a:lnTo>
                    <a:pt x="37" y="287"/>
                  </a:lnTo>
                  <a:lnTo>
                    <a:pt x="34" y="280"/>
                  </a:lnTo>
                  <a:lnTo>
                    <a:pt x="27" y="270"/>
                  </a:lnTo>
                  <a:lnTo>
                    <a:pt x="20" y="258"/>
                  </a:lnTo>
                  <a:lnTo>
                    <a:pt x="18" y="247"/>
                  </a:lnTo>
                  <a:lnTo>
                    <a:pt x="19" y="239"/>
                  </a:lnTo>
                  <a:lnTo>
                    <a:pt x="23" y="235"/>
                  </a:lnTo>
                  <a:lnTo>
                    <a:pt x="23" y="232"/>
                  </a:lnTo>
                  <a:lnTo>
                    <a:pt x="19" y="226"/>
                  </a:lnTo>
                  <a:lnTo>
                    <a:pt x="5" y="215"/>
                  </a:lnTo>
                  <a:lnTo>
                    <a:pt x="1" y="210"/>
                  </a:lnTo>
                  <a:lnTo>
                    <a:pt x="0" y="204"/>
                  </a:lnTo>
                  <a:lnTo>
                    <a:pt x="3" y="196"/>
                  </a:lnTo>
                  <a:lnTo>
                    <a:pt x="14" y="180"/>
                  </a:lnTo>
                  <a:lnTo>
                    <a:pt x="19" y="174"/>
                  </a:lnTo>
                  <a:lnTo>
                    <a:pt x="26" y="169"/>
                  </a:lnTo>
                  <a:lnTo>
                    <a:pt x="35" y="161"/>
                  </a:lnTo>
                  <a:lnTo>
                    <a:pt x="46" y="152"/>
                  </a:lnTo>
                  <a:lnTo>
                    <a:pt x="56" y="147"/>
                  </a:lnTo>
                  <a:lnTo>
                    <a:pt x="61" y="144"/>
                  </a:lnTo>
                  <a:lnTo>
                    <a:pt x="79" y="144"/>
                  </a:lnTo>
                  <a:lnTo>
                    <a:pt x="89" y="141"/>
                  </a:lnTo>
                  <a:lnTo>
                    <a:pt x="94" y="139"/>
                  </a:lnTo>
                  <a:lnTo>
                    <a:pt x="111" y="136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6" y="113"/>
                  </a:lnTo>
                  <a:lnTo>
                    <a:pt x="116" y="87"/>
                  </a:lnTo>
                  <a:lnTo>
                    <a:pt x="117" y="80"/>
                  </a:lnTo>
                  <a:lnTo>
                    <a:pt x="122" y="78"/>
                  </a:lnTo>
                  <a:lnTo>
                    <a:pt x="130" y="78"/>
                  </a:lnTo>
                  <a:lnTo>
                    <a:pt x="138" y="81"/>
                  </a:lnTo>
                  <a:lnTo>
                    <a:pt x="146" y="82"/>
                  </a:lnTo>
                  <a:lnTo>
                    <a:pt x="153" y="84"/>
                  </a:lnTo>
                  <a:lnTo>
                    <a:pt x="157" y="82"/>
                  </a:lnTo>
                  <a:lnTo>
                    <a:pt x="160" y="76"/>
                  </a:lnTo>
                  <a:lnTo>
                    <a:pt x="164" y="66"/>
                  </a:lnTo>
                  <a:lnTo>
                    <a:pt x="168" y="58"/>
                  </a:lnTo>
                  <a:lnTo>
                    <a:pt x="172" y="52"/>
                  </a:lnTo>
                  <a:lnTo>
                    <a:pt x="178" y="48"/>
                  </a:lnTo>
                  <a:lnTo>
                    <a:pt x="182" y="45"/>
                  </a:lnTo>
                  <a:lnTo>
                    <a:pt x="187" y="45"/>
                  </a:lnTo>
                  <a:lnTo>
                    <a:pt x="194" y="52"/>
                  </a:lnTo>
                  <a:lnTo>
                    <a:pt x="201" y="61"/>
                  </a:lnTo>
                  <a:lnTo>
                    <a:pt x="208" y="65"/>
                  </a:lnTo>
                  <a:lnTo>
                    <a:pt x="213" y="63"/>
                  </a:lnTo>
                  <a:lnTo>
                    <a:pt x="217" y="56"/>
                  </a:lnTo>
                  <a:lnTo>
                    <a:pt x="219" y="52"/>
                  </a:lnTo>
                  <a:lnTo>
                    <a:pt x="220" y="50"/>
                  </a:lnTo>
                  <a:lnTo>
                    <a:pt x="220" y="48"/>
                  </a:lnTo>
                  <a:lnTo>
                    <a:pt x="221" y="47"/>
                  </a:lnTo>
                  <a:lnTo>
                    <a:pt x="221" y="44"/>
                  </a:lnTo>
                  <a:lnTo>
                    <a:pt x="225" y="40"/>
                  </a:lnTo>
                  <a:lnTo>
                    <a:pt x="228" y="36"/>
                  </a:lnTo>
                  <a:lnTo>
                    <a:pt x="231" y="33"/>
                  </a:lnTo>
                  <a:lnTo>
                    <a:pt x="232" y="29"/>
                  </a:lnTo>
                  <a:lnTo>
                    <a:pt x="232" y="14"/>
                  </a:lnTo>
                  <a:lnTo>
                    <a:pt x="234" y="14"/>
                  </a:lnTo>
                  <a:lnTo>
                    <a:pt x="236" y="17"/>
                  </a:lnTo>
                  <a:lnTo>
                    <a:pt x="245" y="28"/>
                  </a:lnTo>
                  <a:lnTo>
                    <a:pt x="249" y="32"/>
                  </a:lnTo>
                  <a:lnTo>
                    <a:pt x="250" y="34"/>
                  </a:lnTo>
                  <a:lnTo>
                    <a:pt x="253" y="37"/>
                  </a:lnTo>
                  <a:lnTo>
                    <a:pt x="253" y="21"/>
                  </a:lnTo>
                  <a:lnTo>
                    <a:pt x="256" y="15"/>
                  </a:lnTo>
                  <a:lnTo>
                    <a:pt x="258" y="13"/>
                  </a:lnTo>
                  <a:lnTo>
                    <a:pt x="261" y="13"/>
                  </a:lnTo>
                  <a:lnTo>
                    <a:pt x="267" y="18"/>
                  </a:lnTo>
                  <a:lnTo>
                    <a:pt x="269" y="19"/>
                  </a:lnTo>
                  <a:lnTo>
                    <a:pt x="272" y="22"/>
                  </a:lnTo>
                  <a:lnTo>
                    <a:pt x="273" y="25"/>
                  </a:lnTo>
                  <a:lnTo>
                    <a:pt x="275" y="25"/>
                  </a:lnTo>
                  <a:lnTo>
                    <a:pt x="279" y="24"/>
                  </a:lnTo>
                  <a:lnTo>
                    <a:pt x="288" y="22"/>
                  </a:lnTo>
                  <a:lnTo>
                    <a:pt x="308" y="22"/>
                  </a:lnTo>
                  <a:lnTo>
                    <a:pt x="313" y="26"/>
                  </a:lnTo>
                  <a:lnTo>
                    <a:pt x="313" y="33"/>
                  </a:lnTo>
                  <a:lnTo>
                    <a:pt x="305" y="52"/>
                  </a:lnTo>
                  <a:lnTo>
                    <a:pt x="303" y="62"/>
                  </a:lnTo>
                  <a:lnTo>
                    <a:pt x="305" y="69"/>
                  </a:lnTo>
                  <a:lnTo>
                    <a:pt x="314" y="76"/>
                  </a:lnTo>
                  <a:lnTo>
                    <a:pt x="327" y="84"/>
                  </a:lnTo>
                  <a:lnTo>
                    <a:pt x="338" y="91"/>
                  </a:lnTo>
                  <a:lnTo>
                    <a:pt x="351" y="102"/>
                  </a:lnTo>
                  <a:lnTo>
                    <a:pt x="358" y="106"/>
                  </a:lnTo>
                  <a:lnTo>
                    <a:pt x="364" y="106"/>
                  </a:lnTo>
                  <a:lnTo>
                    <a:pt x="368" y="100"/>
                  </a:lnTo>
                  <a:lnTo>
                    <a:pt x="372" y="88"/>
                  </a:lnTo>
                  <a:lnTo>
                    <a:pt x="376" y="74"/>
                  </a:lnTo>
                  <a:lnTo>
                    <a:pt x="379" y="61"/>
                  </a:lnTo>
                  <a:lnTo>
                    <a:pt x="373" y="41"/>
                  </a:lnTo>
                  <a:lnTo>
                    <a:pt x="373" y="2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C969CC2E-1DA9-D24C-A6A7-9D985ABA4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3649663"/>
              <a:ext cx="49213" cy="428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8" y="0"/>
                </a:cxn>
                <a:cxn ang="0">
                  <a:pos x="31" y="4"/>
                </a:cxn>
                <a:cxn ang="0">
                  <a:pos x="28" y="9"/>
                </a:cxn>
                <a:cxn ang="0">
                  <a:pos x="23" y="18"/>
                </a:cxn>
                <a:cxn ang="0">
                  <a:pos x="15" y="23"/>
                </a:cxn>
                <a:cxn ang="0">
                  <a:pos x="8" y="27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5" y="18"/>
                </a:cxn>
                <a:cxn ang="0">
                  <a:pos x="11" y="11"/>
                </a:cxn>
                <a:cxn ang="0">
                  <a:pos x="16" y="5"/>
                </a:cxn>
                <a:cxn ang="0">
                  <a:pos x="23" y="0"/>
                </a:cxn>
              </a:cxnLst>
              <a:rect l="0" t="0" r="r" b="b"/>
              <a:pathLst>
                <a:path w="31" h="27">
                  <a:moveTo>
                    <a:pt x="23" y="0"/>
                  </a:moveTo>
                  <a:lnTo>
                    <a:pt x="28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3" y="18"/>
                  </a:lnTo>
                  <a:lnTo>
                    <a:pt x="15" y="23"/>
                  </a:lnTo>
                  <a:lnTo>
                    <a:pt x="8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8"/>
                  </a:lnTo>
                  <a:lnTo>
                    <a:pt x="11" y="11"/>
                  </a:lnTo>
                  <a:lnTo>
                    <a:pt x="16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17BAE864-67D2-E541-81F1-E2D51B4A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757613"/>
              <a:ext cx="508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21" y="6"/>
                </a:cxn>
                <a:cxn ang="0">
                  <a:pos x="28" y="11"/>
                </a:cxn>
                <a:cxn ang="0">
                  <a:pos x="30" y="17"/>
                </a:cxn>
                <a:cxn ang="0">
                  <a:pos x="32" y="22"/>
                </a:cxn>
                <a:cxn ang="0">
                  <a:pos x="28" y="28"/>
                </a:cxn>
                <a:cxn ang="0">
                  <a:pos x="22" y="29"/>
                </a:cxn>
                <a:cxn ang="0">
                  <a:pos x="15" y="25"/>
                </a:cxn>
                <a:cxn ang="0">
                  <a:pos x="10" y="17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21" y="6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29"/>
                  </a:lnTo>
                  <a:lnTo>
                    <a:pt x="15" y="25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116FD815-1729-644C-B972-CFC162B9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3133725"/>
              <a:ext cx="228600" cy="2809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0"/>
                </a:cxn>
                <a:cxn ang="0">
                  <a:pos x="21" y="4"/>
                </a:cxn>
                <a:cxn ang="0">
                  <a:pos x="30" y="11"/>
                </a:cxn>
                <a:cxn ang="0">
                  <a:pos x="41" y="21"/>
                </a:cxn>
                <a:cxn ang="0">
                  <a:pos x="54" y="32"/>
                </a:cxn>
                <a:cxn ang="0">
                  <a:pos x="67" y="47"/>
                </a:cxn>
                <a:cxn ang="0">
                  <a:pos x="80" y="60"/>
                </a:cxn>
                <a:cxn ang="0">
                  <a:pos x="93" y="71"/>
                </a:cxn>
                <a:cxn ang="0">
                  <a:pos x="105" y="82"/>
                </a:cxn>
                <a:cxn ang="0">
                  <a:pos x="115" y="92"/>
                </a:cxn>
                <a:cxn ang="0">
                  <a:pos x="123" y="101"/>
                </a:cxn>
                <a:cxn ang="0">
                  <a:pos x="129" y="108"/>
                </a:cxn>
                <a:cxn ang="0">
                  <a:pos x="136" y="111"/>
                </a:cxn>
                <a:cxn ang="0">
                  <a:pos x="138" y="111"/>
                </a:cxn>
                <a:cxn ang="0">
                  <a:pos x="141" y="112"/>
                </a:cxn>
                <a:cxn ang="0">
                  <a:pos x="144" y="118"/>
                </a:cxn>
                <a:cxn ang="0">
                  <a:pos x="144" y="122"/>
                </a:cxn>
                <a:cxn ang="0">
                  <a:pos x="142" y="125"/>
                </a:cxn>
                <a:cxn ang="0">
                  <a:pos x="141" y="129"/>
                </a:cxn>
                <a:cxn ang="0">
                  <a:pos x="137" y="138"/>
                </a:cxn>
                <a:cxn ang="0">
                  <a:pos x="134" y="152"/>
                </a:cxn>
                <a:cxn ang="0">
                  <a:pos x="133" y="167"/>
                </a:cxn>
                <a:cxn ang="0">
                  <a:pos x="133" y="171"/>
                </a:cxn>
                <a:cxn ang="0">
                  <a:pos x="130" y="177"/>
                </a:cxn>
                <a:cxn ang="0">
                  <a:pos x="127" y="177"/>
                </a:cxn>
                <a:cxn ang="0">
                  <a:pos x="125" y="175"/>
                </a:cxn>
                <a:cxn ang="0">
                  <a:pos x="121" y="171"/>
                </a:cxn>
                <a:cxn ang="0">
                  <a:pos x="119" y="167"/>
                </a:cxn>
                <a:cxn ang="0">
                  <a:pos x="114" y="162"/>
                </a:cxn>
                <a:cxn ang="0">
                  <a:pos x="103" y="156"/>
                </a:cxn>
                <a:cxn ang="0">
                  <a:pos x="90" y="152"/>
                </a:cxn>
                <a:cxn ang="0">
                  <a:pos x="80" y="148"/>
                </a:cxn>
                <a:cxn ang="0">
                  <a:pos x="73" y="144"/>
                </a:cxn>
                <a:cxn ang="0">
                  <a:pos x="69" y="137"/>
                </a:cxn>
                <a:cxn ang="0">
                  <a:pos x="64" y="123"/>
                </a:cxn>
                <a:cxn ang="0">
                  <a:pos x="62" y="107"/>
                </a:cxn>
                <a:cxn ang="0">
                  <a:pos x="59" y="92"/>
                </a:cxn>
                <a:cxn ang="0">
                  <a:pos x="58" y="81"/>
                </a:cxn>
                <a:cxn ang="0">
                  <a:pos x="55" y="73"/>
                </a:cxn>
                <a:cxn ang="0">
                  <a:pos x="49" y="63"/>
                </a:cxn>
                <a:cxn ang="0">
                  <a:pos x="43" y="54"/>
                </a:cxn>
                <a:cxn ang="0">
                  <a:pos x="36" y="45"/>
                </a:cxn>
                <a:cxn ang="0">
                  <a:pos x="29" y="38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144" h="177">
                  <a:moveTo>
                    <a:pt x="3" y="0"/>
                  </a:moveTo>
                  <a:lnTo>
                    <a:pt x="11" y="0"/>
                  </a:lnTo>
                  <a:lnTo>
                    <a:pt x="21" y="4"/>
                  </a:lnTo>
                  <a:lnTo>
                    <a:pt x="30" y="11"/>
                  </a:lnTo>
                  <a:lnTo>
                    <a:pt x="41" y="21"/>
                  </a:lnTo>
                  <a:lnTo>
                    <a:pt x="54" y="32"/>
                  </a:lnTo>
                  <a:lnTo>
                    <a:pt x="67" y="47"/>
                  </a:lnTo>
                  <a:lnTo>
                    <a:pt x="80" y="60"/>
                  </a:lnTo>
                  <a:lnTo>
                    <a:pt x="93" y="71"/>
                  </a:lnTo>
                  <a:lnTo>
                    <a:pt x="105" y="82"/>
                  </a:lnTo>
                  <a:lnTo>
                    <a:pt x="115" y="92"/>
                  </a:lnTo>
                  <a:lnTo>
                    <a:pt x="123" y="101"/>
                  </a:lnTo>
                  <a:lnTo>
                    <a:pt x="129" y="108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1" y="112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2" y="125"/>
                  </a:lnTo>
                  <a:lnTo>
                    <a:pt x="141" y="129"/>
                  </a:lnTo>
                  <a:lnTo>
                    <a:pt x="137" y="138"/>
                  </a:lnTo>
                  <a:lnTo>
                    <a:pt x="134" y="152"/>
                  </a:lnTo>
                  <a:lnTo>
                    <a:pt x="133" y="167"/>
                  </a:lnTo>
                  <a:lnTo>
                    <a:pt x="133" y="171"/>
                  </a:lnTo>
                  <a:lnTo>
                    <a:pt x="130" y="177"/>
                  </a:lnTo>
                  <a:lnTo>
                    <a:pt x="127" y="177"/>
                  </a:lnTo>
                  <a:lnTo>
                    <a:pt x="125" y="175"/>
                  </a:lnTo>
                  <a:lnTo>
                    <a:pt x="121" y="171"/>
                  </a:lnTo>
                  <a:lnTo>
                    <a:pt x="119" y="167"/>
                  </a:lnTo>
                  <a:lnTo>
                    <a:pt x="114" y="162"/>
                  </a:lnTo>
                  <a:lnTo>
                    <a:pt x="103" y="156"/>
                  </a:lnTo>
                  <a:lnTo>
                    <a:pt x="90" y="152"/>
                  </a:lnTo>
                  <a:lnTo>
                    <a:pt x="80" y="148"/>
                  </a:lnTo>
                  <a:lnTo>
                    <a:pt x="73" y="144"/>
                  </a:lnTo>
                  <a:lnTo>
                    <a:pt x="69" y="137"/>
                  </a:lnTo>
                  <a:lnTo>
                    <a:pt x="64" y="123"/>
                  </a:lnTo>
                  <a:lnTo>
                    <a:pt x="62" y="107"/>
                  </a:lnTo>
                  <a:lnTo>
                    <a:pt x="59" y="92"/>
                  </a:lnTo>
                  <a:lnTo>
                    <a:pt x="58" y="81"/>
                  </a:lnTo>
                  <a:lnTo>
                    <a:pt x="55" y="73"/>
                  </a:lnTo>
                  <a:lnTo>
                    <a:pt x="49" y="63"/>
                  </a:lnTo>
                  <a:lnTo>
                    <a:pt x="43" y="54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1" y="21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3FFBE6BC-1E27-724E-9FAC-A9610DBA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25775"/>
              <a:ext cx="133350" cy="2190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2"/>
                </a:cxn>
                <a:cxn ang="0">
                  <a:pos x="14" y="6"/>
                </a:cxn>
                <a:cxn ang="0">
                  <a:pos x="28" y="23"/>
                </a:cxn>
                <a:cxn ang="0">
                  <a:pos x="32" y="30"/>
                </a:cxn>
                <a:cxn ang="0">
                  <a:pos x="37" y="38"/>
                </a:cxn>
                <a:cxn ang="0">
                  <a:pos x="46" y="46"/>
                </a:cxn>
                <a:cxn ang="0">
                  <a:pos x="54" y="58"/>
                </a:cxn>
                <a:cxn ang="0">
                  <a:pos x="61" y="74"/>
                </a:cxn>
                <a:cxn ang="0">
                  <a:pos x="66" y="87"/>
                </a:cxn>
                <a:cxn ang="0">
                  <a:pos x="72" y="106"/>
                </a:cxn>
                <a:cxn ang="0">
                  <a:pos x="83" y="126"/>
                </a:cxn>
                <a:cxn ang="0">
                  <a:pos x="84" y="128"/>
                </a:cxn>
                <a:cxn ang="0">
                  <a:pos x="80" y="137"/>
                </a:cxn>
                <a:cxn ang="0">
                  <a:pos x="76" y="138"/>
                </a:cxn>
                <a:cxn ang="0">
                  <a:pos x="70" y="135"/>
                </a:cxn>
                <a:cxn ang="0">
                  <a:pos x="63" y="130"/>
                </a:cxn>
                <a:cxn ang="0">
                  <a:pos x="55" y="122"/>
                </a:cxn>
                <a:cxn ang="0">
                  <a:pos x="47" y="115"/>
                </a:cxn>
                <a:cxn ang="0">
                  <a:pos x="42" y="108"/>
                </a:cxn>
                <a:cxn ang="0">
                  <a:pos x="37" y="98"/>
                </a:cxn>
                <a:cxn ang="0">
                  <a:pos x="32" y="85"/>
                </a:cxn>
                <a:cxn ang="0">
                  <a:pos x="26" y="69"/>
                </a:cxn>
                <a:cxn ang="0">
                  <a:pos x="21" y="53"/>
                </a:cxn>
                <a:cxn ang="0">
                  <a:pos x="17" y="42"/>
                </a:cxn>
                <a:cxn ang="0">
                  <a:pos x="14" y="35"/>
                </a:cxn>
                <a:cxn ang="0">
                  <a:pos x="6" y="30"/>
                </a:cxn>
                <a:cxn ang="0">
                  <a:pos x="3" y="27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84" h="138">
                  <a:moveTo>
                    <a:pt x="7" y="0"/>
                  </a:moveTo>
                  <a:lnTo>
                    <a:pt x="9" y="2"/>
                  </a:lnTo>
                  <a:lnTo>
                    <a:pt x="14" y="6"/>
                  </a:lnTo>
                  <a:lnTo>
                    <a:pt x="28" y="23"/>
                  </a:lnTo>
                  <a:lnTo>
                    <a:pt x="32" y="30"/>
                  </a:lnTo>
                  <a:lnTo>
                    <a:pt x="37" y="38"/>
                  </a:lnTo>
                  <a:lnTo>
                    <a:pt x="46" y="46"/>
                  </a:lnTo>
                  <a:lnTo>
                    <a:pt x="54" y="58"/>
                  </a:lnTo>
                  <a:lnTo>
                    <a:pt x="61" y="74"/>
                  </a:lnTo>
                  <a:lnTo>
                    <a:pt x="66" y="87"/>
                  </a:lnTo>
                  <a:lnTo>
                    <a:pt x="72" y="106"/>
                  </a:lnTo>
                  <a:lnTo>
                    <a:pt x="83" y="126"/>
                  </a:lnTo>
                  <a:lnTo>
                    <a:pt x="84" y="128"/>
                  </a:lnTo>
                  <a:lnTo>
                    <a:pt x="80" y="137"/>
                  </a:lnTo>
                  <a:lnTo>
                    <a:pt x="76" y="138"/>
                  </a:lnTo>
                  <a:lnTo>
                    <a:pt x="70" y="135"/>
                  </a:lnTo>
                  <a:lnTo>
                    <a:pt x="63" y="130"/>
                  </a:lnTo>
                  <a:lnTo>
                    <a:pt x="55" y="122"/>
                  </a:lnTo>
                  <a:lnTo>
                    <a:pt x="47" y="115"/>
                  </a:lnTo>
                  <a:lnTo>
                    <a:pt x="42" y="108"/>
                  </a:lnTo>
                  <a:lnTo>
                    <a:pt x="37" y="98"/>
                  </a:lnTo>
                  <a:lnTo>
                    <a:pt x="32" y="85"/>
                  </a:lnTo>
                  <a:lnTo>
                    <a:pt x="26" y="69"/>
                  </a:lnTo>
                  <a:lnTo>
                    <a:pt x="21" y="53"/>
                  </a:lnTo>
                  <a:lnTo>
                    <a:pt x="17" y="42"/>
                  </a:lnTo>
                  <a:lnTo>
                    <a:pt x="14" y="35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4CE6749A-CC07-C946-AA03-2A597838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5" y="3402013"/>
              <a:ext cx="182563" cy="682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8" y="8"/>
                </a:cxn>
                <a:cxn ang="0">
                  <a:pos x="22" y="12"/>
                </a:cxn>
                <a:cxn ang="0">
                  <a:pos x="38" y="15"/>
                </a:cxn>
                <a:cxn ang="0">
                  <a:pos x="48" y="17"/>
                </a:cxn>
                <a:cxn ang="0">
                  <a:pos x="52" y="22"/>
                </a:cxn>
                <a:cxn ang="0">
                  <a:pos x="53" y="20"/>
                </a:cxn>
                <a:cxn ang="0">
                  <a:pos x="57" y="17"/>
                </a:cxn>
                <a:cxn ang="0">
                  <a:pos x="65" y="15"/>
                </a:cxn>
                <a:cxn ang="0">
                  <a:pos x="68" y="16"/>
                </a:cxn>
                <a:cxn ang="0">
                  <a:pos x="75" y="17"/>
                </a:cxn>
                <a:cxn ang="0">
                  <a:pos x="91" y="20"/>
                </a:cxn>
                <a:cxn ang="0">
                  <a:pos x="97" y="22"/>
                </a:cxn>
                <a:cxn ang="0">
                  <a:pos x="100" y="23"/>
                </a:cxn>
                <a:cxn ang="0">
                  <a:pos x="104" y="24"/>
                </a:cxn>
                <a:cxn ang="0">
                  <a:pos x="106" y="27"/>
                </a:cxn>
                <a:cxn ang="0">
                  <a:pos x="111" y="30"/>
                </a:cxn>
                <a:cxn ang="0">
                  <a:pos x="113" y="34"/>
                </a:cxn>
                <a:cxn ang="0">
                  <a:pos x="115" y="38"/>
                </a:cxn>
                <a:cxn ang="0">
                  <a:pos x="115" y="41"/>
                </a:cxn>
                <a:cxn ang="0">
                  <a:pos x="112" y="43"/>
                </a:cxn>
                <a:cxn ang="0">
                  <a:pos x="106" y="43"/>
                </a:cxn>
                <a:cxn ang="0">
                  <a:pos x="98" y="42"/>
                </a:cxn>
                <a:cxn ang="0">
                  <a:pos x="89" y="41"/>
                </a:cxn>
                <a:cxn ang="0">
                  <a:pos x="70" y="41"/>
                </a:cxn>
                <a:cxn ang="0">
                  <a:pos x="63" y="37"/>
                </a:cxn>
                <a:cxn ang="0">
                  <a:pos x="55" y="30"/>
                </a:cxn>
                <a:cxn ang="0">
                  <a:pos x="53" y="28"/>
                </a:cxn>
                <a:cxn ang="0">
                  <a:pos x="52" y="26"/>
                </a:cxn>
                <a:cxn ang="0">
                  <a:pos x="49" y="27"/>
                </a:cxn>
                <a:cxn ang="0">
                  <a:pos x="45" y="28"/>
                </a:cxn>
                <a:cxn ang="0">
                  <a:pos x="34" y="31"/>
                </a:cxn>
                <a:cxn ang="0">
                  <a:pos x="23" y="31"/>
                </a:cxn>
                <a:cxn ang="0">
                  <a:pos x="14" y="30"/>
                </a:cxn>
                <a:cxn ang="0">
                  <a:pos x="8" y="27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115" h="43">
                  <a:moveTo>
                    <a:pt x="8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38" y="15"/>
                  </a:lnTo>
                  <a:lnTo>
                    <a:pt x="48" y="17"/>
                  </a:lnTo>
                  <a:lnTo>
                    <a:pt x="52" y="22"/>
                  </a:lnTo>
                  <a:lnTo>
                    <a:pt x="53" y="20"/>
                  </a:lnTo>
                  <a:lnTo>
                    <a:pt x="57" y="17"/>
                  </a:lnTo>
                  <a:lnTo>
                    <a:pt x="65" y="15"/>
                  </a:lnTo>
                  <a:lnTo>
                    <a:pt x="68" y="16"/>
                  </a:lnTo>
                  <a:lnTo>
                    <a:pt x="75" y="17"/>
                  </a:lnTo>
                  <a:lnTo>
                    <a:pt x="91" y="20"/>
                  </a:lnTo>
                  <a:lnTo>
                    <a:pt x="97" y="22"/>
                  </a:lnTo>
                  <a:lnTo>
                    <a:pt x="100" y="23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30"/>
                  </a:lnTo>
                  <a:lnTo>
                    <a:pt x="113" y="34"/>
                  </a:lnTo>
                  <a:lnTo>
                    <a:pt x="115" y="38"/>
                  </a:lnTo>
                  <a:lnTo>
                    <a:pt x="115" y="41"/>
                  </a:lnTo>
                  <a:lnTo>
                    <a:pt x="112" y="43"/>
                  </a:lnTo>
                  <a:lnTo>
                    <a:pt x="106" y="43"/>
                  </a:lnTo>
                  <a:lnTo>
                    <a:pt x="98" y="42"/>
                  </a:lnTo>
                  <a:lnTo>
                    <a:pt x="89" y="41"/>
                  </a:lnTo>
                  <a:lnTo>
                    <a:pt x="70" y="41"/>
                  </a:lnTo>
                  <a:lnTo>
                    <a:pt x="63" y="37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2" y="26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34" y="31"/>
                  </a:lnTo>
                  <a:lnTo>
                    <a:pt x="23" y="31"/>
                  </a:lnTo>
                  <a:lnTo>
                    <a:pt x="14" y="30"/>
                  </a:lnTo>
                  <a:lnTo>
                    <a:pt x="8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054EF632-71A5-6345-B54A-956B690D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481388"/>
              <a:ext cx="25400" cy="269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1" y="17"/>
                </a:cxn>
                <a:cxn ang="0">
                  <a:pos x="5" y="17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12" y="0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6" y="1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67F5EE09-C95E-834B-B372-F4038232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451225"/>
              <a:ext cx="63500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8" y="1"/>
                </a:cxn>
                <a:cxn ang="0">
                  <a:pos x="33" y="4"/>
                </a:cxn>
                <a:cxn ang="0">
                  <a:pos x="38" y="10"/>
                </a:cxn>
                <a:cxn ang="0">
                  <a:pos x="40" y="15"/>
                </a:cxn>
                <a:cxn ang="0">
                  <a:pos x="37" y="21"/>
                </a:cxn>
                <a:cxn ang="0">
                  <a:pos x="33" y="23"/>
                </a:cxn>
                <a:cxn ang="0">
                  <a:pos x="30" y="25"/>
                </a:cxn>
                <a:cxn ang="0">
                  <a:pos x="26" y="25"/>
                </a:cxn>
                <a:cxn ang="0">
                  <a:pos x="25" y="26"/>
                </a:cxn>
                <a:cxn ang="0">
                  <a:pos x="23" y="26"/>
                </a:cxn>
                <a:cxn ang="0">
                  <a:pos x="18" y="32"/>
                </a:cxn>
                <a:cxn ang="0">
                  <a:pos x="12" y="3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5"/>
                </a:cxn>
                <a:cxn ang="0">
                  <a:pos x="8" y="15"/>
                </a:cxn>
                <a:cxn ang="0">
                  <a:pos x="17" y="4"/>
                </a:cxn>
                <a:cxn ang="0">
                  <a:pos x="22" y="0"/>
                </a:cxn>
              </a:cxnLst>
              <a:rect l="0" t="0" r="r" b="b"/>
              <a:pathLst>
                <a:path w="40" h="38">
                  <a:moveTo>
                    <a:pt x="22" y="0"/>
                  </a:moveTo>
                  <a:lnTo>
                    <a:pt x="28" y="1"/>
                  </a:lnTo>
                  <a:lnTo>
                    <a:pt x="33" y="4"/>
                  </a:lnTo>
                  <a:lnTo>
                    <a:pt x="38" y="10"/>
                  </a:lnTo>
                  <a:lnTo>
                    <a:pt x="40" y="15"/>
                  </a:lnTo>
                  <a:lnTo>
                    <a:pt x="37" y="21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2" y="3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8" y="15"/>
                  </a:lnTo>
                  <a:lnTo>
                    <a:pt x="17" y="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291F6C47-59EC-AD4B-97FB-33C2726A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88" y="3279775"/>
              <a:ext cx="95250" cy="1127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9" y="3"/>
                </a:cxn>
                <a:cxn ang="0">
                  <a:pos x="23" y="4"/>
                </a:cxn>
                <a:cxn ang="0">
                  <a:pos x="30" y="4"/>
                </a:cxn>
                <a:cxn ang="0">
                  <a:pos x="37" y="3"/>
                </a:cxn>
                <a:cxn ang="0">
                  <a:pos x="54" y="3"/>
                </a:cxn>
                <a:cxn ang="0">
                  <a:pos x="60" y="7"/>
                </a:cxn>
                <a:cxn ang="0">
                  <a:pos x="60" y="14"/>
                </a:cxn>
                <a:cxn ang="0">
                  <a:pos x="57" y="16"/>
                </a:cxn>
                <a:cxn ang="0">
                  <a:pos x="53" y="18"/>
                </a:cxn>
                <a:cxn ang="0">
                  <a:pos x="48" y="19"/>
                </a:cxn>
                <a:cxn ang="0">
                  <a:pos x="34" y="19"/>
                </a:cxn>
                <a:cxn ang="0">
                  <a:pos x="34" y="20"/>
                </a:cxn>
                <a:cxn ang="0">
                  <a:pos x="35" y="23"/>
                </a:cxn>
                <a:cxn ang="0">
                  <a:pos x="42" y="30"/>
                </a:cxn>
                <a:cxn ang="0">
                  <a:pos x="46" y="33"/>
                </a:cxn>
                <a:cxn ang="0">
                  <a:pos x="52" y="40"/>
                </a:cxn>
                <a:cxn ang="0">
                  <a:pos x="56" y="49"/>
                </a:cxn>
                <a:cxn ang="0">
                  <a:pos x="58" y="60"/>
                </a:cxn>
                <a:cxn ang="0">
                  <a:pos x="60" y="68"/>
                </a:cxn>
                <a:cxn ang="0">
                  <a:pos x="60" y="71"/>
                </a:cxn>
                <a:cxn ang="0">
                  <a:pos x="57" y="71"/>
                </a:cxn>
                <a:cxn ang="0">
                  <a:pos x="52" y="70"/>
                </a:cxn>
                <a:cxn ang="0">
                  <a:pos x="45" y="67"/>
                </a:cxn>
                <a:cxn ang="0">
                  <a:pos x="38" y="60"/>
                </a:cxn>
                <a:cxn ang="0">
                  <a:pos x="34" y="53"/>
                </a:cxn>
                <a:cxn ang="0">
                  <a:pos x="32" y="48"/>
                </a:cxn>
                <a:cxn ang="0">
                  <a:pos x="32" y="42"/>
                </a:cxn>
                <a:cxn ang="0">
                  <a:pos x="31" y="37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19" y="42"/>
                </a:cxn>
                <a:cxn ang="0">
                  <a:pos x="12" y="46"/>
                </a:cxn>
                <a:cxn ang="0">
                  <a:pos x="6" y="51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7"/>
                </a:cxn>
                <a:cxn ang="0">
                  <a:pos x="2" y="30"/>
                </a:cxn>
                <a:cxn ang="0">
                  <a:pos x="5" y="20"/>
                </a:cxn>
                <a:cxn ang="0">
                  <a:pos x="6" y="14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11" y="1"/>
                </a:cxn>
                <a:cxn ang="0">
                  <a:pos x="13" y="0"/>
                </a:cxn>
              </a:cxnLst>
              <a:rect l="0" t="0" r="r" b="b"/>
              <a:pathLst>
                <a:path w="60" h="71">
                  <a:moveTo>
                    <a:pt x="13" y="0"/>
                  </a:moveTo>
                  <a:lnTo>
                    <a:pt x="15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54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8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3"/>
                  </a:lnTo>
                  <a:lnTo>
                    <a:pt x="42" y="30"/>
                  </a:lnTo>
                  <a:lnTo>
                    <a:pt x="46" y="33"/>
                  </a:lnTo>
                  <a:lnTo>
                    <a:pt x="52" y="40"/>
                  </a:lnTo>
                  <a:lnTo>
                    <a:pt x="56" y="49"/>
                  </a:lnTo>
                  <a:lnTo>
                    <a:pt x="58" y="60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57" y="71"/>
                  </a:lnTo>
                  <a:lnTo>
                    <a:pt x="52" y="70"/>
                  </a:lnTo>
                  <a:lnTo>
                    <a:pt x="45" y="67"/>
                  </a:lnTo>
                  <a:lnTo>
                    <a:pt x="38" y="60"/>
                  </a:lnTo>
                  <a:lnTo>
                    <a:pt x="34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1" y="37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19" y="42"/>
                  </a:lnTo>
                  <a:lnTo>
                    <a:pt x="12" y="46"/>
                  </a:lnTo>
                  <a:lnTo>
                    <a:pt x="6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5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D537E2AF-C6EC-6D41-8D0D-7F1ADDA1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3228975"/>
              <a:ext cx="1047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2"/>
                </a:cxn>
                <a:cxn ang="0">
                  <a:pos x="66" y="3"/>
                </a:cxn>
                <a:cxn ang="0">
                  <a:pos x="62" y="11"/>
                </a:cxn>
                <a:cxn ang="0">
                  <a:pos x="57" y="15"/>
                </a:cxn>
                <a:cxn ang="0">
                  <a:pos x="55" y="17"/>
                </a:cxn>
                <a:cxn ang="0">
                  <a:pos x="48" y="17"/>
                </a:cxn>
                <a:cxn ang="0">
                  <a:pos x="37" y="20"/>
                </a:cxn>
                <a:cxn ang="0">
                  <a:pos x="25" y="21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14" y="7"/>
                </a:cxn>
                <a:cxn ang="0">
                  <a:pos x="22" y="9"/>
                </a:cxn>
                <a:cxn ang="0">
                  <a:pos x="26" y="9"/>
                </a:cxn>
                <a:cxn ang="0">
                  <a:pos x="30" y="7"/>
                </a:cxn>
                <a:cxn ang="0">
                  <a:pos x="40" y="4"/>
                </a:cxn>
                <a:cxn ang="0">
                  <a:pos x="59" y="2"/>
                </a:cxn>
                <a:cxn ang="0">
                  <a:pos x="64" y="0"/>
                </a:cxn>
              </a:cxnLst>
              <a:rect l="0" t="0" r="r" b="b"/>
              <a:pathLst>
                <a:path w="66" h="22">
                  <a:moveTo>
                    <a:pt x="64" y="0"/>
                  </a:moveTo>
                  <a:lnTo>
                    <a:pt x="66" y="2"/>
                  </a:lnTo>
                  <a:lnTo>
                    <a:pt x="66" y="3"/>
                  </a:lnTo>
                  <a:lnTo>
                    <a:pt x="62" y="11"/>
                  </a:lnTo>
                  <a:lnTo>
                    <a:pt x="57" y="15"/>
                  </a:lnTo>
                  <a:lnTo>
                    <a:pt x="55" y="17"/>
                  </a:lnTo>
                  <a:lnTo>
                    <a:pt x="48" y="17"/>
                  </a:lnTo>
                  <a:lnTo>
                    <a:pt x="37" y="20"/>
                  </a:lnTo>
                  <a:lnTo>
                    <a:pt x="25" y="21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40" y="4"/>
                  </a:lnTo>
                  <a:lnTo>
                    <a:pt x="5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358F18EC-64B2-A94A-BDB5-986DF903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3209925"/>
              <a:ext cx="34925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2" y="6"/>
                </a:cxn>
                <a:cxn ang="0">
                  <a:pos x="21" y="15"/>
                </a:cxn>
                <a:cxn ang="0">
                  <a:pos x="20" y="26"/>
                </a:cxn>
                <a:cxn ang="0">
                  <a:pos x="15" y="37"/>
                </a:cxn>
                <a:cxn ang="0">
                  <a:pos x="10" y="44"/>
                </a:cxn>
                <a:cxn ang="0">
                  <a:pos x="5" y="47"/>
                </a:cxn>
                <a:cxn ang="0">
                  <a:pos x="0" y="43"/>
                </a:cxn>
                <a:cxn ang="0">
                  <a:pos x="0" y="34"/>
                </a:cxn>
                <a:cxn ang="0">
                  <a:pos x="2" y="25"/>
                </a:cxn>
                <a:cxn ang="0">
                  <a:pos x="10" y="6"/>
                </a:cxn>
                <a:cxn ang="0">
                  <a:pos x="15" y="0"/>
                </a:cxn>
              </a:cxnLst>
              <a:rect l="0" t="0" r="r" b="b"/>
              <a:pathLst>
                <a:path w="22" h="47">
                  <a:moveTo>
                    <a:pt x="15" y="0"/>
                  </a:moveTo>
                  <a:lnTo>
                    <a:pt x="20" y="0"/>
                  </a:lnTo>
                  <a:lnTo>
                    <a:pt x="22" y="6"/>
                  </a:lnTo>
                  <a:lnTo>
                    <a:pt x="21" y="15"/>
                  </a:lnTo>
                  <a:lnTo>
                    <a:pt x="20" y="26"/>
                  </a:lnTo>
                  <a:lnTo>
                    <a:pt x="15" y="37"/>
                  </a:lnTo>
                  <a:lnTo>
                    <a:pt x="10" y="44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10" y="6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F03419CE-0C6C-F44B-B5DC-0B19A688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098800"/>
              <a:ext cx="198438" cy="257175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06" y="17"/>
                </a:cxn>
                <a:cxn ang="0">
                  <a:pos x="114" y="28"/>
                </a:cxn>
                <a:cxn ang="0">
                  <a:pos x="124" y="25"/>
                </a:cxn>
                <a:cxn ang="0">
                  <a:pos x="125" y="29"/>
                </a:cxn>
                <a:cxn ang="0">
                  <a:pos x="113" y="40"/>
                </a:cxn>
                <a:cxn ang="0">
                  <a:pos x="106" y="49"/>
                </a:cxn>
                <a:cxn ang="0">
                  <a:pos x="113" y="67"/>
                </a:cxn>
                <a:cxn ang="0">
                  <a:pos x="119" y="89"/>
                </a:cxn>
                <a:cxn ang="0">
                  <a:pos x="110" y="104"/>
                </a:cxn>
                <a:cxn ang="0">
                  <a:pos x="97" y="122"/>
                </a:cxn>
                <a:cxn ang="0">
                  <a:pos x="93" y="144"/>
                </a:cxn>
                <a:cxn ang="0">
                  <a:pos x="93" y="159"/>
                </a:cxn>
                <a:cxn ang="0">
                  <a:pos x="78" y="162"/>
                </a:cxn>
                <a:cxn ang="0">
                  <a:pos x="62" y="159"/>
                </a:cxn>
                <a:cxn ang="0">
                  <a:pos x="39" y="156"/>
                </a:cxn>
                <a:cxn ang="0">
                  <a:pos x="24" y="148"/>
                </a:cxn>
                <a:cxn ang="0">
                  <a:pos x="6" y="123"/>
                </a:cxn>
                <a:cxn ang="0">
                  <a:pos x="0" y="93"/>
                </a:cxn>
                <a:cxn ang="0">
                  <a:pos x="1" y="74"/>
                </a:cxn>
                <a:cxn ang="0">
                  <a:pos x="5" y="73"/>
                </a:cxn>
                <a:cxn ang="0">
                  <a:pos x="9" y="76"/>
                </a:cxn>
                <a:cxn ang="0">
                  <a:pos x="17" y="81"/>
                </a:cxn>
                <a:cxn ang="0">
                  <a:pos x="20" y="82"/>
                </a:cxn>
                <a:cxn ang="0">
                  <a:pos x="24" y="73"/>
                </a:cxn>
                <a:cxn ang="0">
                  <a:pos x="28" y="66"/>
                </a:cxn>
                <a:cxn ang="0">
                  <a:pos x="35" y="62"/>
                </a:cxn>
                <a:cxn ang="0">
                  <a:pos x="45" y="58"/>
                </a:cxn>
                <a:cxn ang="0">
                  <a:pos x="52" y="54"/>
                </a:cxn>
                <a:cxn ang="0">
                  <a:pos x="57" y="44"/>
                </a:cxn>
                <a:cxn ang="0">
                  <a:pos x="68" y="32"/>
                </a:cxn>
                <a:cxn ang="0">
                  <a:pos x="83" y="30"/>
                </a:cxn>
                <a:cxn ang="0">
                  <a:pos x="88" y="29"/>
                </a:cxn>
                <a:cxn ang="0">
                  <a:pos x="90" y="26"/>
                </a:cxn>
                <a:cxn ang="0">
                  <a:pos x="88" y="22"/>
                </a:cxn>
                <a:cxn ang="0">
                  <a:pos x="87" y="11"/>
                </a:cxn>
                <a:cxn ang="0">
                  <a:pos x="91" y="6"/>
                </a:cxn>
                <a:cxn ang="0">
                  <a:pos x="98" y="0"/>
                </a:cxn>
              </a:cxnLst>
              <a:rect l="0" t="0" r="r" b="b"/>
              <a:pathLst>
                <a:path w="125" h="162">
                  <a:moveTo>
                    <a:pt x="98" y="0"/>
                  </a:moveTo>
                  <a:lnTo>
                    <a:pt x="105" y="0"/>
                  </a:lnTo>
                  <a:lnTo>
                    <a:pt x="105" y="3"/>
                  </a:lnTo>
                  <a:lnTo>
                    <a:pt x="106" y="17"/>
                  </a:lnTo>
                  <a:lnTo>
                    <a:pt x="110" y="25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5"/>
                  </a:lnTo>
                  <a:lnTo>
                    <a:pt x="125" y="26"/>
                  </a:lnTo>
                  <a:lnTo>
                    <a:pt x="125" y="29"/>
                  </a:lnTo>
                  <a:lnTo>
                    <a:pt x="117" y="37"/>
                  </a:lnTo>
                  <a:lnTo>
                    <a:pt x="113" y="40"/>
                  </a:lnTo>
                  <a:lnTo>
                    <a:pt x="109" y="44"/>
                  </a:lnTo>
                  <a:lnTo>
                    <a:pt x="106" y="49"/>
                  </a:lnTo>
                  <a:lnTo>
                    <a:pt x="109" y="58"/>
                  </a:lnTo>
                  <a:lnTo>
                    <a:pt x="113" y="67"/>
                  </a:lnTo>
                  <a:lnTo>
                    <a:pt x="117" y="78"/>
                  </a:lnTo>
                  <a:lnTo>
                    <a:pt x="119" y="89"/>
                  </a:lnTo>
                  <a:lnTo>
                    <a:pt x="116" y="97"/>
                  </a:lnTo>
                  <a:lnTo>
                    <a:pt x="110" y="104"/>
                  </a:lnTo>
                  <a:lnTo>
                    <a:pt x="102" y="113"/>
                  </a:lnTo>
                  <a:lnTo>
                    <a:pt x="97" y="122"/>
                  </a:lnTo>
                  <a:lnTo>
                    <a:pt x="94" y="133"/>
                  </a:lnTo>
                  <a:lnTo>
                    <a:pt x="93" y="144"/>
                  </a:lnTo>
                  <a:lnTo>
                    <a:pt x="94" y="154"/>
                  </a:lnTo>
                  <a:lnTo>
                    <a:pt x="93" y="159"/>
                  </a:lnTo>
                  <a:lnTo>
                    <a:pt x="86" y="160"/>
                  </a:lnTo>
                  <a:lnTo>
                    <a:pt x="78" y="162"/>
                  </a:lnTo>
                  <a:lnTo>
                    <a:pt x="69" y="160"/>
                  </a:lnTo>
                  <a:lnTo>
                    <a:pt x="62" y="159"/>
                  </a:lnTo>
                  <a:lnTo>
                    <a:pt x="50" y="156"/>
                  </a:lnTo>
                  <a:lnTo>
                    <a:pt x="39" y="156"/>
                  </a:lnTo>
                  <a:lnTo>
                    <a:pt x="32" y="154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74"/>
                  </a:lnTo>
                  <a:lnTo>
                    <a:pt x="2" y="73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78"/>
                  </a:lnTo>
                  <a:lnTo>
                    <a:pt x="17" y="81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4" y="73"/>
                  </a:lnTo>
                  <a:lnTo>
                    <a:pt x="27" y="70"/>
                  </a:lnTo>
                  <a:lnTo>
                    <a:pt x="28" y="66"/>
                  </a:lnTo>
                  <a:lnTo>
                    <a:pt x="31" y="63"/>
                  </a:lnTo>
                  <a:lnTo>
                    <a:pt x="35" y="62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4" y="49"/>
                  </a:lnTo>
                  <a:lnTo>
                    <a:pt x="57" y="44"/>
                  </a:lnTo>
                  <a:lnTo>
                    <a:pt x="61" y="37"/>
                  </a:lnTo>
                  <a:lnTo>
                    <a:pt x="68" y="32"/>
                  </a:lnTo>
                  <a:lnTo>
                    <a:pt x="78" y="30"/>
                  </a:lnTo>
                  <a:lnTo>
                    <a:pt x="83" y="30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19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4" y="4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5891A61E-09BD-EE4E-AB1A-96BBCDD5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817813"/>
              <a:ext cx="100013" cy="18573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" y="0"/>
                </a:cxn>
                <a:cxn ang="0">
                  <a:pos x="37" y="5"/>
                </a:cxn>
                <a:cxn ang="0">
                  <a:pos x="42" y="13"/>
                </a:cxn>
                <a:cxn ang="0">
                  <a:pos x="44" y="20"/>
                </a:cxn>
                <a:cxn ang="0">
                  <a:pos x="44" y="26"/>
                </a:cxn>
                <a:cxn ang="0">
                  <a:pos x="41" y="32"/>
                </a:cxn>
                <a:cxn ang="0">
                  <a:pos x="35" y="36"/>
                </a:cxn>
                <a:cxn ang="0">
                  <a:pos x="30" y="42"/>
                </a:cxn>
                <a:cxn ang="0">
                  <a:pos x="26" y="51"/>
                </a:cxn>
                <a:cxn ang="0">
                  <a:pos x="24" y="55"/>
                </a:cxn>
                <a:cxn ang="0">
                  <a:pos x="24" y="61"/>
                </a:cxn>
                <a:cxn ang="0">
                  <a:pos x="26" y="62"/>
                </a:cxn>
                <a:cxn ang="0">
                  <a:pos x="30" y="62"/>
                </a:cxn>
                <a:cxn ang="0">
                  <a:pos x="31" y="61"/>
                </a:cxn>
                <a:cxn ang="0">
                  <a:pos x="37" y="61"/>
                </a:cxn>
                <a:cxn ang="0">
                  <a:pos x="40" y="59"/>
                </a:cxn>
                <a:cxn ang="0">
                  <a:pos x="42" y="61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6" y="66"/>
                </a:cxn>
                <a:cxn ang="0">
                  <a:pos x="60" y="66"/>
                </a:cxn>
                <a:cxn ang="0">
                  <a:pos x="61" y="68"/>
                </a:cxn>
                <a:cxn ang="0">
                  <a:pos x="63" y="68"/>
                </a:cxn>
                <a:cxn ang="0">
                  <a:pos x="63" y="69"/>
                </a:cxn>
                <a:cxn ang="0">
                  <a:pos x="60" y="74"/>
                </a:cxn>
                <a:cxn ang="0">
                  <a:pos x="56" y="77"/>
                </a:cxn>
                <a:cxn ang="0">
                  <a:pos x="49" y="78"/>
                </a:cxn>
                <a:cxn ang="0">
                  <a:pos x="41" y="80"/>
                </a:cxn>
                <a:cxn ang="0">
                  <a:pos x="34" y="85"/>
                </a:cxn>
                <a:cxn ang="0">
                  <a:pos x="30" y="91"/>
                </a:cxn>
                <a:cxn ang="0">
                  <a:pos x="24" y="98"/>
                </a:cxn>
                <a:cxn ang="0">
                  <a:pos x="11" y="111"/>
                </a:cxn>
                <a:cxn ang="0">
                  <a:pos x="5" y="115"/>
                </a:cxn>
                <a:cxn ang="0">
                  <a:pos x="1" y="117"/>
                </a:cxn>
                <a:cxn ang="0">
                  <a:pos x="1" y="114"/>
                </a:cxn>
                <a:cxn ang="0">
                  <a:pos x="5" y="106"/>
                </a:cxn>
                <a:cxn ang="0">
                  <a:pos x="11" y="98"/>
                </a:cxn>
                <a:cxn ang="0">
                  <a:pos x="24" y="84"/>
                </a:cxn>
                <a:cxn ang="0">
                  <a:pos x="24" y="80"/>
                </a:cxn>
                <a:cxn ang="0">
                  <a:pos x="20" y="74"/>
                </a:cxn>
                <a:cxn ang="0">
                  <a:pos x="14" y="68"/>
                </a:cxn>
                <a:cxn ang="0">
                  <a:pos x="7" y="59"/>
                </a:cxn>
                <a:cxn ang="0">
                  <a:pos x="1" y="51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5" y="32"/>
                </a:cxn>
                <a:cxn ang="0">
                  <a:pos x="11" y="28"/>
                </a:cxn>
                <a:cxn ang="0">
                  <a:pos x="18" y="22"/>
                </a:cxn>
                <a:cxn ang="0">
                  <a:pos x="22" y="17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24" y="2"/>
                </a:cxn>
                <a:cxn ang="0">
                  <a:pos x="27" y="0"/>
                </a:cxn>
              </a:cxnLst>
              <a:rect l="0" t="0" r="r" b="b"/>
              <a:pathLst>
                <a:path w="63" h="117">
                  <a:moveTo>
                    <a:pt x="27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1" y="32"/>
                  </a:lnTo>
                  <a:lnTo>
                    <a:pt x="35" y="36"/>
                  </a:lnTo>
                  <a:lnTo>
                    <a:pt x="30" y="42"/>
                  </a:lnTo>
                  <a:lnTo>
                    <a:pt x="26" y="51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61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6" y="66"/>
                  </a:lnTo>
                  <a:lnTo>
                    <a:pt x="60" y="66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0" y="74"/>
                  </a:lnTo>
                  <a:lnTo>
                    <a:pt x="56" y="77"/>
                  </a:lnTo>
                  <a:lnTo>
                    <a:pt x="49" y="78"/>
                  </a:lnTo>
                  <a:lnTo>
                    <a:pt x="41" y="80"/>
                  </a:lnTo>
                  <a:lnTo>
                    <a:pt x="34" y="85"/>
                  </a:lnTo>
                  <a:lnTo>
                    <a:pt x="30" y="91"/>
                  </a:lnTo>
                  <a:lnTo>
                    <a:pt x="24" y="98"/>
                  </a:lnTo>
                  <a:lnTo>
                    <a:pt x="11" y="111"/>
                  </a:lnTo>
                  <a:lnTo>
                    <a:pt x="5" y="115"/>
                  </a:lnTo>
                  <a:lnTo>
                    <a:pt x="1" y="117"/>
                  </a:lnTo>
                  <a:lnTo>
                    <a:pt x="1" y="114"/>
                  </a:lnTo>
                  <a:lnTo>
                    <a:pt x="5" y="106"/>
                  </a:lnTo>
                  <a:lnTo>
                    <a:pt x="11" y="98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0" y="74"/>
                  </a:lnTo>
                  <a:lnTo>
                    <a:pt x="14" y="68"/>
                  </a:lnTo>
                  <a:lnTo>
                    <a:pt x="7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11" y="28"/>
                  </a:lnTo>
                  <a:lnTo>
                    <a:pt x="18" y="22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4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6A37E103-9C58-474D-A73C-28B5AD99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2994025"/>
              <a:ext cx="52388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2" y="25"/>
                </a:cxn>
                <a:cxn ang="0">
                  <a:pos x="14" y="24"/>
                </a:cxn>
                <a:cxn ang="0">
                  <a:pos x="5" y="24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1" y="9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33" h="25">
                  <a:moveTo>
                    <a:pt x="7" y="0"/>
                  </a:moveTo>
                  <a:lnTo>
                    <a:pt x="15" y="0"/>
                  </a:lnTo>
                  <a:lnTo>
                    <a:pt x="29" y="14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9C7F0B5B-749D-EA49-9B94-C21B740D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2963863"/>
              <a:ext cx="36513" cy="396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3" y="13"/>
                </a:cxn>
                <a:cxn ang="0">
                  <a:pos x="22" y="18"/>
                </a:cxn>
                <a:cxn ang="0">
                  <a:pos x="18" y="22"/>
                </a:cxn>
                <a:cxn ang="0">
                  <a:pos x="9" y="25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1" y="1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9" y="0"/>
                </a:cxn>
              </a:cxnLst>
              <a:rect l="0" t="0" r="r" b="b"/>
              <a:pathLst>
                <a:path w="23" h="25">
                  <a:moveTo>
                    <a:pt x="9" y="0"/>
                  </a:moveTo>
                  <a:lnTo>
                    <a:pt x="16" y="3"/>
                  </a:lnTo>
                  <a:lnTo>
                    <a:pt x="20" y="7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9" y="25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6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B88154EC-7110-4C4B-B4A8-FBCD7823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3038475"/>
              <a:ext cx="106363" cy="8255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" y="7"/>
                </a:cxn>
                <a:cxn ang="0">
                  <a:pos x="63" y="15"/>
                </a:cxn>
                <a:cxn ang="0">
                  <a:pos x="67" y="22"/>
                </a:cxn>
                <a:cxn ang="0">
                  <a:pos x="67" y="30"/>
                </a:cxn>
                <a:cxn ang="0">
                  <a:pos x="63" y="38"/>
                </a:cxn>
                <a:cxn ang="0">
                  <a:pos x="56" y="46"/>
                </a:cxn>
                <a:cxn ang="0">
                  <a:pos x="48" y="50"/>
                </a:cxn>
                <a:cxn ang="0">
                  <a:pos x="44" y="52"/>
                </a:cxn>
                <a:cxn ang="0">
                  <a:pos x="39" y="52"/>
                </a:cxn>
                <a:cxn ang="0">
                  <a:pos x="38" y="50"/>
                </a:cxn>
                <a:cxn ang="0">
                  <a:pos x="35" y="49"/>
                </a:cxn>
                <a:cxn ang="0">
                  <a:pos x="34" y="45"/>
                </a:cxn>
                <a:cxn ang="0">
                  <a:pos x="31" y="41"/>
                </a:cxn>
                <a:cxn ang="0">
                  <a:pos x="27" y="35"/>
                </a:cxn>
                <a:cxn ang="0">
                  <a:pos x="11" y="33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4" y="20"/>
                </a:cxn>
                <a:cxn ang="0">
                  <a:pos x="9" y="15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30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2" y="11"/>
                </a:cxn>
                <a:cxn ang="0">
                  <a:pos x="49" y="0"/>
                </a:cxn>
              </a:cxnLst>
              <a:rect l="0" t="0" r="r" b="b"/>
              <a:pathLst>
                <a:path w="67" h="52">
                  <a:moveTo>
                    <a:pt x="49" y="0"/>
                  </a:moveTo>
                  <a:lnTo>
                    <a:pt x="56" y="7"/>
                  </a:lnTo>
                  <a:lnTo>
                    <a:pt x="63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63" y="38"/>
                  </a:lnTo>
                  <a:lnTo>
                    <a:pt x="56" y="46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8" y="50"/>
                  </a:lnTo>
                  <a:lnTo>
                    <a:pt x="35" y="49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7" y="35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9" y="1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2" y="1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8B43F69A-F034-0D48-9FF2-47F98F31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3263900"/>
              <a:ext cx="390525" cy="25876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6" y="4"/>
                </a:cxn>
                <a:cxn ang="0">
                  <a:pos x="30" y="13"/>
                </a:cxn>
                <a:cxn ang="0">
                  <a:pos x="52" y="17"/>
                </a:cxn>
                <a:cxn ang="0">
                  <a:pos x="64" y="25"/>
                </a:cxn>
                <a:cxn ang="0">
                  <a:pos x="66" y="22"/>
                </a:cxn>
                <a:cxn ang="0">
                  <a:pos x="81" y="18"/>
                </a:cxn>
                <a:cxn ang="0">
                  <a:pos x="111" y="21"/>
                </a:cxn>
                <a:cxn ang="0">
                  <a:pos x="137" y="35"/>
                </a:cxn>
                <a:cxn ang="0">
                  <a:pos x="160" y="47"/>
                </a:cxn>
                <a:cxn ang="0">
                  <a:pos x="178" y="59"/>
                </a:cxn>
                <a:cxn ang="0">
                  <a:pos x="189" y="74"/>
                </a:cxn>
                <a:cxn ang="0">
                  <a:pos x="196" y="80"/>
                </a:cxn>
                <a:cxn ang="0">
                  <a:pos x="202" y="84"/>
                </a:cxn>
                <a:cxn ang="0">
                  <a:pos x="208" y="92"/>
                </a:cxn>
                <a:cxn ang="0">
                  <a:pos x="216" y="111"/>
                </a:cxn>
                <a:cxn ang="0">
                  <a:pos x="231" y="126"/>
                </a:cxn>
                <a:cxn ang="0">
                  <a:pos x="242" y="143"/>
                </a:cxn>
                <a:cxn ang="0">
                  <a:pos x="246" y="161"/>
                </a:cxn>
                <a:cxn ang="0">
                  <a:pos x="237" y="162"/>
                </a:cxn>
                <a:cxn ang="0">
                  <a:pos x="217" y="152"/>
                </a:cxn>
                <a:cxn ang="0">
                  <a:pos x="200" y="133"/>
                </a:cxn>
                <a:cxn ang="0">
                  <a:pos x="193" y="117"/>
                </a:cxn>
                <a:cxn ang="0">
                  <a:pos x="172" y="117"/>
                </a:cxn>
                <a:cxn ang="0">
                  <a:pos x="163" y="128"/>
                </a:cxn>
                <a:cxn ang="0">
                  <a:pos x="150" y="147"/>
                </a:cxn>
                <a:cxn ang="0">
                  <a:pos x="135" y="148"/>
                </a:cxn>
                <a:cxn ang="0">
                  <a:pos x="124" y="130"/>
                </a:cxn>
                <a:cxn ang="0">
                  <a:pos x="118" y="122"/>
                </a:cxn>
                <a:cxn ang="0">
                  <a:pos x="94" y="124"/>
                </a:cxn>
                <a:cxn ang="0">
                  <a:pos x="93" y="118"/>
                </a:cxn>
                <a:cxn ang="0">
                  <a:pos x="103" y="110"/>
                </a:cxn>
                <a:cxn ang="0">
                  <a:pos x="109" y="109"/>
                </a:cxn>
                <a:cxn ang="0">
                  <a:pos x="105" y="98"/>
                </a:cxn>
                <a:cxn ang="0">
                  <a:pos x="97" y="88"/>
                </a:cxn>
                <a:cxn ang="0">
                  <a:pos x="89" y="80"/>
                </a:cxn>
                <a:cxn ang="0">
                  <a:pos x="67" y="70"/>
                </a:cxn>
                <a:cxn ang="0">
                  <a:pos x="56" y="69"/>
                </a:cxn>
                <a:cxn ang="0">
                  <a:pos x="51" y="65"/>
                </a:cxn>
                <a:cxn ang="0">
                  <a:pos x="47" y="58"/>
                </a:cxn>
                <a:cxn ang="0">
                  <a:pos x="29" y="61"/>
                </a:cxn>
                <a:cxn ang="0">
                  <a:pos x="19" y="58"/>
                </a:cxn>
                <a:cxn ang="0">
                  <a:pos x="29" y="36"/>
                </a:cxn>
                <a:cxn ang="0">
                  <a:pos x="33" y="30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2" y="22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15" y="2"/>
                </a:cxn>
              </a:cxnLst>
              <a:rect l="0" t="0" r="r" b="b"/>
              <a:pathLst>
                <a:path w="246" h="163">
                  <a:moveTo>
                    <a:pt x="18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9"/>
                  </a:lnTo>
                  <a:lnTo>
                    <a:pt x="30" y="13"/>
                  </a:lnTo>
                  <a:lnTo>
                    <a:pt x="36" y="14"/>
                  </a:lnTo>
                  <a:lnTo>
                    <a:pt x="52" y="17"/>
                  </a:lnTo>
                  <a:lnTo>
                    <a:pt x="60" y="21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81" y="18"/>
                  </a:lnTo>
                  <a:lnTo>
                    <a:pt x="96" y="18"/>
                  </a:lnTo>
                  <a:lnTo>
                    <a:pt x="111" y="21"/>
                  </a:lnTo>
                  <a:lnTo>
                    <a:pt x="123" y="26"/>
                  </a:lnTo>
                  <a:lnTo>
                    <a:pt x="137" y="35"/>
                  </a:lnTo>
                  <a:lnTo>
                    <a:pt x="146" y="41"/>
                  </a:lnTo>
                  <a:lnTo>
                    <a:pt x="160" y="47"/>
                  </a:lnTo>
                  <a:lnTo>
                    <a:pt x="171" y="51"/>
                  </a:lnTo>
                  <a:lnTo>
                    <a:pt x="178" y="59"/>
                  </a:lnTo>
                  <a:lnTo>
                    <a:pt x="183" y="67"/>
                  </a:lnTo>
                  <a:lnTo>
                    <a:pt x="189" y="74"/>
                  </a:lnTo>
                  <a:lnTo>
                    <a:pt x="191" y="77"/>
                  </a:lnTo>
                  <a:lnTo>
                    <a:pt x="196" y="80"/>
                  </a:lnTo>
                  <a:lnTo>
                    <a:pt x="198" y="81"/>
                  </a:lnTo>
                  <a:lnTo>
                    <a:pt x="202" y="84"/>
                  </a:lnTo>
                  <a:lnTo>
                    <a:pt x="205" y="87"/>
                  </a:lnTo>
                  <a:lnTo>
                    <a:pt x="208" y="92"/>
                  </a:lnTo>
                  <a:lnTo>
                    <a:pt x="211" y="100"/>
                  </a:lnTo>
                  <a:lnTo>
                    <a:pt x="216" y="111"/>
                  </a:lnTo>
                  <a:lnTo>
                    <a:pt x="224" y="121"/>
                  </a:lnTo>
                  <a:lnTo>
                    <a:pt x="231" y="126"/>
                  </a:lnTo>
                  <a:lnTo>
                    <a:pt x="237" y="133"/>
                  </a:lnTo>
                  <a:lnTo>
                    <a:pt x="242" y="143"/>
                  </a:lnTo>
                  <a:lnTo>
                    <a:pt x="246" y="154"/>
                  </a:lnTo>
                  <a:lnTo>
                    <a:pt x="246" y="161"/>
                  </a:lnTo>
                  <a:lnTo>
                    <a:pt x="243" y="163"/>
                  </a:lnTo>
                  <a:lnTo>
                    <a:pt x="237" y="162"/>
                  </a:lnTo>
                  <a:lnTo>
                    <a:pt x="227" y="158"/>
                  </a:lnTo>
                  <a:lnTo>
                    <a:pt x="217" y="152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6" y="122"/>
                  </a:lnTo>
                  <a:lnTo>
                    <a:pt x="193" y="117"/>
                  </a:lnTo>
                  <a:lnTo>
                    <a:pt x="186" y="114"/>
                  </a:lnTo>
                  <a:lnTo>
                    <a:pt x="172" y="117"/>
                  </a:lnTo>
                  <a:lnTo>
                    <a:pt x="167" y="121"/>
                  </a:lnTo>
                  <a:lnTo>
                    <a:pt x="163" y="128"/>
                  </a:lnTo>
                  <a:lnTo>
                    <a:pt x="157" y="137"/>
                  </a:lnTo>
                  <a:lnTo>
                    <a:pt x="150" y="147"/>
                  </a:lnTo>
                  <a:lnTo>
                    <a:pt x="144" y="151"/>
                  </a:lnTo>
                  <a:lnTo>
                    <a:pt x="135" y="148"/>
                  </a:lnTo>
                  <a:lnTo>
                    <a:pt x="129" y="140"/>
                  </a:lnTo>
                  <a:lnTo>
                    <a:pt x="124" y="130"/>
                  </a:lnTo>
                  <a:lnTo>
                    <a:pt x="122" y="124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94" y="124"/>
                  </a:lnTo>
                  <a:lnTo>
                    <a:pt x="92" y="121"/>
                  </a:lnTo>
                  <a:lnTo>
                    <a:pt x="93" y="118"/>
                  </a:lnTo>
                  <a:lnTo>
                    <a:pt x="100" y="111"/>
                  </a:lnTo>
                  <a:lnTo>
                    <a:pt x="103" y="110"/>
                  </a:lnTo>
                  <a:lnTo>
                    <a:pt x="107" y="110"/>
                  </a:lnTo>
                  <a:lnTo>
                    <a:pt x="109" y="109"/>
                  </a:lnTo>
                  <a:lnTo>
                    <a:pt x="108" y="104"/>
                  </a:lnTo>
                  <a:lnTo>
                    <a:pt x="105" y="98"/>
                  </a:lnTo>
                  <a:lnTo>
                    <a:pt x="101" y="92"/>
                  </a:lnTo>
                  <a:lnTo>
                    <a:pt x="97" y="88"/>
                  </a:lnTo>
                  <a:lnTo>
                    <a:pt x="94" y="84"/>
                  </a:lnTo>
                  <a:lnTo>
                    <a:pt x="89" y="80"/>
                  </a:lnTo>
                  <a:lnTo>
                    <a:pt x="81" y="74"/>
                  </a:lnTo>
                  <a:lnTo>
                    <a:pt x="67" y="70"/>
                  </a:lnTo>
                  <a:lnTo>
                    <a:pt x="60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7" y="58"/>
                  </a:lnTo>
                  <a:lnTo>
                    <a:pt x="38" y="59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21" y="52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29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48620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DC5BE5B-EF38-6549-9A01-D01557B68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791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36840" y="2104774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840" y="3245175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541EE-0D2D-F44C-969F-03FDAC0C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31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9561C9-4D3F-3A4C-B1C7-FE7DFCDB4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9303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88223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9C881-D2BB-D041-8819-EC58CCF17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78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another chart elements…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9067" y="2399655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E0F616F-D559-3F43-B93A-5F462A9AEA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9067" y="3278196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5335F14-13D7-B044-8EAE-33C5060761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9067" y="4156737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872D2E46-FA4C-7246-9745-B4D0C6DBF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5140" y="2644855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297293D6-DC2C-F244-A97C-78A99F007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9509" y="3490876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88F3319C-9963-6847-B394-7267A623D8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5140" y="4290002"/>
            <a:ext cx="98697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68%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3A7A0-54AB-2842-83C7-4D8FC7795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696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6" y="603212"/>
            <a:ext cx="9557893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icon examples…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59049-31AC-074A-BA37-47B235DDF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28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864E2E-B921-9046-9D6D-172344F39F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DD9B0-A5DB-DA4D-A0F0-86EB8CDCC3D9}"/>
              </a:ext>
            </a:extLst>
          </p:cNvPr>
          <p:cNvSpPr/>
          <p:nvPr userDrawn="1"/>
        </p:nvSpPr>
        <p:spPr>
          <a:xfrm>
            <a:off x="0" y="882316"/>
            <a:ext cx="6716274" cy="30544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DB442-B24D-714D-8DBA-15DFBECEF99F}"/>
              </a:ext>
            </a:extLst>
          </p:cNvPr>
          <p:cNvSpPr/>
          <p:nvPr userDrawn="1"/>
        </p:nvSpPr>
        <p:spPr>
          <a:xfrm>
            <a:off x="5582478" y="127414"/>
            <a:ext cx="4995606" cy="49956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A1D7C3-11F7-E54E-BCCE-C4C7C4A7D20D}"/>
              </a:ext>
            </a:extLst>
          </p:cNvPr>
          <p:cNvSpPr txBox="1">
            <a:spLocks/>
          </p:cNvSpPr>
          <p:nvPr userDrawn="1"/>
        </p:nvSpPr>
        <p:spPr>
          <a:xfrm>
            <a:off x="6658437" y="1909507"/>
            <a:ext cx="3245877" cy="2229132"/>
          </a:xfrm>
          <a:prstGeom prst="rect">
            <a:avLst/>
          </a:prstGeom>
        </p:spPr>
        <p:txBody>
          <a:bodyPr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93813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1500" dirty="0"/>
              <a:t>Mitacs is a </a:t>
            </a:r>
            <a:r>
              <a:rPr lang="en-CA" sz="1500" b="1" dirty="0">
                <a:solidFill>
                  <a:srgbClr val="FF9600"/>
                </a:solidFill>
              </a:rPr>
              <a:t>catalyzing force </a:t>
            </a:r>
            <a:r>
              <a:rPr lang="en-CA" sz="1500" dirty="0"/>
              <a:t>in the Canadian innovation ecosystem. </a:t>
            </a:r>
            <a:br>
              <a:rPr lang="en-CA" sz="1500" dirty="0"/>
            </a:br>
            <a:r>
              <a:rPr lang="en-CA" sz="1500" dirty="0"/>
              <a:t>We will build a world-class, diverse community of innovators through our collaborative model, attracting and deploying top talent to industry, and matching need with expertise to create ambitious solutions to real-world challenges.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C9989-50FE-214B-8F7D-701100460EC5}"/>
              </a:ext>
            </a:extLst>
          </p:cNvPr>
          <p:cNvSpPr txBox="1"/>
          <p:nvPr userDrawn="1"/>
        </p:nvSpPr>
        <p:spPr>
          <a:xfrm>
            <a:off x="1276819" y="1040868"/>
            <a:ext cx="30396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PURPOSE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B8F64-A16C-FF46-A6D5-9B1DB23B25AE}"/>
              </a:ext>
            </a:extLst>
          </p:cNvPr>
          <p:cNvSpPr txBox="1"/>
          <p:nvPr userDrawn="1"/>
        </p:nvSpPr>
        <p:spPr>
          <a:xfrm>
            <a:off x="6739857" y="1122319"/>
            <a:ext cx="2811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A01BB-E941-B048-A388-A3BEAE21DBCA}"/>
              </a:ext>
            </a:extLst>
          </p:cNvPr>
          <p:cNvSpPr txBox="1"/>
          <p:nvPr userDrawn="1"/>
        </p:nvSpPr>
        <p:spPr>
          <a:xfrm>
            <a:off x="1296959" y="1816102"/>
            <a:ext cx="36205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Mitacs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empowers</a:t>
            </a:r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 Canadian innovation through partnerships that deliver solutions to our most pressing problems. We drive economic growth, productivity, and meaningful change to improve quality of life for all Canadians.</a:t>
            </a:r>
          </a:p>
          <a:p>
            <a:endParaRPr lang="en-US" sz="1500" dirty="0">
              <a:solidFill>
                <a:schemeClr val="accent2"/>
              </a:solidFill>
              <a:latin typeface="Lato" panose="020F05020202040302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B88E6B-8EB1-A040-90CC-3AD060203183}"/>
              </a:ext>
            </a:extLst>
          </p:cNvPr>
          <p:cNvSpPr/>
          <p:nvPr userDrawn="1"/>
        </p:nvSpPr>
        <p:spPr>
          <a:xfrm>
            <a:off x="3140611" y="3039576"/>
            <a:ext cx="3561752" cy="356175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97B62-6010-0145-A4B7-570F42D342C4}"/>
              </a:ext>
            </a:extLst>
          </p:cNvPr>
          <p:cNvSpPr txBox="1"/>
          <p:nvPr userDrawn="1"/>
        </p:nvSpPr>
        <p:spPr>
          <a:xfrm>
            <a:off x="3847088" y="3936730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4775E-1E62-7A43-9C7F-0BAAC219A72B}"/>
              </a:ext>
            </a:extLst>
          </p:cNvPr>
          <p:cNvSpPr txBox="1"/>
          <p:nvPr userDrawn="1"/>
        </p:nvSpPr>
        <p:spPr>
          <a:xfrm>
            <a:off x="3943650" y="4740485"/>
            <a:ext cx="2808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latin typeface="Lato" panose="020F0502020204030203" pitchFamily="34" charset="77"/>
              </a:rPr>
              <a:t>Canadian innovation </a:t>
            </a:r>
            <a:br>
              <a:rPr lang="en-CA" sz="1500" dirty="0">
                <a:latin typeface="Lato" panose="020F0502020204030203" pitchFamily="34" charset="77"/>
              </a:rPr>
            </a:br>
            <a:r>
              <a:rPr lang="en-CA" sz="1500" dirty="0">
                <a:latin typeface="Lato" panose="020F0502020204030203" pitchFamily="34" charset="77"/>
              </a:rPr>
              <a:t>will create change that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transforms</a:t>
            </a:r>
            <a:r>
              <a:rPr lang="en-CA" sz="1500" dirty="0">
                <a:latin typeface="Lato" panose="020F0502020204030203" pitchFamily="34" charset="77"/>
              </a:rPr>
              <a:t> the world. </a:t>
            </a:r>
          </a:p>
        </p:txBody>
      </p:sp>
    </p:spTree>
    <p:extLst>
      <p:ext uri="{BB962C8B-B14F-4D97-AF65-F5344CB8AC3E}">
        <p14:creationId xmlns:p14="http://schemas.microsoft.com/office/powerpoint/2010/main" val="3003069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6200"/>
            <a:ext cx="6705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8730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e %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453F-0E03-9F41-8F5B-81CA7C74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 you have pie graphs for ALL %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F7675C8-8C6D-6C40-91A1-38C37D174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852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Elemen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89FA09-EA56-A44C-8669-C9E726758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graphic elements…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18A6C-2F5D-9444-B0C1-8C1EDDCBE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9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1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263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718B-D362-4E32-98F4-6C1AEE49817F}" type="slidenum">
              <a:rPr lang="en-CA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026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61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7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53" y="1331100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0576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32384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6483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80582" y="3354900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7B173A-0331-9A4C-909F-6CEF75DB7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E84353E-E53B-C344-96F9-1569DD352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1" name="Vertical Text Placeholder 4">
            <a:extLst>
              <a:ext uri="{FF2B5EF4-FFF2-40B4-BE49-F238E27FC236}">
                <a16:creationId xmlns:a16="http://schemas.microsoft.com/office/drawing/2014/main" id="{9A2D85DB-4992-824F-AB1E-C9A99D393BC5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11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77871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3B150-75C9-FE45-96BE-F5CB743D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E9CF3E3-CC55-1049-B18F-FA2F41BCE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BBF19473-4C99-D489-3855-9A8821E2CFE9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4247514-3018-F1C8-03D8-35B047E5D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85176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A5E0931-9A24-2946-84EC-E30377DF663D}"/>
              </a:ext>
            </a:extLst>
          </p:cNvPr>
          <p:cNvSpPr/>
          <p:nvPr userDrawn="1"/>
        </p:nvSpPr>
        <p:spPr>
          <a:xfrm>
            <a:off x="3221501" y="130808"/>
            <a:ext cx="9553197" cy="9553197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6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812B19-C750-9F4C-8A01-137C263E5C44}"/>
              </a:ext>
            </a:extLst>
          </p:cNvPr>
          <p:cNvSpPr/>
          <p:nvPr userDrawn="1"/>
        </p:nvSpPr>
        <p:spPr>
          <a:xfrm>
            <a:off x="3467674" y="432642"/>
            <a:ext cx="9553197" cy="95531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FF1028-DC13-2D49-B373-B0CCAD08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3554" y="3092214"/>
            <a:ext cx="7692889" cy="1993494"/>
          </a:xfrm>
        </p:spPr>
        <p:txBody>
          <a:bodyPr wrap="square" anchor="t">
            <a:spAutoFit/>
          </a:bodyPr>
          <a:lstStyle>
            <a:lvl1pPr algn="r">
              <a:lnSpc>
                <a:spcPts val="4860"/>
              </a:lnSpc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CA" dirty="0"/>
              <a:t>CLIQUEZ POUR MODIFIER LE TITRE DE LA DIAPOSITIVE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150F4C-4826-3D44-8392-262B30FD2A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48443" y="5092621"/>
            <a:ext cx="685800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dirty="0"/>
              <a:t>Cliquez pour ajouter un sous-titre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71B04-189A-4949-A6C1-342C576D2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3198" y="2201133"/>
            <a:ext cx="2095974" cy="5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6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AF690B7-1421-4D47-A123-00D8346D3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7275502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r>
              <a:rPr lang="en-US" dirty="0"/>
              <a:t> du document </a:t>
            </a:r>
            <a:r>
              <a:rPr lang="en-US" dirty="0" err="1"/>
              <a:t>ici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89F67-B902-BD48-A86C-AADBA0F715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2015" y="2051800"/>
            <a:ext cx="2086558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C5BE850-FA4B-D648-B181-9DDAEA391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2015" y="2985681"/>
            <a:ext cx="2086558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3FA6743-045C-5C47-A93D-702D31C8A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22015" y="3919561"/>
            <a:ext cx="2086558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189BE7D-4738-A242-8CE4-E7E4240D42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428" y="2051000"/>
            <a:ext cx="2086557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BBB367C-E428-2645-9076-11EB9EB75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3428" y="2920983"/>
            <a:ext cx="2086557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3400CDA-78FA-BD48-8CB2-068D824E22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428" y="3790166"/>
            <a:ext cx="2086557" cy="6223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 Il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s’agir</a:t>
            </a:r>
            <a:r>
              <a:rPr lang="en-US" dirty="0"/>
              <a:t> de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chapitres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sections.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AD04B1-494A-224D-8E77-1765948E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11436" y="2051000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7DDD671-A48B-3941-877C-E82BAD9750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1436" y="2967175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CDB48CD7-72F6-7847-9944-A038A6B3CD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42940" y="3919561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5051315-52FD-A243-950C-7FFA68E910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2051000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27B2BF0E-F8EA-C341-9FCA-DFC9F39162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2920983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7BF592D6-72FF-7A4B-BBCA-2331C0590E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8" y="3790166"/>
            <a:ext cx="766499" cy="38608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BBAA04-01A3-A44C-BCC4-367D5AED2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Vertical Text Placeholder 2">
            <a:extLst>
              <a:ext uri="{FF2B5EF4-FFF2-40B4-BE49-F238E27FC236}">
                <a16:creationId xmlns:a16="http://schemas.microsoft.com/office/drawing/2014/main" id="{18EAEA2C-1389-630D-7402-BB7F79449706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24D9D90-EF15-4A35-125C-0C82A970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211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775200" cy="85725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468562"/>
            <a:ext cx="4775200" cy="2808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8" y="1600200"/>
            <a:ext cx="4677833" cy="83820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8" y="2468562"/>
            <a:ext cx="4677833" cy="2713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193" y="143088"/>
            <a:ext cx="5156200" cy="28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&gt; MASTER</a:t>
            </a:r>
          </a:p>
        </p:txBody>
      </p:sp>
      <p:pic>
        <p:nvPicPr>
          <p:cNvPr id="9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08572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EBD33439-FFFB-AB45-A08E-99886231D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1046252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la diapositive </a:t>
            </a:r>
            <a:r>
              <a:rPr lang="en-US" dirty="0" err="1"/>
              <a:t>générique</a:t>
            </a:r>
            <a:r>
              <a:rPr lang="en-US" dirty="0"/>
              <a:t> </a:t>
            </a:r>
            <a:r>
              <a:rPr lang="en-US" dirty="0" err="1"/>
              <a:t>vierge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9034FB9-ED3D-0145-9D7B-B7491DE532C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81EF9F-04C1-8A42-9F81-952C11F7BC6E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Vertical Text Placeholder 2">
            <a:extLst>
              <a:ext uri="{FF2B5EF4-FFF2-40B4-BE49-F238E27FC236}">
                <a16:creationId xmlns:a16="http://schemas.microsoft.com/office/drawing/2014/main" id="{E37CEC36-B9D3-8739-2D19-9324A5061B0C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5CFD0B3-4B43-1710-1C41-3FED0F110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557967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656F2E-8ACC-F045-BBC7-7250FFAB3E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04925"/>
            <a:ext cx="91440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 marL="712787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2pPr>
            <a:lvl3pPr marL="1208088" indent="-134938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111250" algn="l"/>
              </a:tabLst>
              <a:defRPr sz="1600"/>
            </a:lvl3pPr>
          </a:lstStyle>
          <a:p>
            <a:pPr lvl="0"/>
            <a:r>
              <a:rPr lang="en-US" dirty="0" err="1"/>
              <a:t>Ajoutez</a:t>
            </a:r>
            <a:r>
              <a:rPr lang="en-US" dirty="0"/>
              <a:t> du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cliquez</a:t>
            </a:r>
            <a:r>
              <a:rPr lang="en-US" dirty="0"/>
              <a:t> sur les </a:t>
            </a:r>
            <a:r>
              <a:rPr lang="en-US" dirty="0" err="1"/>
              <a:t>icônes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des </a:t>
            </a:r>
            <a:r>
              <a:rPr lang="en-US" dirty="0" err="1"/>
              <a:t>graphiques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D68B5D-CC8F-2D4C-A379-1EBD1ABB1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Title 48">
            <a:extLst>
              <a:ext uri="{FF2B5EF4-FFF2-40B4-BE49-F238E27FC236}">
                <a16:creationId xmlns:a16="http://schemas.microsoft.com/office/drawing/2014/main" id="{B35BD19D-C53A-854C-87FA-56E79A54F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318906"/>
            <a:ext cx="7549455" cy="968979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la </a:t>
            </a:r>
            <a:br>
              <a:rPr lang="en-US" dirty="0"/>
            </a:br>
            <a:r>
              <a:rPr lang="en-US" dirty="0"/>
              <a:t>diapositive </a:t>
            </a:r>
            <a:r>
              <a:rPr lang="en-US" dirty="0" err="1"/>
              <a:t>d’introduction</a:t>
            </a:r>
            <a:r>
              <a:rPr lang="en-US" dirty="0"/>
              <a:t> </a:t>
            </a:r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32BF07BE-2F8E-FB38-41D3-040687309724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6527BB0-3CB3-664E-C1FA-FF8F63A2A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32202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28EF5-E3B7-194B-BFF8-F40D5374A353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787017" y="1317117"/>
            <a:ext cx="5999162" cy="353536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la diapositive de </a:t>
            </a:r>
            <a:r>
              <a:rPr lang="en-US" dirty="0" err="1"/>
              <a:t>graphiques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2440" y="1329309"/>
            <a:ext cx="3390138" cy="3534916"/>
          </a:xfrm>
        </p:spPr>
        <p:txBody>
          <a:bodyPr/>
          <a:lstStyle>
            <a:lvl1pPr>
              <a:defRPr sz="1800"/>
            </a:lvl1pPr>
            <a:lvl2pPr marL="712787" indent="0">
              <a:buNone/>
              <a:tabLst/>
              <a:defRPr lang="en-US" sz="1600" smtClean="0">
                <a:effectLst/>
              </a:defRPr>
            </a:lvl2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" name="Title 48">
            <a:extLst>
              <a:ext uri="{FF2B5EF4-FFF2-40B4-BE49-F238E27FC236}">
                <a16:creationId xmlns:a16="http://schemas.microsoft.com/office/drawing/2014/main" id="{610B47B4-6906-B04B-882B-7D59D217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222003"/>
            <a:ext cx="8807060" cy="968979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la diapositive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graphiques</a:t>
            </a:r>
            <a:endParaRPr lang="en-US" dirty="0"/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848D3090-BBF5-7E19-2CF7-C9F5A5A7A068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9D70A0A-5AA5-F94A-9028-78F5AFD8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13890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27975"/>
            <a:ext cx="4641848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 marL="893763" indent="-84138">
              <a:lnSpc>
                <a:spcPct val="100000"/>
              </a:lnSpc>
              <a:tabLst/>
              <a:defRPr sz="1600"/>
            </a:lvl2pPr>
            <a:lvl3pPr marL="850900" indent="225425">
              <a:lnSpc>
                <a:spcPct val="100000"/>
              </a:lnSpc>
              <a:tabLst/>
              <a:defRPr lang="en-US" sz="1400" smtClean="0">
                <a:effectLst/>
              </a:defRPr>
            </a:lvl3pPr>
          </a:lstStyle>
          <a:p>
            <a:r>
              <a:rPr lang="en-US" dirty="0" err="1"/>
              <a:t>Cliquez</a:t>
            </a:r>
            <a:r>
              <a:rPr lang="en-US" dirty="0"/>
              <a:t> sur les </a:t>
            </a:r>
            <a:r>
              <a:rPr lang="en-US" dirty="0" err="1"/>
              <a:t>icônes</a:t>
            </a:r>
            <a:r>
              <a:rPr lang="en-US" dirty="0"/>
              <a:t> pour </a:t>
            </a:r>
            <a:r>
              <a:rPr lang="en-US" dirty="0" err="1"/>
              <a:t>créer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un </a:t>
            </a:r>
            <a:r>
              <a:rPr lang="en-US" dirty="0" err="1"/>
              <a:t>graphique</a:t>
            </a:r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94899" y="1327975"/>
            <a:ext cx="5105014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les </a:t>
            </a:r>
            <a:r>
              <a:rPr lang="en-US" dirty="0" err="1"/>
              <a:t>icônes</a:t>
            </a:r>
            <a:r>
              <a:rPr lang="en-US" dirty="0"/>
              <a:t> pour </a:t>
            </a:r>
            <a:r>
              <a:rPr lang="en-US" dirty="0" err="1"/>
              <a:t>créer</a:t>
            </a:r>
            <a:r>
              <a:rPr lang="en-US" dirty="0"/>
              <a:t> un </a:t>
            </a:r>
            <a:r>
              <a:rPr lang="en-US" dirty="0" err="1"/>
              <a:t>graphique</a:t>
            </a:r>
            <a:endParaRPr lang="en-US" dirty="0"/>
          </a:p>
        </p:txBody>
      </p:sp>
      <p:sp>
        <p:nvSpPr>
          <p:cNvPr id="19" name="Title 48">
            <a:extLst>
              <a:ext uri="{FF2B5EF4-FFF2-40B4-BE49-F238E27FC236}">
                <a16:creationId xmlns:a16="http://schemas.microsoft.com/office/drawing/2014/main" id="{A09FC007-B6B5-2A46-9603-138637CE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234175"/>
            <a:ext cx="6361147" cy="1093799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la diapositive de </a:t>
            </a:r>
            <a:r>
              <a:rPr lang="en-US" dirty="0" err="1"/>
              <a:t>graphiques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D6609F-F50A-7647-8A03-F638A64E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4665D2B7-9B7C-D33B-26FD-810ECAE6481F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6877C03-6DCB-0822-E0C8-736BA51F9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3733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7017" y="1568625"/>
            <a:ext cx="3390138" cy="3534916"/>
          </a:xfrm>
        </p:spPr>
        <p:txBody>
          <a:bodyPr/>
          <a:lstStyle>
            <a:lvl1pPr>
              <a:defRPr sz="1800"/>
            </a:lvl1pPr>
            <a:lvl2pPr marL="850900" indent="-138113">
              <a:tabLst/>
              <a:defRPr sz="1600"/>
            </a:lvl2pPr>
            <a:lvl3pPr>
              <a:defRPr sz="1400"/>
            </a:lvl3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8315988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Diapositive avec du </a:t>
            </a:r>
            <a:r>
              <a:rPr lang="en-US" dirty="0" err="1"/>
              <a:t>texte</a:t>
            </a:r>
            <a:r>
              <a:rPr lang="en-US" dirty="0"/>
              <a:t> et </a:t>
            </a:r>
            <a:r>
              <a:rPr lang="en-US" dirty="0" err="1"/>
              <a:t>une</a:t>
            </a:r>
            <a:r>
              <a:rPr lang="en-US" dirty="0"/>
              <a:t> photo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1280" y="1568626"/>
            <a:ext cx="6319861" cy="353491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Image </a:t>
            </a:r>
            <a:r>
              <a:rPr lang="en-US" dirty="0" err="1"/>
              <a:t>à</a:t>
            </a:r>
            <a:r>
              <a:rPr lang="en-US" dirty="0"/>
              <a:t> droite</a:t>
            </a:r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4F44779C-9FC6-91AC-F8B9-DE852783FB8C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BCCE181-9569-0E41-1BB6-D9EEEA527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33243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3206" y="1558535"/>
            <a:ext cx="3390138" cy="3534916"/>
          </a:xfrm>
        </p:spPr>
        <p:txBody>
          <a:bodyPr/>
          <a:lstStyle>
            <a:lvl1pPr>
              <a:defRPr sz="1800"/>
            </a:lvl1pPr>
            <a:lvl2pPr marL="850900" indent="-138113">
              <a:tabLst/>
              <a:defRPr sz="1600"/>
            </a:lvl2pPr>
            <a:lvl3pPr>
              <a:defRPr sz="1400"/>
            </a:lvl3pPr>
            <a:lvl4pPr marL="1341438" indent="-133350">
              <a:tabLst/>
              <a:defRPr/>
            </a:lvl4pPr>
            <a:lvl5pPr marL="1692275" indent="-133350">
              <a:tabLst/>
              <a:defRPr/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6" y="172962"/>
            <a:ext cx="8528961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Diapositive avec du </a:t>
            </a:r>
            <a:r>
              <a:rPr lang="en-US" dirty="0" err="1"/>
              <a:t>texte</a:t>
            </a:r>
            <a:r>
              <a:rPr lang="en-US" dirty="0"/>
              <a:t> et </a:t>
            </a:r>
            <a:r>
              <a:rPr lang="en-US" dirty="0" err="1"/>
              <a:t>une</a:t>
            </a:r>
            <a:r>
              <a:rPr lang="en-US" dirty="0"/>
              <a:t> photo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7017" y="1558535"/>
            <a:ext cx="6319861" cy="353491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Image </a:t>
            </a:r>
            <a:r>
              <a:rPr lang="en-US" dirty="0" err="1"/>
              <a:t>à</a:t>
            </a:r>
            <a:r>
              <a:rPr lang="en-US" dirty="0"/>
              <a:t> gauche</a:t>
            </a:r>
          </a:p>
        </p:txBody>
      </p:sp>
      <p:sp>
        <p:nvSpPr>
          <p:cNvPr id="8" name="Vertical Text Placeholder 2">
            <a:extLst>
              <a:ext uri="{FF2B5EF4-FFF2-40B4-BE49-F238E27FC236}">
                <a16:creationId xmlns:a16="http://schemas.microsoft.com/office/drawing/2014/main" id="{89CFF503-6CAF-165E-9E2F-F7643126FA4C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90B6655-D382-B901-555D-B32847A20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70303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/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3BC2AF-C7F4-D149-B342-152424BADFB7}"/>
              </a:ext>
            </a:extLst>
          </p:cNvPr>
          <p:cNvSpPr/>
          <p:nvPr userDrawn="1"/>
        </p:nvSpPr>
        <p:spPr>
          <a:xfrm>
            <a:off x="5534528" y="433056"/>
            <a:ext cx="1234031" cy="5506145"/>
          </a:xfrm>
          <a:prstGeom prst="rect">
            <a:avLst/>
          </a:prstGeom>
          <a:solidFill>
            <a:schemeClr val="accent4">
              <a:alpha val="351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75246F-9FC3-FE41-B48F-08792D4103AD}"/>
              </a:ext>
            </a:extLst>
          </p:cNvPr>
          <p:cNvSpPr/>
          <p:nvPr userDrawn="1"/>
        </p:nvSpPr>
        <p:spPr>
          <a:xfrm>
            <a:off x="5534528" y="433056"/>
            <a:ext cx="1234030" cy="1063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5E7092-850A-6545-A9AC-F037ACA358D6}"/>
              </a:ext>
            </a:extLst>
          </p:cNvPr>
          <p:cNvSpPr txBox="1"/>
          <p:nvPr userDrawn="1"/>
        </p:nvSpPr>
        <p:spPr>
          <a:xfrm>
            <a:off x="5796628" y="381389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92C2C-CEC4-2641-BB98-D1596C52EECC}"/>
              </a:ext>
            </a:extLst>
          </p:cNvPr>
          <p:cNvSpPr txBox="1"/>
          <p:nvPr userDrawn="1"/>
        </p:nvSpPr>
        <p:spPr>
          <a:xfrm>
            <a:off x="5824462" y="1457283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0C3D69-9CA5-3349-937A-2F95CD10884F}"/>
              </a:ext>
            </a:extLst>
          </p:cNvPr>
          <p:cNvSpPr txBox="1"/>
          <p:nvPr userDrawn="1"/>
        </p:nvSpPr>
        <p:spPr>
          <a:xfrm>
            <a:off x="5764185" y="3630828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7CEF09-4997-4247-AA01-C093210CE90A}"/>
              </a:ext>
            </a:extLst>
          </p:cNvPr>
          <p:cNvSpPr/>
          <p:nvPr userDrawn="1"/>
        </p:nvSpPr>
        <p:spPr>
          <a:xfrm>
            <a:off x="5533644" y="2566248"/>
            <a:ext cx="1234030" cy="1063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F054A-5EED-1840-AF41-A18C7F29DFEF}"/>
              </a:ext>
            </a:extLst>
          </p:cNvPr>
          <p:cNvSpPr txBox="1"/>
          <p:nvPr userDrawn="1"/>
        </p:nvSpPr>
        <p:spPr>
          <a:xfrm>
            <a:off x="5827056" y="2524402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03F0BF-8BED-A949-8C0D-A705F3EC172C}"/>
              </a:ext>
            </a:extLst>
          </p:cNvPr>
          <p:cNvSpPr/>
          <p:nvPr userDrawn="1"/>
        </p:nvSpPr>
        <p:spPr>
          <a:xfrm>
            <a:off x="5533644" y="4784995"/>
            <a:ext cx="1234030" cy="11542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5CC93-F79D-7C41-97D1-395044B54659}"/>
              </a:ext>
            </a:extLst>
          </p:cNvPr>
          <p:cNvSpPr txBox="1"/>
          <p:nvPr userDrawn="1"/>
        </p:nvSpPr>
        <p:spPr>
          <a:xfrm>
            <a:off x="5790528" y="4784995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9AC3B34-76CC-AB4D-9E2C-1BFEDEDE9E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30658" y="435752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5F4F04B-CE7B-FB49-A68A-33BED332E8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18966" y="1515266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0953566-E2FC-0842-A5C0-6B9F7B1374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29773" y="2593471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CF2B07-C6DB-174F-B6EB-01315AADD0D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8966" y="3651619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0DD8B6-3CA7-6640-A794-C69F52408BD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30658" y="4804244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6B14B3D-4342-104C-A60B-3BB288E9D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Vertical Text Placeholder 2">
            <a:extLst>
              <a:ext uri="{FF2B5EF4-FFF2-40B4-BE49-F238E27FC236}">
                <a16:creationId xmlns:a16="http://schemas.microsoft.com/office/drawing/2014/main" id="{D76126E4-4713-D853-35E8-A5F881230767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01F8F5B2-B64F-8EAC-648D-0D6CBF3C2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55256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1824-4230-3C4A-84EA-86EBA95FB6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592541" y="4723290"/>
            <a:ext cx="1648526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268DE6-F6AF-4146-894C-0A6CB43CF958}"/>
              </a:ext>
            </a:extLst>
          </p:cNvPr>
          <p:cNvSpPr/>
          <p:nvPr userDrawn="1"/>
        </p:nvSpPr>
        <p:spPr>
          <a:xfrm>
            <a:off x="2138358" y="1432939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54F899-13A7-D842-B073-7475EFBCAACD}"/>
              </a:ext>
            </a:extLst>
          </p:cNvPr>
          <p:cNvSpPr/>
          <p:nvPr userDrawn="1"/>
        </p:nvSpPr>
        <p:spPr>
          <a:xfrm>
            <a:off x="5091617" y="1432939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ECDE1-3928-3F40-9F1F-DFB5F5F6EA60}"/>
              </a:ext>
            </a:extLst>
          </p:cNvPr>
          <p:cNvSpPr/>
          <p:nvPr userDrawn="1"/>
        </p:nvSpPr>
        <p:spPr>
          <a:xfrm>
            <a:off x="8044876" y="1432939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7298BC-0283-0C47-AEB0-9C55B70244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34722" y="2585030"/>
            <a:ext cx="1936079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337B5-DFFE-384F-B80F-3985B6096F49}"/>
              </a:ext>
            </a:extLst>
          </p:cNvPr>
          <p:cNvCxnSpPr/>
          <p:nvPr userDrawn="1"/>
        </p:nvCxnSpPr>
        <p:spPr>
          <a:xfrm>
            <a:off x="2378572" y="4364736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3E7779-A890-774D-841F-462D4AFAAFCD}"/>
              </a:ext>
            </a:extLst>
          </p:cNvPr>
          <p:cNvCxnSpPr/>
          <p:nvPr userDrawn="1"/>
        </p:nvCxnSpPr>
        <p:spPr>
          <a:xfrm>
            <a:off x="2378571" y="5334000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AE4AD2F-C24A-0A4C-AF13-988B3DE9E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Diapositive sur </a:t>
            </a:r>
            <a:r>
              <a:rPr lang="en-US" dirty="0" err="1"/>
              <a:t>l’importance</a:t>
            </a:r>
            <a:r>
              <a:rPr lang="en-US" dirty="0"/>
              <a:t> d’un </a:t>
            </a:r>
            <a:r>
              <a:rPr lang="en-US" dirty="0" err="1"/>
              <a:t>marché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ED12F8F-56D0-7840-A02D-E55ED6157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Vertical Text Placeholder 2">
            <a:extLst>
              <a:ext uri="{FF2B5EF4-FFF2-40B4-BE49-F238E27FC236}">
                <a16:creationId xmlns:a16="http://schemas.microsoft.com/office/drawing/2014/main" id="{A466CD4F-88BE-CF23-2EF5-3AC096A14104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1836327-6057-665D-1965-22D98612B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C41CCB1-68E0-1A3B-A508-5F41B74225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02023" y="2583164"/>
            <a:ext cx="1936079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F2CB851-BC7F-0249-C30E-D2904B5C81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55282" y="2583163"/>
            <a:ext cx="1936079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0C539F6-806E-9C22-9A26-6C13D8F44F7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545799" y="4723290"/>
            <a:ext cx="1648526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2766C58-7BF2-32A0-E210-880FCB5FF70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499058" y="4739641"/>
            <a:ext cx="1648526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7670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26BD8-19E7-FE45-9F81-1C4F4767C285}"/>
              </a:ext>
            </a:extLst>
          </p:cNvPr>
          <p:cNvCxnSpPr>
            <a:cxnSpLocks/>
          </p:cNvCxnSpPr>
          <p:nvPr userDrawn="1"/>
        </p:nvCxnSpPr>
        <p:spPr>
          <a:xfrm flipV="1">
            <a:off x="2842086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B1C09E-2024-5D42-867B-7B87DC0D80FB}"/>
              </a:ext>
            </a:extLst>
          </p:cNvPr>
          <p:cNvSpPr/>
          <p:nvPr userDrawn="1"/>
        </p:nvSpPr>
        <p:spPr>
          <a:xfrm>
            <a:off x="1962779" y="39545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EACBE-C130-6C44-A062-100FA005D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2749" y="5658831"/>
            <a:ext cx="739283" cy="62167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4571E4-2FF0-ED4E-B9B9-EA6A8E17B1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2380" y="0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7EB59A-41D2-CA45-B37E-65ED270F1E78}"/>
              </a:ext>
            </a:extLst>
          </p:cNvPr>
          <p:cNvSpPr/>
          <p:nvPr userDrawn="1"/>
        </p:nvSpPr>
        <p:spPr>
          <a:xfrm>
            <a:off x="9563073" y="3203461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6A76B-A2A6-8144-A7D1-EEA55F3AD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3043" y="4907715"/>
            <a:ext cx="739283" cy="6216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481FE9-7136-4748-8623-746224D8E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68229" y="0"/>
            <a:ext cx="0" cy="30342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B0EB39-7890-FE4E-9831-CBC7C98834CD}"/>
              </a:ext>
            </a:extLst>
          </p:cNvPr>
          <p:cNvSpPr/>
          <p:nvPr userDrawn="1"/>
        </p:nvSpPr>
        <p:spPr>
          <a:xfrm>
            <a:off x="4488922" y="30401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15D7A-396C-DF48-9C4F-32815C6125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8892" y="4744431"/>
            <a:ext cx="739283" cy="621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0DC119-4B6C-3246-BA63-FB0A408F0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8001521" y="0"/>
            <a:ext cx="0" cy="2435491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EB32385-E6EA-E04A-BC75-70E21CCD13D5}"/>
              </a:ext>
            </a:extLst>
          </p:cNvPr>
          <p:cNvSpPr/>
          <p:nvPr userDrawn="1"/>
        </p:nvSpPr>
        <p:spPr>
          <a:xfrm>
            <a:off x="7134406" y="2441439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0CF8D-0D17-E148-BCB0-A371B73D5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2184" y="4145693"/>
            <a:ext cx="739283" cy="621670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C6F503CF-C3C6-1642-906D-8CD1B4794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Diapositive de </a:t>
            </a:r>
            <a:r>
              <a:rPr lang="en-US" dirty="0" err="1"/>
              <a:t>témoignages</a:t>
            </a:r>
            <a:endParaRPr lang="en-US" dirty="0"/>
          </a:p>
        </p:txBody>
      </p:sp>
      <p:sp>
        <p:nvSpPr>
          <p:cNvPr id="25" name="Vertical Text Placeholder 2">
            <a:extLst>
              <a:ext uri="{FF2B5EF4-FFF2-40B4-BE49-F238E27FC236}">
                <a16:creationId xmlns:a16="http://schemas.microsoft.com/office/drawing/2014/main" id="{A0C72123-A0FF-4DE2-699E-EC6B3E542D28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2449C24-A59F-6E47-C713-A37BF444E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FF9600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EDD2AF9-0582-A133-BC21-984B9C0342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82064" y="3778511"/>
            <a:ext cx="1769254" cy="498453"/>
          </a:xfrm>
        </p:spPr>
        <p:txBody>
          <a:bodyPr>
            <a:normAutofit/>
          </a:bodyPr>
          <a:lstStyle>
            <a:lvl1pPr marL="95250" marR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100">
                <a:effectLst/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r>
              <a:rPr lang="fr-CA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MODIFIEZ LE TITRE DU DOCUMENT ICI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1DCC6AD-94B5-8998-D753-CB7984DF96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5396" y="4767363"/>
            <a:ext cx="1769254" cy="498453"/>
          </a:xfrm>
        </p:spPr>
        <p:txBody>
          <a:bodyPr>
            <a:normAutofit/>
          </a:bodyPr>
          <a:lstStyle>
            <a:lvl1pPr marL="95250" marR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100">
                <a:effectLst/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r>
              <a:rPr lang="fr-CA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MODIFIEZ LE TITRE DU DOCUMENT ICI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2455A054-6C21-9E2D-FE32-34F9EC31B0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34405" y="3142483"/>
            <a:ext cx="1769254" cy="498453"/>
          </a:xfrm>
        </p:spPr>
        <p:txBody>
          <a:bodyPr>
            <a:normAutofit/>
          </a:bodyPr>
          <a:lstStyle>
            <a:lvl1pPr marL="95250" marR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100">
                <a:effectLst/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r>
              <a:rPr lang="fr-CA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MODIFIEZ LE TITRE DU DOCUMENT ICI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F8B882E-B8CD-E02D-C71E-A0B6C0726B9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63073" y="3977340"/>
            <a:ext cx="1769254" cy="498453"/>
          </a:xfrm>
        </p:spPr>
        <p:txBody>
          <a:bodyPr>
            <a:normAutofit/>
          </a:bodyPr>
          <a:lstStyle>
            <a:lvl1pPr marL="95250" marR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100">
                <a:effectLst/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r>
              <a:rPr lang="fr-CA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MODIFIEZ LE TITRE DU DOCUMENT ICI</a:t>
            </a:r>
          </a:p>
        </p:txBody>
      </p:sp>
    </p:spTree>
    <p:extLst>
      <p:ext uri="{BB962C8B-B14F-4D97-AF65-F5344CB8AC3E}">
        <p14:creationId xmlns:p14="http://schemas.microsoft.com/office/powerpoint/2010/main" val="28130645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3B150-75C9-FE45-96BE-F5CB743D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E9CF3E3-CC55-1049-B18F-FA2F41BCE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BBF19473-4C99-D489-3855-9A8821E2CFE9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4247514-3018-F1C8-03D8-35B047E5D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5198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04287-B827-4D48-B61A-223266CA3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6" y="2822340"/>
            <a:ext cx="2743201" cy="4035671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5F684C-EDEC-0F40-846B-24CF8FE416BF}"/>
              </a:ext>
            </a:extLst>
          </p:cNvPr>
          <p:cNvSpPr/>
          <p:nvPr/>
        </p:nvSpPr>
        <p:spPr>
          <a:xfrm>
            <a:off x="9448809" y="2822333"/>
            <a:ext cx="27431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8F62B-7B36-734D-868C-8539134AB284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5149D7-461C-934E-A0EA-2079C50D5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7" y="0"/>
            <a:ext cx="2743199" cy="3156438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2740B3A-8663-5841-BC47-66F93382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A6E54-A330-3242-8710-23F0AF9C122A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00225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84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31100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50576" y="3354900"/>
            <a:ext cx="230822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un </a:t>
            </a:r>
            <a:r>
              <a:rPr lang="en-US" dirty="0" err="1"/>
              <a:t>graphique</a:t>
            </a:r>
            <a:endParaRPr lang="en-US" dirty="0"/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532384" y="3354900"/>
            <a:ext cx="230822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un </a:t>
            </a:r>
            <a:r>
              <a:rPr lang="en-US" dirty="0" err="1"/>
              <a:t>graphique</a:t>
            </a:r>
            <a:endParaRPr lang="en-US" dirty="0"/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56483" y="3354900"/>
            <a:ext cx="230822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un </a:t>
            </a:r>
            <a:r>
              <a:rPr lang="en-US" dirty="0" err="1"/>
              <a:t>graphique</a:t>
            </a:r>
            <a:endParaRPr lang="en-US" dirty="0"/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9180582" y="3354900"/>
            <a:ext cx="230822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un </a:t>
            </a:r>
            <a:r>
              <a:rPr lang="en-US" dirty="0" err="1"/>
              <a:t>graphique</a:t>
            </a:r>
            <a:endParaRPr lang="en-US" dirty="0"/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un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B712A2-B4D0-1B4F-B120-F9D307184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Vertical Text Placeholder 2">
            <a:extLst>
              <a:ext uri="{FF2B5EF4-FFF2-40B4-BE49-F238E27FC236}">
                <a16:creationId xmlns:a16="http://schemas.microsoft.com/office/drawing/2014/main" id="{6B173FDF-A165-775B-4080-0EF7AA1D6212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8C02F46-E173-956B-80C1-D7421A981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696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8200" y="1329309"/>
            <a:ext cx="50038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8200" y="3769391"/>
            <a:ext cx="5003800" cy="228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253" y="1329309"/>
            <a:ext cx="5257800" cy="4726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18" name="Title 48">
            <a:extLst>
              <a:ext uri="{FF2B5EF4-FFF2-40B4-BE49-F238E27FC236}">
                <a16:creationId xmlns:a16="http://schemas.microsoft.com/office/drawing/2014/main" id="{416AEB16-83AB-B64A-BA65-3E81AA408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206062"/>
            <a:ext cx="6361147" cy="1107581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le </a:t>
            </a:r>
            <a:r>
              <a:rPr lang="en-US" dirty="0" err="1"/>
              <a:t>titre</a:t>
            </a:r>
            <a:r>
              <a:rPr lang="en-US" dirty="0"/>
              <a:t> de la diapositive </a:t>
            </a:r>
            <a:r>
              <a:rPr lang="en-US" dirty="0" err="1"/>
              <a:t>d’images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E5FA62-560B-2C45-A241-7A046F149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751AD8C2-D582-2A34-D05D-12E281BF7C3B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1BD4A04-6BCA-CA0A-4C93-47ECC72ED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12480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6C8C-F180-564D-A7E8-E7405780F36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80049" y="1326198"/>
            <a:ext cx="6519863" cy="4972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588D8-27A2-7E4C-A400-63AE767B15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87018" y="1326197"/>
            <a:ext cx="3568700" cy="49720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sz="1800" b="0" i="0" baseline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et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…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50" marR="0" lvl="0" indent="-28575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D66CEE-78B7-9647-8EB5-5C396BB2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4796" y="554038"/>
            <a:ext cx="7841480" cy="557212"/>
          </a:xfrm>
        </p:spPr>
        <p:txBody>
          <a:bodyPr>
            <a:noAutofit/>
          </a:bodyPr>
          <a:lstStyle>
            <a:lvl1pPr>
              <a:defRPr sz="4000" b="1" spc="-15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Diapositive avec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image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B20F60-B6C3-B445-A0E8-408156FA7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60707C9C-3066-74CF-C357-3A94276F7252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D96A3A-B549-FC29-1952-C18AE6F23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02853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F7EEC-DD97-A14D-8BE7-A9B298DD77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5458" y="1328826"/>
            <a:ext cx="2263775" cy="2198315"/>
          </a:xfrm>
        </p:spPr>
        <p:txBody>
          <a:bodyPr>
            <a:normAutofit/>
          </a:bodyPr>
          <a:lstStyle>
            <a:lvl1pPr marL="9525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95250" marR="0" lvl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C4A0BEF-7729-4849-8B5F-71450312E1E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74824" y="3872685"/>
            <a:ext cx="2263775" cy="2198315"/>
          </a:xfrm>
        </p:spPr>
        <p:txBody>
          <a:bodyPr>
            <a:normAutofit/>
          </a:bodyPr>
          <a:lstStyle>
            <a:lvl1pPr marL="9525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95250" marR="0" lvl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6B42F8-C490-684F-8FAC-CB575834D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24607" y="1321043"/>
            <a:ext cx="2263775" cy="2198315"/>
          </a:xfrm>
        </p:spPr>
        <p:txBody>
          <a:bodyPr>
            <a:normAutofit/>
          </a:bodyPr>
          <a:lstStyle>
            <a:lvl1pPr marL="9525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95250" marR="0" lvl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3972436-CD91-E643-A8F2-0ADE9E3BF7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13973" y="3875535"/>
            <a:ext cx="2263775" cy="2198315"/>
          </a:xfrm>
        </p:spPr>
        <p:txBody>
          <a:bodyPr>
            <a:normAutofit/>
          </a:bodyPr>
          <a:lstStyle>
            <a:lvl1pPr marL="95250" marR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95250" marR="0" lvl="0" indent="0" algn="l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Cliquez</a:t>
            </a:r>
            <a:r>
              <a:rPr lang="en-US" dirty="0"/>
              <a:t> sur </a:t>
            </a:r>
            <a:r>
              <a:rPr lang="en-US" dirty="0" err="1"/>
              <a:t>l’icône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C1FD-E0EB-0449-9659-F8BB2426B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6399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900" indent="-77788">
              <a:tabLst/>
              <a:defRPr lang="en-US" sz="1200" smtClean="0">
                <a:effectLst/>
              </a:defRPr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74CD1-0813-844D-8171-13ED4583DA1E}"/>
              </a:ext>
            </a:extLst>
          </p:cNvPr>
          <p:cNvCxnSpPr>
            <a:cxnSpLocks/>
          </p:cNvCxnSpPr>
          <p:nvPr userDrawn="1"/>
        </p:nvCxnSpPr>
        <p:spPr>
          <a:xfrm>
            <a:off x="4038599" y="4605453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2CC086-9A92-BC4A-98FF-0924702B259F}"/>
              </a:ext>
            </a:extLst>
          </p:cNvPr>
          <p:cNvCxnSpPr>
            <a:cxnSpLocks/>
          </p:cNvCxnSpPr>
          <p:nvPr userDrawn="1"/>
        </p:nvCxnSpPr>
        <p:spPr>
          <a:xfrm>
            <a:off x="4049232" y="206895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73876-4E8B-7B46-9471-E808E6C3E052}"/>
              </a:ext>
            </a:extLst>
          </p:cNvPr>
          <p:cNvCxnSpPr>
            <a:cxnSpLocks/>
          </p:cNvCxnSpPr>
          <p:nvPr userDrawn="1"/>
        </p:nvCxnSpPr>
        <p:spPr>
          <a:xfrm>
            <a:off x="8788381" y="2042937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6BC868-C2F8-F648-8473-D83F0B98A4F2}"/>
              </a:ext>
            </a:extLst>
          </p:cNvPr>
          <p:cNvCxnSpPr>
            <a:cxnSpLocks/>
          </p:cNvCxnSpPr>
          <p:nvPr userDrawn="1"/>
        </p:nvCxnSpPr>
        <p:spPr>
          <a:xfrm>
            <a:off x="8772327" y="4602180"/>
            <a:ext cx="1920006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20637EB-851E-CB41-A8ED-589C89356E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24990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0E096F4-53FB-6F40-96DA-44F2323D01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333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95CCABE-17B3-CE44-B0D5-7A2C3AA024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8703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900" indent="-77788">
              <a:tabLst/>
              <a:defRPr sz="1200"/>
            </a:lvl2pPr>
            <a:lvl3pPr marL="88900" indent="-77788">
              <a:tabLst/>
              <a:defRPr sz="1600"/>
            </a:lvl3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165F543-8ADC-6B43-B8FC-E80A59EC2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0"/>
            <a:ext cx="9144000" cy="1145507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modifier le </a:t>
            </a:r>
            <a:r>
              <a:rPr lang="en-US" dirty="0" err="1"/>
              <a:t>titre</a:t>
            </a:r>
            <a:r>
              <a:rPr lang="en-US" dirty="0"/>
              <a:t> de la diapositive sur </a:t>
            </a:r>
            <a:r>
              <a:rPr lang="en-US" dirty="0" err="1"/>
              <a:t>l’équipe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30B257-4536-EE47-9EEF-644A3655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Vertical Text Placeholder 2">
            <a:extLst>
              <a:ext uri="{FF2B5EF4-FFF2-40B4-BE49-F238E27FC236}">
                <a16:creationId xmlns:a16="http://schemas.microsoft.com/office/drawing/2014/main" id="{CE22F267-17F4-B2E1-A959-54AC0358B5E7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A38C609B-7ACD-185B-B70D-D1C6D73D1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671035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9398" y="2691502"/>
            <a:ext cx="397189" cy="397189"/>
          </a:xfrm>
          <a:prstGeom prst="rect">
            <a:avLst/>
          </a:prstGeom>
        </p:spPr>
      </p:pic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7" y="34988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err="1"/>
              <a:t>Téléphone</a:t>
            </a:r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2" y="3503865"/>
            <a:ext cx="246885" cy="330508"/>
            <a:chOff x="8522791" y="5970468"/>
            <a:chExt cx="231529" cy="309951"/>
          </a:xfrm>
          <a:solidFill>
            <a:schemeClr val="accent2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2" y="4282028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7" y="42227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055" y="4931410"/>
            <a:ext cx="311876" cy="303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7" y="493141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9398" y="2086295"/>
            <a:ext cx="4180096" cy="3416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ajouter</a:t>
            </a:r>
            <a:r>
              <a:rPr lang="en-US" dirty="0"/>
              <a:t> du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1EC1378-3161-9F43-9DB8-543E91676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Text Placeholder 42">
            <a:extLst>
              <a:ext uri="{FF2B5EF4-FFF2-40B4-BE49-F238E27FC236}">
                <a16:creationId xmlns:a16="http://schemas.microsoft.com/office/drawing/2014/main" id="{E1CA19AE-4E10-DB41-86D6-4C52F6CA79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7" y="2774950"/>
            <a:ext cx="2913062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err="1"/>
              <a:t>Courriel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8638A5-E75C-184E-99AD-576D219FF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6657" y="172962"/>
            <a:ext cx="8960093" cy="1009655"/>
          </a:xfrm>
        </p:spPr>
        <p:txBody>
          <a:bodyPr/>
          <a:lstStyle/>
          <a:p>
            <a:r>
              <a:rPr lang="en-US" dirty="0" err="1"/>
              <a:t>Cliquez</a:t>
            </a:r>
            <a:r>
              <a:rPr lang="en-US" dirty="0"/>
              <a:t> pour modifier la diapositive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coordonnées</a:t>
            </a:r>
            <a:endParaRPr lang="en-US" dirty="0"/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59BEF6E1-94C0-80FC-D064-E354A956340F}"/>
              </a:ext>
            </a:extLst>
          </p:cNvPr>
          <p:cNvSpPr>
            <a:spLocks noGrp="1"/>
          </p:cNvSpPr>
          <p:nvPr>
            <p:ph type="body" orient="vert" sz="quarter" idx="30" hasCustomPrompt="1"/>
          </p:nvPr>
        </p:nvSpPr>
        <p:spPr>
          <a:xfrm flipH="1" flipV="1">
            <a:off x="201943" y="2050998"/>
            <a:ext cx="361581" cy="2361468"/>
          </a:xfrm>
        </p:spPr>
        <p:txBody>
          <a:bodyPr vert="eaVert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dirty="0"/>
              <a:t>MODIFIEZ LE TITRE DU DOCUMENT ICI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807C58-3974-337A-5ED4-9BD7F975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7960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E1347F7-8EC2-C946-B2B0-081CBDC2B648}"/>
              </a:ext>
            </a:extLst>
          </p:cNvPr>
          <p:cNvSpPr txBox="1">
            <a:spLocks/>
          </p:cNvSpPr>
          <p:nvPr userDrawn="1"/>
        </p:nvSpPr>
        <p:spPr>
          <a:xfrm>
            <a:off x="1792253" y="486334"/>
            <a:ext cx="7561812" cy="529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000" b="1" kern="1200" spc="-150" dirty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Merci à nos bailleurs de fonds</a:t>
            </a:r>
            <a:r>
              <a:rPr lang="en-US" dirty="0">
                <a:solidFill>
                  <a:srgbClr val="FF9600"/>
                </a:solidFill>
              </a:rPr>
              <a:t>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1C5079-0BEB-9113-1C34-52E43650D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CA" sz="1100" b="0" smtClean="0">
                <a:solidFill>
                  <a:srgbClr val="0F6285"/>
                </a:solidFill>
                <a:effectLst/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462321-1556-005B-A750-B8652A33E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5045" y="2169137"/>
            <a:ext cx="2295979" cy="547848"/>
          </a:xfrm>
          <a:prstGeom prst="rect">
            <a:avLst/>
          </a:prstGeom>
        </p:spPr>
      </p:pic>
      <p:pic>
        <p:nvPicPr>
          <p:cNvPr id="10" name="Picture 9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9D349187-EC37-5CAD-1126-6D759E9A8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8747" y="3349189"/>
            <a:ext cx="1596278" cy="45015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BA92F75-F570-3CF8-FE87-5750A8F1B4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7151" y="3349189"/>
            <a:ext cx="1643758" cy="435503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1CCBA7D-3421-675C-1874-302066E4BB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93035" y="3302422"/>
            <a:ext cx="1354905" cy="52903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1EB7E2-9F3C-C461-0F67-AA4F8189A1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30066" y="3257372"/>
            <a:ext cx="1354905" cy="46820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0E85F57-D244-837D-A8D0-CA34A42619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67097" y="3121813"/>
            <a:ext cx="1148443" cy="67753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39F74347-2BE1-F82A-8929-7FE3494FB6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503" y="3910834"/>
            <a:ext cx="1384300" cy="559339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6ACEC9-25F4-D03A-7FCB-C32FA37D00F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528855" y="4035680"/>
            <a:ext cx="1846117" cy="46980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E961FAF-0402-FC26-331E-883565AFC3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19667" y="4031197"/>
            <a:ext cx="1846117" cy="466330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3676D2-F219-3526-97BD-42F6B787DE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972772" y="4191645"/>
            <a:ext cx="1415850" cy="278528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4DB756E-D178-38ED-C1B5-F021CFA1AC5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95610" y="4165549"/>
            <a:ext cx="1524882" cy="32008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68C4A83-AEF1-CB73-13ED-5685A7A745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3281" y="3998437"/>
            <a:ext cx="1187326" cy="4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040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9115B48-9C81-404E-A517-99F6514B31C7}"/>
              </a:ext>
            </a:extLst>
          </p:cNvPr>
          <p:cNvSpPr/>
          <p:nvPr userDrawn="1"/>
        </p:nvSpPr>
        <p:spPr>
          <a:xfrm>
            <a:off x="3264669" y="467879"/>
            <a:ext cx="5662662" cy="5662662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A1153-9ECF-534F-871E-774C58DCC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4089" y="2212257"/>
            <a:ext cx="2923822" cy="82025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B6A2E2-2DE2-E948-86AC-53D9F3E4E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3524" y="3299210"/>
            <a:ext cx="3304951" cy="5786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Merci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bailleurs</a:t>
            </a:r>
            <a:r>
              <a:rPr lang="en-US" dirty="0"/>
              <a:t> de fonds.</a:t>
            </a:r>
          </a:p>
        </p:txBody>
      </p:sp>
    </p:spTree>
    <p:extLst>
      <p:ext uri="{BB962C8B-B14F-4D97-AF65-F5344CB8AC3E}">
        <p14:creationId xmlns:p14="http://schemas.microsoft.com/office/powerpoint/2010/main" val="4141200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Blank Slide with foli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5C0E2-1FF0-1A4C-8DE2-175A491B5D08}"/>
              </a:ext>
            </a:extLst>
          </p:cNvPr>
          <p:cNvSpPr txBox="1"/>
          <p:nvPr userDrawn="1"/>
        </p:nvSpPr>
        <p:spPr>
          <a:xfrm>
            <a:off x="2322588" y="2736502"/>
            <a:ext cx="7546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b="1" kern="1200" dirty="0">
                <a:solidFill>
                  <a:srgbClr val="0F628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Les diapositives suivantes consistent une bibliothèque dans laquelle vous pouvez choisir des éléments graphiques pour améliorer votre superbe présentation</a:t>
            </a:r>
            <a:r>
              <a:rPr lang="en-US" sz="2000" b="1" i="0" dirty="0">
                <a:solidFill>
                  <a:srgbClr val="0F628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30D7D-CBEA-D59B-0F64-2F83820B621D}"/>
              </a:ext>
            </a:extLst>
          </p:cNvPr>
          <p:cNvSpPr txBox="1"/>
          <p:nvPr userDrawn="1"/>
        </p:nvSpPr>
        <p:spPr>
          <a:xfrm>
            <a:off x="3272150" y="2015273"/>
            <a:ext cx="564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solidFill>
                  <a:srgbClr val="32382C"/>
                </a:solidFill>
              </a:rPr>
              <a:t>BIBLIOTHÈQUE D’ÉLÉMENTS GRAPHIQUES</a:t>
            </a:r>
            <a:endParaRPr lang="en-CA" sz="2000" b="1" dirty="0">
              <a:solidFill>
                <a:srgbClr val="3238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027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exemples</a:t>
            </a:r>
            <a:r>
              <a:rPr lang="en-US" dirty="0"/>
              <a:t> de </a:t>
            </a:r>
            <a:r>
              <a:rPr lang="en-US" dirty="0" err="1"/>
              <a:t>graphiques</a:t>
            </a:r>
            <a:r>
              <a:rPr lang="en-US" dirty="0"/>
              <a:t>...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69D08E-2C54-A149-B8E1-B5CE9D822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6864" y="2729368"/>
            <a:ext cx="1104963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75 %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82E810-A452-474A-850A-B0262EB4B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215" y="2729368"/>
            <a:ext cx="1098612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25 %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187326F-B899-B94A-A11F-EA1E3A481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9214" y="2729368"/>
            <a:ext cx="1098613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50 %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24D7182-F3DB-8041-BACA-A90AE6A88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2214" y="2729368"/>
            <a:ext cx="1098613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60 %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6019" y="3962267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5CE5A6DC-915A-4C47-9308-62338A0781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0379" y="396226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079485B1-3310-C04C-A2F5-C62EA7825C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9254" y="3962265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2C3E61A-8136-994E-90BC-2EB9EEC33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9100" y="3962264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0A07FB-A7C2-9E44-B9EE-1A9376102B99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9B233E-2965-CC4E-869D-E5C6BFD10176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AA816B-6EAD-5A4A-9A02-D798DC186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773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2">
            <a:extLst>
              <a:ext uri="{FF2B5EF4-FFF2-40B4-BE49-F238E27FC236}">
                <a16:creationId xmlns:a16="http://schemas.microsoft.com/office/drawing/2014/main" id="{EA673622-385A-074F-9500-B31989253C76}"/>
              </a:ext>
            </a:extLst>
          </p:cNvPr>
          <p:cNvGrpSpPr/>
          <p:nvPr userDrawn="1"/>
        </p:nvGrpSpPr>
        <p:grpSpPr>
          <a:xfrm>
            <a:off x="1076144" y="1295745"/>
            <a:ext cx="9044288" cy="4379722"/>
            <a:chOff x="685800" y="1125538"/>
            <a:chExt cx="7156451" cy="3465512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22000"/>
                </a:sysClr>
              </a:gs>
              <a:gs pos="100000">
                <a:schemeClr val="bg1">
                  <a:lumMod val="75000"/>
                  <a:alpha val="11000"/>
                </a:schemeClr>
              </a:gs>
            </a:gsLst>
            <a:lin ang="16200000" scaled="0"/>
            <a:tileRect/>
          </a:gra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028C47E-7B5E-1741-8FE6-5143CCAD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8" y="1968500"/>
              <a:ext cx="55563" cy="492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5" y="12"/>
                </a:cxn>
                <a:cxn ang="0">
                  <a:pos x="34" y="20"/>
                </a:cxn>
                <a:cxn ang="0">
                  <a:pos x="32" y="26"/>
                </a:cxn>
                <a:cxn ang="0">
                  <a:pos x="28" y="28"/>
                </a:cxn>
                <a:cxn ang="0">
                  <a:pos x="20" y="30"/>
                </a:cxn>
                <a:cxn ang="0">
                  <a:pos x="11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9" y="22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4" y="13"/>
                </a:cxn>
                <a:cxn ang="0">
                  <a:pos x="24" y="9"/>
                </a:cxn>
                <a:cxn ang="0">
                  <a:pos x="27" y="4"/>
                </a:cxn>
                <a:cxn ang="0">
                  <a:pos x="27" y="1"/>
                </a:cxn>
                <a:cxn ang="0">
                  <a:pos x="28" y="0"/>
                </a:cxn>
              </a:cxnLst>
              <a:rect l="0" t="0" r="r" b="b"/>
              <a:pathLst>
                <a:path w="35" h="31">
                  <a:moveTo>
                    <a:pt x="28" y="0"/>
                  </a:moveTo>
                  <a:lnTo>
                    <a:pt x="34" y="0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4" y="20"/>
                  </a:lnTo>
                  <a:lnTo>
                    <a:pt x="32" y="26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1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9" y="22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7" y="4"/>
                  </a:lnTo>
                  <a:lnTo>
                    <a:pt x="27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7721B97-9C5C-1143-8F3F-F42A2D85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2012950"/>
              <a:ext cx="6985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8" y="5"/>
                </a:cxn>
                <a:cxn ang="0">
                  <a:pos x="41" y="5"/>
                </a:cxn>
                <a:cxn ang="0">
                  <a:pos x="44" y="6"/>
                </a:cxn>
                <a:cxn ang="0">
                  <a:pos x="42" y="7"/>
                </a:cxn>
                <a:cxn ang="0">
                  <a:pos x="36" y="10"/>
                </a:cxn>
                <a:cxn ang="0">
                  <a:pos x="27" y="13"/>
                </a:cxn>
                <a:cxn ang="0">
                  <a:pos x="21" y="14"/>
                </a:cxn>
                <a:cxn ang="0">
                  <a:pos x="16" y="14"/>
                </a:cxn>
                <a:cxn ang="0">
                  <a:pos x="12" y="13"/>
                </a:cxn>
                <a:cxn ang="0">
                  <a:pos x="8" y="13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5" y="2"/>
                </a:cxn>
                <a:cxn ang="0">
                  <a:pos x="16" y="0"/>
                </a:cxn>
              </a:cxnLst>
              <a:rect l="0" t="0" r="r" b="b"/>
              <a:pathLst>
                <a:path w="44" h="14">
                  <a:moveTo>
                    <a:pt x="16" y="0"/>
                  </a:moveTo>
                  <a:lnTo>
                    <a:pt x="30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36" y="10"/>
                  </a:lnTo>
                  <a:lnTo>
                    <a:pt x="27" y="13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5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D756FCE8-F375-FF46-8E8F-8CA497834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1830388"/>
              <a:ext cx="33338" cy="222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5" y="13"/>
                </a:cxn>
                <a:cxn ang="0">
                  <a:pos x="14" y="14"/>
                </a:cxn>
                <a:cxn ang="0">
                  <a:pos x="11" y="14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0" y="0"/>
                </a:cxn>
              </a:cxnLst>
              <a:rect l="0" t="0" r="r" b="b"/>
              <a:pathLst>
                <a:path w="21" h="14">
                  <a:moveTo>
                    <a:pt x="10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F0E1516-C051-EB42-AA67-B45F3936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" y="1482725"/>
              <a:ext cx="2687638" cy="3108325"/>
            </a:xfrm>
            <a:custGeom>
              <a:avLst/>
              <a:gdLst/>
              <a:ahLst/>
              <a:cxnLst>
                <a:cxn ang="0">
                  <a:pos x="1172" y="452"/>
                </a:cxn>
                <a:cxn ang="0">
                  <a:pos x="1105" y="463"/>
                </a:cxn>
                <a:cxn ang="0">
                  <a:pos x="986" y="406"/>
                </a:cxn>
                <a:cxn ang="0">
                  <a:pos x="565" y="385"/>
                </a:cxn>
                <a:cxn ang="0">
                  <a:pos x="684" y="22"/>
                </a:cxn>
                <a:cxn ang="0">
                  <a:pos x="823" y="59"/>
                </a:cxn>
                <a:cxn ang="0">
                  <a:pos x="905" y="74"/>
                </a:cxn>
                <a:cxn ang="0">
                  <a:pos x="968" y="67"/>
                </a:cxn>
                <a:cxn ang="0">
                  <a:pos x="1048" y="74"/>
                </a:cxn>
                <a:cxn ang="0">
                  <a:pos x="1065" y="22"/>
                </a:cxn>
                <a:cxn ang="0">
                  <a:pos x="1329" y="114"/>
                </a:cxn>
                <a:cxn ang="0">
                  <a:pos x="1307" y="186"/>
                </a:cxn>
                <a:cxn ang="0">
                  <a:pos x="1169" y="158"/>
                </a:cxn>
                <a:cxn ang="0">
                  <a:pos x="1156" y="117"/>
                </a:cxn>
                <a:cxn ang="0">
                  <a:pos x="1108" y="112"/>
                </a:cxn>
                <a:cxn ang="0">
                  <a:pos x="1116" y="169"/>
                </a:cxn>
                <a:cxn ang="0">
                  <a:pos x="1019" y="167"/>
                </a:cxn>
                <a:cxn ang="0">
                  <a:pos x="1090" y="297"/>
                </a:cxn>
                <a:cxn ang="0">
                  <a:pos x="1120" y="286"/>
                </a:cxn>
                <a:cxn ang="0">
                  <a:pos x="1152" y="188"/>
                </a:cxn>
                <a:cxn ang="0">
                  <a:pos x="1313" y="212"/>
                </a:cxn>
                <a:cxn ang="0">
                  <a:pos x="1410" y="367"/>
                </a:cxn>
                <a:cxn ang="0">
                  <a:pos x="1389" y="384"/>
                </a:cxn>
                <a:cxn ang="0">
                  <a:pos x="1316" y="370"/>
                </a:cxn>
                <a:cxn ang="0">
                  <a:pos x="1333" y="414"/>
                </a:cxn>
                <a:cxn ang="0">
                  <a:pos x="1288" y="448"/>
                </a:cxn>
                <a:cxn ang="0">
                  <a:pos x="1190" y="528"/>
                </a:cxn>
                <a:cxn ang="0">
                  <a:pos x="1116" y="713"/>
                </a:cxn>
                <a:cxn ang="0">
                  <a:pos x="998" y="676"/>
                </a:cxn>
                <a:cxn ang="0">
                  <a:pos x="905" y="818"/>
                </a:cxn>
                <a:cxn ang="0">
                  <a:pos x="1012" y="881"/>
                </a:cxn>
                <a:cxn ang="0">
                  <a:pos x="1139" y="980"/>
                </a:cxn>
                <a:cxn ang="0">
                  <a:pos x="1257" y="948"/>
                </a:cxn>
                <a:cxn ang="0">
                  <a:pos x="1358" y="962"/>
                </a:cxn>
                <a:cxn ang="0">
                  <a:pos x="1488" y="1084"/>
                </a:cxn>
                <a:cxn ang="0">
                  <a:pos x="1502" y="1151"/>
                </a:cxn>
                <a:cxn ang="0">
                  <a:pos x="1657" y="1189"/>
                </a:cxn>
                <a:cxn ang="0">
                  <a:pos x="1595" y="1469"/>
                </a:cxn>
                <a:cxn ang="0">
                  <a:pos x="1462" y="1627"/>
                </a:cxn>
                <a:cxn ang="0">
                  <a:pos x="1347" y="1710"/>
                </a:cxn>
                <a:cxn ang="0">
                  <a:pos x="1290" y="1825"/>
                </a:cxn>
                <a:cxn ang="0">
                  <a:pos x="1228" y="1949"/>
                </a:cxn>
                <a:cxn ang="0">
                  <a:pos x="1179" y="1883"/>
                </a:cxn>
                <a:cxn ang="0">
                  <a:pos x="1195" y="1684"/>
                </a:cxn>
                <a:cxn ang="0">
                  <a:pos x="1240" y="1463"/>
                </a:cxn>
                <a:cxn ang="0">
                  <a:pos x="1105" y="1128"/>
                </a:cxn>
                <a:cxn ang="0">
                  <a:pos x="1076" y="1000"/>
                </a:cxn>
                <a:cxn ang="0">
                  <a:pos x="918" y="889"/>
                </a:cxn>
                <a:cxn ang="0">
                  <a:pos x="745" y="732"/>
                </a:cxn>
                <a:cxn ang="0">
                  <a:pos x="713" y="755"/>
                </a:cxn>
                <a:cxn ang="0">
                  <a:pos x="583" y="581"/>
                </a:cxn>
                <a:cxn ang="0">
                  <a:pos x="475" y="311"/>
                </a:cxn>
                <a:cxn ang="0">
                  <a:pos x="372" y="234"/>
                </a:cxn>
                <a:cxn ang="0">
                  <a:pos x="196" y="222"/>
                </a:cxn>
                <a:cxn ang="0">
                  <a:pos x="77" y="302"/>
                </a:cxn>
                <a:cxn ang="0">
                  <a:pos x="90" y="241"/>
                </a:cxn>
                <a:cxn ang="0">
                  <a:pos x="89" y="162"/>
                </a:cxn>
                <a:cxn ang="0">
                  <a:pos x="71" y="115"/>
                </a:cxn>
                <a:cxn ang="0">
                  <a:pos x="129" y="54"/>
                </a:cxn>
                <a:cxn ang="0">
                  <a:pos x="343" y="74"/>
                </a:cxn>
                <a:cxn ang="0">
                  <a:pos x="516" y="63"/>
                </a:cxn>
                <a:cxn ang="0">
                  <a:pos x="636" y="59"/>
                </a:cxn>
                <a:cxn ang="0">
                  <a:pos x="603" y="6"/>
                </a:cxn>
              </a:cxnLst>
              <a:rect l="0" t="0" r="r" b="b"/>
              <a:pathLst>
                <a:path w="1693" h="1958">
                  <a:moveTo>
                    <a:pt x="1142" y="450"/>
                  </a:moveTo>
                  <a:lnTo>
                    <a:pt x="1139" y="451"/>
                  </a:lnTo>
                  <a:lnTo>
                    <a:pt x="1127" y="463"/>
                  </a:lnTo>
                  <a:lnTo>
                    <a:pt x="1121" y="470"/>
                  </a:lnTo>
                  <a:lnTo>
                    <a:pt x="1117" y="476"/>
                  </a:lnTo>
                  <a:lnTo>
                    <a:pt x="1116" y="478"/>
                  </a:lnTo>
                  <a:lnTo>
                    <a:pt x="1115" y="478"/>
                  </a:lnTo>
                  <a:lnTo>
                    <a:pt x="1113" y="480"/>
                  </a:lnTo>
                  <a:lnTo>
                    <a:pt x="1111" y="481"/>
                  </a:lnTo>
                  <a:lnTo>
                    <a:pt x="1106" y="482"/>
                  </a:lnTo>
                  <a:lnTo>
                    <a:pt x="1102" y="485"/>
                  </a:lnTo>
                  <a:lnTo>
                    <a:pt x="1100" y="487"/>
                  </a:lnTo>
                  <a:lnTo>
                    <a:pt x="1093" y="493"/>
                  </a:lnTo>
                  <a:lnTo>
                    <a:pt x="1091" y="493"/>
                  </a:lnTo>
                  <a:lnTo>
                    <a:pt x="1091" y="495"/>
                  </a:lnTo>
                  <a:lnTo>
                    <a:pt x="1094" y="500"/>
                  </a:lnTo>
                  <a:lnTo>
                    <a:pt x="1100" y="500"/>
                  </a:lnTo>
                  <a:lnTo>
                    <a:pt x="1104" y="499"/>
                  </a:lnTo>
                  <a:lnTo>
                    <a:pt x="1106" y="497"/>
                  </a:lnTo>
                  <a:lnTo>
                    <a:pt x="1111" y="495"/>
                  </a:lnTo>
                  <a:lnTo>
                    <a:pt x="1113" y="492"/>
                  </a:lnTo>
                  <a:lnTo>
                    <a:pt x="1121" y="485"/>
                  </a:lnTo>
                  <a:lnTo>
                    <a:pt x="1131" y="481"/>
                  </a:lnTo>
                  <a:lnTo>
                    <a:pt x="1138" y="476"/>
                  </a:lnTo>
                  <a:lnTo>
                    <a:pt x="1142" y="471"/>
                  </a:lnTo>
                  <a:lnTo>
                    <a:pt x="1147" y="469"/>
                  </a:lnTo>
                  <a:lnTo>
                    <a:pt x="1152" y="467"/>
                  </a:lnTo>
                  <a:lnTo>
                    <a:pt x="1157" y="465"/>
                  </a:lnTo>
                  <a:lnTo>
                    <a:pt x="1165" y="462"/>
                  </a:lnTo>
                  <a:lnTo>
                    <a:pt x="1171" y="459"/>
                  </a:lnTo>
                  <a:lnTo>
                    <a:pt x="1172" y="456"/>
                  </a:lnTo>
                  <a:lnTo>
                    <a:pt x="1173" y="455"/>
                  </a:lnTo>
                  <a:lnTo>
                    <a:pt x="1172" y="452"/>
                  </a:lnTo>
                  <a:lnTo>
                    <a:pt x="1167" y="450"/>
                  </a:lnTo>
                  <a:lnTo>
                    <a:pt x="1142" y="450"/>
                  </a:lnTo>
                  <a:close/>
                  <a:moveTo>
                    <a:pt x="1053" y="415"/>
                  </a:moveTo>
                  <a:lnTo>
                    <a:pt x="1044" y="418"/>
                  </a:lnTo>
                  <a:lnTo>
                    <a:pt x="1034" y="422"/>
                  </a:lnTo>
                  <a:lnTo>
                    <a:pt x="1027" y="430"/>
                  </a:lnTo>
                  <a:lnTo>
                    <a:pt x="1026" y="440"/>
                  </a:lnTo>
                  <a:lnTo>
                    <a:pt x="1026" y="489"/>
                  </a:lnTo>
                  <a:lnTo>
                    <a:pt x="1028" y="495"/>
                  </a:lnTo>
                  <a:lnTo>
                    <a:pt x="1033" y="497"/>
                  </a:lnTo>
                  <a:lnTo>
                    <a:pt x="1035" y="497"/>
                  </a:lnTo>
                  <a:lnTo>
                    <a:pt x="1041" y="495"/>
                  </a:lnTo>
                  <a:lnTo>
                    <a:pt x="1042" y="492"/>
                  </a:lnTo>
                  <a:lnTo>
                    <a:pt x="1042" y="477"/>
                  </a:lnTo>
                  <a:lnTo>
                    <a:pt x="1041" y="470"/>
                  </a:lnTo>
                  <a:lnTo>
                    <a:pt x="1044" y="451"/>
                  </a:lnTo>
                  <a:lnTo>
                    <a:pt x="1046" y="445"/>
                  </a:lnTo>
                  <a:lnTo>
                    <a:pt x="1056" y="436"/>
                  </a:lnTo>
                  <a:lnTo>
                    <a:pt x="1059" y="432"/>
                  </a:lnTo>
                  <a:lnTo>
                    <a:pt x="1067" y="429"/>
                  </a:lnTo>
                  <a:lnTo>
                    <a:pt x="1072" y="429"/>
                  </a:lnTo>
                  <a:lnTo>
                    <a:pt x="1076" y="430"/>
                  </a:lnTo>
                  <a:lnTo>
                    <a:pt x="1082" y="436"/>
                  </a:lnTo>
                  <a:lnTo>
                    <a:pt x="1085" y="440"/>
                  </a:lnTo>
                  <a:lnTo>
                    <a:pt x="1086" y="445"/>
                  </a:lnTo>
                  <a:lnTo>
                    <a:pt x="1086" y="460"/>
                  </a:lnTo>
                  <a:lnTo>
                    <a:pt x="1087" y="470"/>
                  </a:lnTo>
                  <a:lnTo>
                    <a:pt x="1091" y="473"/>
                  </a:lnTo>
                  <a:lnTo>
                    <a:pt x="1094" y="473"/>
                  </a:lnTo>
                  <a:lnTo>
                    <a:pt x="1097" y="470"/>
                  </a:lnTo>
                  <a:lnTo>
                    <a:pt x="1101" y="469"/>
                  </a:lnTo>
                  <a:lnTo>
                    <a:pt x="1104" y="466"/>
                  </a:lnTo>
                  <a:lnTo>
                    <a:pt x="1105" y="463"/>
                  </a:lnTo>
                  <a:lnTo>
                    <a:pt x="1106" y="459"/>
                  </a:lnTo>
                  <a:lnTo>
                    <a:pt x="1105" y="456"/>
                  </a:lnTo>
                  <a:lnTo>
                    <a:pt x="1104" y="450"/>
                  </a:lnTo>
                  <a:lnTo>
                    <a:pt x="1104" y="441"/>
                  </a:lnTo>
                  <a:lnTo>
                    <a:pt x="1105" y="434"/>
                  </a:lnTo>
                  <a:lnTo>
                    <a:pt x="1108" y="430"/>
                  </a:lnTo>
                  <a:lnTo>
                    <a:pt x="1108" y="436"/>
                  </a:lnTo>
                  <a:lnTo>
                    <a:pt x="1111" y="440"/>
                  </a:lnTo>
                  <a:lnTo>
                    <a:pt x="1112" y="443"/>
                  </a:lnTo>
                  <a:lnTo>
                    <a:pt x="1116" y="444"/>
                  </a:lnTo>
                  <a:lnTo>
                    <a:pt x="1119" y="445"/>
                  </a:lnTo>
                  <a:lnTo>
                    <a:pt x="1121" y="445"/>
                  </a:lnTo>
                  <a:lnTo>
                    <a:pt x="1123" y="443"/>
                  </a:lnTo>
                  <a:lnTo>
                    <a:pt x="1121" y="437"/>
                  </a:lnTo>
                  <a:lnTo>
                    <a:pt x="1117" y="429"/>
                  </a:lnTo>
                  <a:lnTo>
                    <a:pt x="1113" y="423"/>
                  </a:lnTo>
                  <a:lnTo>
                    <a:pt x="1109" y="421"/>
                  </a:lnTo>
                  <a:lnTo>
                    <a:pt x="1100" y="419"/>
                  </a:lnTo>
                  <a:lnTo>
                    <a:pt x="1089" y="419"/>
                  </a:lnTo>
                  <a:lnTo>
                    <a:pt x="1083" y="421"/>
                  </a:lnTo>
                  <a:lnTo>
                    <a:pt x="1079" y="421"/>
                  </a:lnTo>
                  <a:lnTo>
                    <a:pt x="1069" y="418"/>
                  </a:lnTo>
                  <a:lnTo>
                    <a:pt x="1061" y="415"/>
                  </a:lnTo>
                  <a:lnTo>
                    <a:pt x="1053" y="415"/>
                  </a:lnTo>
                  <a:close/>
                  <a:moveTo>
                    <a:pt x="1030" y="367"/>
                  </a:moveTo>
                  <a:lnTo>
                    <a:pt x="1024" y="370"/>
                  </a:lnTo>
                  <a:lnTo>
                    <a:pt x="1000" y="386"/>
                  </a:lnTo>
                  <a:lnTo>
                    <a:pt x="989" y="389"/>
                  </a:lnTo>
                  <a:lnTo>
                    <a:pt x="983" y="392"/>
                  </a:lnTo>
                  <a:lnTo>
                    <a:pt x="982" y="393"/>
                  </a:lnTo>
                  <a:lnTo>
                    <a:pt x="981" y="396"/>
                  </a:lnTo>
                  <a:lnTo>
                    <a:pt x="981" y="403"/>
                  </a:lnTo>
                  <a:lnTo>
                    <a:pt x="986" y="406"/>
                  </a:lnTo>
                  <a:lnTo>
                    <a:pt x="996" y="406"/>
                  </a:lnTo>
                  <a:lnTo>
                    <a:pt x="1009" y="399"/>
                  </a:lnTo>
                  <a:lnTo>
                    <a:pt x="1015" y="397"/>
                  </a:lnTo>
                  <a:lnTo>
                    <a:pt x="1019" y="396"/>
                  </a:lnTo>
                  <a:lnTo>
                    <a:pt x="1020" y="396"/>
                  </a:lnTo>
                  <a:lnTo>
                    <a:pt x="1022" y="397"/>
                  </a:lnTo>
                  <a:lnTo>
                    <a:pt x="1022" y="399"/>
                  </a:lnTo>
                  <a:lnTo>
                    <a:pt x="1024" y="402"/>
                  </a:lnTo>
                  <a:lnTo>
                    <a:pt x="1027" y="403"/>
                  </a:lnTo>
                  <a:lnTo>
                    <a:pt x="1031" y="403"/>
                  </a:lnTo>
                  <a:lnTo>
                    <a:pt x="1050" y="406"/>
                  </a:lnTo>
                  <a:lnTo>
                    <a:pt x="1056" y="406"/>
                  </a:lnTo>
                  <a:lnTo>
                    <a:pt x="1059" y="403"/>
                  </a:lnTo>
                  <a:lnTo>
                    <a:pt x="1061" y="397"/>
                  </a:lnTo>
                  <a:lnTo>
                    <a:pt x="1063" y="396"/>
                  </a:lnTo>
                  <a:lnTo>
                    <a:pt x="1064" y="393"/>
                  </a:lnTo>
                  <a:lnTo>
                    <a:pt x="1064" y="391"/>
                  </a:lnTo>
                  <a:lnTo>
                    <a:pt x="1061" y="388"/>
                  </a:lnTo>
                  <a:lnTo>
                    <a:pt x="1052" y="384"/>
                  </a:lnTo>
                  <a:lnTo>
                    <a:pt x="1042" y="377"/>
                  </a:lnTo>
                  <a:lnTo>
                    <a:pt x="1035" y="370"/>
                  </a:lnTo>
                  <a:lnTo>
                    <a:pt x="1030" y="367"/>
                  </a:lnTo>
                  <a:close/>
                  <a:moveTo>
                    <a:pt x="538" y="358"/>
                  </a:moveTo>
                  <a:lnTo>
                    <a:pt x="536" y="360"/>
                  </a:lnTo>
                  <a:lnTo>
                    <a:pt x="538" y="362"/>
                  </a:lnTo>
                  <a:lnTo>
                    <a:pt x="540" y="367"/>
                  </a:lnTo>
                  <a:lnTo>
                    <a:pt x="543" y="370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1"/>
                  </a:lnTo>
                  <a:lnTo>
                    <a:pt x="561" y="382"/>
                  </a:lnTo>
                  <a:lnTo>
                    <a:pt x="564" y="384"/>
                  </a:lnTo>
                  <a:lnTo>
                    <a:pt x="565" y="385"/>
                  </a:lnTo>
                  <a:lnTo>
                    <a:pt x="566" y="388"/>
                  </a:lnTo>
                  <a:lnTo>
                    <a:pt x="566" y="391"/>
                  </a:lnTo>
                  <a:lnTo>
                    <a:pt x="568" y="395"/>
                  </a:lnTo>
                  <a:lnTo>
                    <a:pt x="568" y="399"/>
                  </a:lnTo>
                  <a:lnTo>
                    <a:pt x="570" y="402"/>
                  </a:lnTo>
                  <a:lnTo>
                    <a:pt x="573" y="407"/>
                  </a:lnTo>
                  <a:lnTo>
                    <a:pt x="576" y="407"/>
                  </a:lnTo>
                  <a:lnTo>
                    <a:pt x="579" y="404"/>
                  </a:lnTo>
                  <a:lnTo>
                    <a:pt x="580" y="400"/>
                  </a:lnTo>
                  <a:lnTo>
                    <a:pt x="580" y="397"/>
                  </a:lnTo>
                  <a:lnTo>
                    <a:pt x="579" y="393"/>
                  </a:lnTo>
                  <a:lnTo>
                    <a:pt x="576" y="388"/>
                  </a:lnTo>
                  <a:lnTo>
                    <a:pt x="564" y="376"/>
                  </a:lnTo>
                  <a:lnTo>
                    <a:pt x="557" y="370"/>
                  </a:lnTo>
                  <a:lnTo>
                    <a:pt x="553" y="367"/>
                  </a:lnTo>
                  <a:lnTo>
                    <a:pt x="551" y="367"/>
                  </a:lnTo>
                  <a:lnTo>
                    <a:pt x="549" y="365"/>
                  </a:lnTo>
                  <a:lnTo>
                    <a:pt x="546" y="363"/>
                  </a:lnTo>
                  <a:lnTo>
                    <a:pt x="544" y="360"/>
                  </a:lnTo>
                  <a:lnTo>
                    <a:pt x="542" y="359"/>
                  </a:lnTo>
                  <a:lnTo>
                    <a:pt x="540" y="358"/>
                  </a:lnTo>
                  <a:lnTo>
                    <a:pt x="538" y="358"/>
                  </a:lnTo>
                  <a:close/>
                  <a:moveTo>
                    <a:pt x="633" y="0"/>
                  </a:moveTo>
                  <a:lnTo>
                    <a:pt x="646" y="0"/>
                  </a:lnTo>
                  <a:lnTo>
                    <a:pt x="650" y="1"/>
                  </a:lnTo>
                  <a:lnTo>
                    <a:pt x="651" y="3"/>
                  </a:lnTo>
                  <a:lnTo>
                    <a:pt x="652" y="3"/>
                  </a:lnTo>
                  <a:lnTo>
                    <a:pt x="652" y="4"/>
                  </a:lnTo>
                  <a:lnTo>
                    <a:pt x="654" y="6"/>
                  </a:lnTo>
                  <a:lnTo>
                    <a:pt x="655" y="8"/>
                  </a:lnTo>
                  <a:lnTo>
                    <a:pt x="666" y="14"/>
                  </a:lnTo>
                  <a:lnTo>
                    <a:pt x="673" y="18"/>
                  </a:lnTo>
                  <a:lnTo>
                    <a:pt x="684" y="22"/>
                  </a:lnTo>
                  <a:lnTo>
                    <a:pt x="688" y="23"/>
                  </a:lnTo>
                  <a:lnTo>
                    <a:pt x="691" y="26"/>
                  </a:lnTo>
                  <a:lnTo>
                    <a:pt x="692" y="26"/>
                  </a:lnTo>
                  <a:lnTo>
                    <a:pt x="693" y="28"/>
                  </a:lnTo>
                  <a:lnTo>
                    <a:pt x="695" y="28"/>
                  </a:lnTo>
                  <a:lnTo>
                    <a:pt x="696" y="29"/>
                  </a:lnTo>
                  <a:lnTo>
                    <a:pt x="703" y="29"/>
                  </a:lnTo>
                  <a:lnTo>
                    <a:pt x="732" y="25"/>
                  </a:lnTo>
                  <a:lnTo>
                    <a:pt x="741" y="25"/>
                  </a:lnTo>
                  <a:lnTo>
                    <a:pt x="750" y="26"/>
                  </a:lnTo>
                  <a:lnTo>
                    <a:pt x="756" y="30"/>
                  </a:lnTo>
                  <a:lnTo>
                    <a:pt x="760" y="38"/>
                  </a:lnTo>
                  <a:lnTo>
                    <a:pt x="763" y="47"/>
                  </a:lnTo>
                  <a:lnTo>
                    <a:pt x="767" y="54"/>
                  </a:lnTo>
                  <a:lnTo>
                    <a:pt x="770" y="54"/>
                  </a:lnTo>
                  <a:lnTo>
                    <a:pt x="770" y="51"/>
                  </a:lnTo>
                  <a:lnTo>
                    <a:pt x="769" y="43"/>
                  </a:lnTo>
                  <a:lnTo>
                    <a:pt x="766" y="34"/>
                  </a:lnTo>
                  <a:lnTo>
                    <a:pt x="763" y="21"/>
                  </a:lnTo>
                  <a:lnTo>
                    <a:pt x="765" y="17"/>
                  </a:lnTo>
                  <a:lnTo>
                    <a:pt x="769" y="15"/>
                  </a:lnTo>
                  <a:lnTo>
                    <a:pt x="776" y="17"/>
                  </a:lnTo>
                  <a:lnTo>
                    <a:pt x="781" y="18"/>
                  </a:lnTo>
                  <a:lnTo>
                    <a:pt x="788" y="19"/>
                  </a:lnTo>
                  <a:lnTo>
                    <a:pt x="796" y="19"/>
                  </a:lnTo>
                  <a:lnTo>
                    <a:pt x="803" y="18"/>
                  </a:lnTo>
                  <a:lnTo>
                    <a:pt x="808" y="18"/>
                  </a:lnTo>
                  <a:lnTo>
                    <a:pt x="811" y="21"/>
                  </a:lnTo>
                  <a:lnTo>
                    <a:pt x="810" y="25"/>
                  </a:lnTo>
                  <a:lnTo>
                    <a:pt x="804" y="36"/>
                  </a:lnTo>
                  <a:lnTo>
                    <a:pt x="807" y="44"/>
                  </a:lnTo>
                  <a:lnTo>
                    <a:pt x="815" y="54"/>
                  </a:lnTo>
                  <a:lnTo>
                    <a:pt x="823" y="59"/>
                  </a:lnTo>
                  <a:lnTo>
                    <a:pt x="832" y="60"/>
                  </a:lnTo>
                  <a:lnTo>
                    <a:pt x="837" y="60"/>
                  </a:lnTo>
                  <a:lnTo>
                    <a:pt x="841" y="62"/>
                  </a:lnTo>
                  <a:lnTo>
                    <a:pt x="844" y="62"/>
                  </a:lnTo>
                  <a:lnTo>
                    <a:pt x="849" y="65"/>
                  </a:lnTo>
                  <a:lnTo>
                    <a:pt x="852" y="67"/>
                  </a:lnTo>
                  <a:lnTo>
                    <a:pt x="852" y="73"/>
                  </a:lnTo>
                  <a:lnTo>
                    <a:pt x="851" y="77"/>
                  </a:lnTo>
                  <a:lnTo>
                    <a:pt x="844" y="84"/>
                  </a:lnTo>
                  <a:lnTo>
                    <a:pt x="836" y="86"/>
                  </a:lnTo>
                  <a:lnTo>
                    <a:pt x="826" y="89"/>
                  </a:lnTo>
                  <a:lnTo>
                    <a:pt x="808" y="89"/>
                  </a:lnTo>
                  <a:lnTo>
                    <a:pt x="804" y="91"/>
                  </a:lnTo>
                  <a:lnTo>
                    <a:pt x="801" y="92"/>
                  </a:lnTo>
                  <a:lnTo>
                    <a:pt x="797" y="93"/>
                  </a:lnTo>
                  <a:lnTo>
                    <a:pt x="795" y="99"/>
                  </a:lnTo>
                  <a:lnTo>
                    <a:pt x="795" y="102"/>
                  </a:lnTo>
                  <a:lnTo>
                    <a:pt x="800" y="106"/>
                  </a:lnTo>
                  <a:lnTo>
                    <a:pt x="808" y="107"/>
                  </a:lnTo>
                  <a:lnTo>
                    <a:pt x="818" y="106"/>
                  </a:lnTo>
                  <a:lnTo>
                    <a:pt x="837" y="106"/>
                  </a:lnTo>
                  <a:lnTo>
                    <a:pt x="849" y="107"/>
                  </a:lnTo>
                  <a:lnTo>
                    <a:pt x="877" y="107"/>
                  </a:lnTo>
                  <a:lnTo>
                    <a:pt x="885" y="106"/>
                  </a:lnTo>
                  <a:lnTo>
                    <a:pt x="890" y="100"/>
                  </a:lnTo>
                  <a:lnTo>
                    <a:pt x="892" y="93"/>
                  </a:lnTo>
                  <a:lnTo>
                    <a:pt x="889" y="86"/>
                  </a:lnTo>
                  <a:lnTo>
                    <a:pt x="882" y="82"/>
                  </a:lnTo>
                  <a:lnTo>
                    <a:pt x="877" y="80"/>
                  </a:lnTo>
                  <a:lnTo>
                    <a:pt x="877" y="78"/>
                  </a:lnTo>
                  <a:lnTo>
                    <a:pt x="878" y="75"/>
                  </a:lnTo>
                  <a:lnTo>
                    <a:pt x="879" y="74"/>
                  </a:lnTo>
                  <a:lnTo>
                    <a:pt x="905" y="74"/>
                  </a:lnTo>
                  <a:lnTo>
                    <a:pt x="908" y="73"/>
                  </a:lnTo>
                  <a:lnTo>
                    <a:pt x="910" y="73"/>
                  </a:lnTo>
                  <a:lnTo>
                    <a:pt x="910" y="80"/>
                  </a:lnTo>
                  <a:lnTo>
                    <a:pt x="911" y="88"/>
                  </a:lnTo>
                  <a:lnTo>
                    <a:pt x="911" y="102"/>
                  </a:lnTo>
                  <a:lnTo>
                    <a:pt x="912" y="106"/>
                  </a:lnTo>
                  <a:lnTo>
                    <a:pt x="914" y="108"/>
                  </a:lnTo>
                  <a:lnTo>
                    <a:pt x="916" y="111"/>
                  </a:lnTo>
                  <a:lnTo>
                    <a:pt x="922" y="111"/>
                  </a:lnTo>
                  <a:lnTo>
                    <a:pt x="925" y="110"/>
                  </a:lnTo>
                  <a:lnTo>
                    <a:pt x="927" y="107"/>
                  </a:lnTo>
                  <a:lnTo>
                    <a:pt x="929" y="104"/>
                  </a:lnTo>
                  <a:lnTo>
                    <a:pt x="933" y="100"/>
                  </a:lnTo>
                  <a:lnTo>
                    <a:pt x="935" y="99"/>
                  </a:lnTo>
                  <a:lnTo>
                    <a:pt x="940" y="96"/>
                  </a:lnTo>
                  <a:lnTo>
                    <a:pt x="941" y="89"/>
                  </a:lnTo>
                  <a:lnTo>
                    <a:pt x="940" y="80"/>
                  </a:lnTo>
                  <a:lnTo>
                    <a:pt x="937" y="71"/>
                  </a:lnTo>
                  <a:lnTo>
                    <a:pt x="931" y="58"/>
                  </a:lnTo>
                  <a:lnTo>
                    <a:pt x="930" y="47"/>
                  </a:lnTo>
                  <a:lnTo>
                    <a:pt x="931" y="44"/>
                  </a:lnTo>
                  <a:lnTo>
                    <a:pt x="934" y="43"/>
                  </a:lnTo>
                  <a:lnTo>
                    <a:pt x="938" y="41"/>
                  </a:lnTo>
                  <a:lnTo>
                    <a:pt x="942" y="43"/>
                  </a:lnTo>
                  <a:lnTo>
                    <a:pt x="946" y="43"/>
                  </a:lnTo>
                  <a:lnTo>
                    <a:pt x="956" y="52"/>
                  </a:lnTo>
                  <a:lnTo>
                    <a:pt x="959" y="56"/>
                  </a:lnTo>
                  <a:lnTo>
                    <a:pt x="961" y="59"/>
                  </a:lnTo>
                  <a:lnTo>
                    <a:pt x="963" y="62"/>
                  </a:lnTo>
                  <a:lnTo>
                    <a:pt x="966" y="63"/>
                  </a:lnTo>
                  <a:lnTo>
                    <a:pt x="966" y="65"/>
                  </a:lnTo>
                  <a:lnTo>
                    <a:pt x="967" y="65"/>
                  </a:lnTo>
                  <a:lnTo>
                    <a:pt x="968" y="67"/>
                  </a:lnTo>
                  <a:lnTo>
                    <a:pt x="971" y="69"/>
                  </a:lnTo>
                  <a:lnTo>
                    <a:pt x="974" y="73"/>
                  </a:lnTo>
                  <a:lnTo>
                    <a:pt x="977" y="75"/>
                  </a:lnTo>
                  <a:lnTo>
                    <a:pt x="982" y="84"/>
                  </a:lnTo>
                  <a:lnTo>
                    <a:pt x="983" y="88"/>
                  </a:lnTo>
                  <a:lnTo>
                    <a:pt x="985" y="91"/>
                  </a:lnTo>
                  <a:lnTo>
                    <a:pt x="987" y="91"/>
                  </a:lnTo>
                  <a:lnTo>
                    <a:pt x="993" y="88"/>
                  </a:lnTo>
                  <a:lnTo>
                    <a:pt x="996" y="85"/>
                  </a:lnTo>
                  <a:lnTo>
                    <a:pt x="1000" y="82"/>
                  </a:lnTo>
                  <a:lnTo>
                    <a:pt x="1002" y="81"/>
                  </a:lnTo>
                  <a:lnTo>
                    <a:pt x="1005" y="81"/>
                  </a:lnTo>
                  <a:lnTo>
                    <a:pt x="1011" y="84"/>
                  </a:lnTo>
                  <a:lnTo>
                    <a:pt x="1015" y="86"/>
                  </a:lnTo>
                  <a:lnTo>
                    <a:pt x="1018" y="92"/>
                  </a:lnTo>
                  <a:lnTo>
                    <a:pt x="1018" y="106"/>
                  </a:lnTo>
                  <a:lnTo>
                    <a:pt x="1016" y="110"/>
                  </a:lnTo>
                  <a:lnTo>
                    <a:pt x="1016" y="111"/>
                  </a:lnTo>
                  <a:lnTo>
                    <a:pt x="1020" y="111"/>
                  </a:lnTo>
                  <a:lnTo>
                    <a:pt x="1023" y="110"/>
                  </a:lnTo>
                  <a:lnTo>
                    <a:pt x="1028" y="104"/>
                  </a:lnTo>
                  <a:lnTo>
                    <a:pt x="1031" y="99"/>
                  </a:lnTo>
                  <a:lnTo>
                    <a:pt x="1034" y="96"/>
                  </a:lnTo>
                  <a:lnTo>
                    <a:pt x="1037" y="95"/>
                  </a:lnTo>
                  <a:lnTo>
                    <a:pt x="1039" y="95"/>
                  </a:lnTo>
                  <a:lnTo>
                    <a:pt x="1044" y="93"/>
                  </a:lnTo>
                  <a:lnTo>
                    <a:pt x="1046" y="92"/>
                  </a:lnTo>
                  <a:lnTo>
                    <a:pt x="1048" y="91"/>
                  </a:lnTo>
                  <a:lnTo>
                    <a:pt x="1049" y="88"/>
                  </a:lnTo>
                  <a:lnTo>
                    <a:pt x="1049" y="84"/>
                  </a:lnTo>
                  <a:lnTo>
                    <a:pt x="1050" y="80"/>
                  </a:lnTo>
                  <a:lnTo>
                    <a:pt x="1050" y="74"/>
                  </a:lnTo>
                  <a:lnTo>
                    <a:pt x="1048" y="74"/>
                  </a:lnTo>
                  <a:lnTo>
                    <a:pt x="1042" y="73"/>
                  </a:lnTo>
                  <a:lnTo>
                    <a:pt x="1033" y="71"/>
                  </a:lnTo>
                  <a:lnTo>
                    <a:pt x="1012" y="71"/>
                  </a:lnTo>
                  <a:lnTo>
                    <a:pt x="1004" y="69"/>
                  </a:lnTo>
                  <a:lnTo>
                    <a:pt x="994" y="62"/>
                  </a:lnTo>
                  <a:lnTo>
                    <a:pt x="989" y="55"/>
                  </a:lnTo>
                  <a:lnTo>
                    <a:pt x="987" y="49"/>
                  </a:lnTo>
                  <a:lnTo>
                    <a:pt x="987" y="43"/>
                  </a:lnTo>
                  <a:lnTo>
                    <a:pt x="985" y="37"/>
                  </a:lnTo>
                  <a:lnTo>
                    <a:pt x="985" y="32"/>
                  </a:lnTo>
                  <a:lnTo>
                    <a:pt x="989" y="28"/>
                  </a:lnTo>
                  <a:lnTo>
                    <a:pt x="997" y="23"/>
                  </a:lnTo>
                  <a:lnTo>
                    <a:pt x="1016" y="15"/>
                  </a:lnTo>
                  <a:lnTo>
                    <a:pt x="1024" y="12"/>
                  </a:lnTo>
                  <a:lnTo>
                    <a:pt x="1031" y="12"/>
                  </a:lnTo>
                  <a:lnTo>
                    <a:pt x="1037" y="15"/>
                  </a:lnTo>
                  <a:lnTo>
                    <a:pt x="1041" y="22"/>
                  </a:lnTo>
                  <a:lnTo>
                    <a:pt x="1041" y="32"/>
                  </a:lnTo>
                  <a:lnTo>
                    <a:pt x="1039" y="38"/>
                  </a:lnTo>
                  <a:lnTo>
                    <a:pt x="1038" y="43"/>
                  </a:lnTo>
                  <a:lnTo>
                    <a:pt x="1038" y="47"/>
                  </a:lnTo>
                  <a:lnTo>
                    <a:pt x="1042" y="47"/>
                  </a:lnTo>
                  <a:lnTo>
                    <a:pt x="1045" y="45"/>
                  </a:lnTo>
                  <a:lnTo>
                    <a:pt x="1050" y="44"/>
                  </a:lnTo>
                  <a:lnTo>
                    <a:pt x="1054" y="43"/>
                  </a:lnTo>
                  <a:lnTo>
                    <a:pt x="1057" y="40"/>
                  </a:lnTo>
                  <a:lnTo>
                    <a:pt x="1059" y="37"/>
                  </a:lnTo>
                  <a:lnTo>
                    <a:pt x="1057" y="34"/>
                  </a:lnTo>
                  <a:lnTo>
                    <a:pt x="1057" y="32"/>
                  </a:lnTo>
                  <a:lnTo>
                    <a:pt x="1056" y="29"/>
                  </a:lnTo>
                  <a:lnTo>
                    <a:pt x="1056" y="25"/>
                  </a:lnTo>
                  <a:lnTo>
                    <a:pt x="1057" y="23"/>
                  </a:lnTo>
                  <a:lnTo>
                    <a:pt x="1065" y="22"/>
                  </a:lnTo>
                  <a:lnTo>
                    <a:pt x="1085" y="19"/>
                  </a:lnTo>
                  <a:lnTo>
                    <a:pt x="1098" y="19"/>
                  </a:lnTo>
                  <a:lnTo>
                    <a:pt x="1109" y="18"/>
                  </a:lnTo>
                  <a:lnTo>
                    <a:pt x="1134" y="15"/>
                  </a:lnTo>
                  <a:lnTo>
                    <a:pt x="1142" y="15"/>
                  </a:lnTo>
                  <a:lnTo>
                    <a:pt x="1152" y="18"/>
                  </a:lnTo>
                  <a:lnTo>
                    <a:pt x="1162" y="23"/>
                  </a:lnTo>
                  <a:lnTo>
                    <a:pt x="1173" y="30"/>
                  </a:lnTo>
                  <a:lnTo>
                    <a:pt x="1183" y="36"/>
                  </a:lnTo>
                  <a:lnTo>
                    <a:pt x="1195" y="41"/>
                  </a:lnTo>
                  <a:lnTo>
                    <a:pt x="1208" y="45"/>
                  </a:lnTo>
                  <a:lnTo>
                    <a:pt x="1216" y="49"/>
                  </a:lnTo>
                  <a:lnTo>
                    <a:pt x="1223" y="52"/>
                  </a:lnTo>
                  <a:lnTo>
                    <a:pt x="1232" y="55"/>
                  </a:lnTo>
                  <a:lnTo>
                    <a:pt x="1244" y="58"/>
                  </a:lnTo>
                  <a:lnTo>
                    <a:pt x="1257" y="59"/>
                  </a:lnTo>
                  <a:lnTo>
                    <a:pt x="1266" y="62"/>
                  </a:lnTo>
                  <a:lnTo>
                    <a:pt x="1272" y="62"/>
                  </a:lnTo>
                  <a:lnTo>
                    <a:pt x="1275" y="66"/>
                  </a:lnTo>
                  <a:lnTo>
                    <a:pt x="1276" y="73"/>
                  </a:lnTo>
                  <a:lnTo>
                    <a:pt x="1277" y="82"/>
                  </a:lnTo>
                  <a:lnTo>
                    <a:pt x="1280" y="92"/>
                  </a:lnTo>
                  <a:lnTo>
                    <a:pt x="1281" y="96"/>
                  </a:lnTo>
                  <a:lnTo>
                    <a:pt x="1287" y="99"/>
                  </a:lnTo>
                  <a:lnTo>
                    <a:pt x="1290" y="99"/>
                  </a:lnTo>
                  <a:lnTo>
                    <a:pt x="1294" y="97"/>
                  </a:lnTo>
                  <a:lnTo>
                    <a:pt x="1296" y="97"/>
                  </a:lnTo>
                  <a:lnTo>
                    <a:pt x="1299" y="96"/>
                  </a:lnTo>
                  <a:lnTo>
                    <a:pt x="1301" y="96"/>
                  </a:lnTo>
                  <a:lnTo>
                    <a:pt x="1305" y="97"/>
                  </a:lnTo>
                  <a:lnTo>
                    <a:pt x="1318" y="106"/>
                  </a:lnTo>
                  <a:lnTo>
                    <a:pt x="1324" y="111"/>
                  </a:lnTo>
                  <a:lnTo>
                    <a:pt x="1329" y="114"/>
                  </a:lnTo>
                  <a:lnTo>
                    <a:pt x="1339" y="118"/>
                  </a:lnTo>
                  <a:lnTo>
                    <a:pt x="1350" y="119"/>
                  </a:lnTo>
                  <a:lnTo>
                    <a:pt x="1358" y="122"/>
                  </a:lnTo>
                  <a:lnTo>
                    <a:pt x="1361" y="122"/>
                  </a:lnTo>
                  <a:lnTo>
                    <a:pt x="1361" y="123"/>
                  </a:lnTo>
                  <a:lnTo>
                    <a:pt x="1359" y="125"/>
                  </a:lnTo>
                  <a:lnTo>
                    <a:pt x="1358" y="128"/>
                  </a:lnTo>
                  <a:lnTo>
                    <a:pt x="1355" y="130"/>
                  </a:lnTo>
                  <a:lnTo>
                    <a:pt x="1354" y="133"/>
                  </a:lnTo>
                  <a:lnTo>
                    <a:pt x="1347" y="140"/>
                  </a:lnTo>
                  <a:lnTo>
                    <a:pt x="1343" y="143"/>
                  </a:lnTo>
                  <a:lnTo>
                    <a:pt x="1337" y="145"/>
                  </a:lnTo>
                  <a:lnTo>
                    <a:pt x="1333" y="149"/>
                  </a:lnTo>
                  <a:lnTo>
                    <a:pt x="1327" y="151"/>
                  </a:lnTo>
                  <a:lnTo>
                    <a:pt x="1318" y="147"/>
                  </a:lnTo>
                  <a:lnTo>
                    <a:pt x="1310" y="141"/>
                  </a:lnTo>
                  <a:lnTo>
                    <a:pt x="1303" y="137"/>
                  </a:lnTo>
                  <a:lnTo>
                    <a:pt x="1295" y="134"/>
                  </a:lnTo>
                  <a:lnTo>
                    <a:pt x="1288" y="133"/>
                  </a:lnTo>
                  <a:lnTo>
                    <a:pt x="1283" y="134"/>
                  </a:lnTo>
                  <a:lnTo>
                    <a:pt x="1281" y="136"/>
                  </a:lnTo>
                  <a:lnTo>
                    <a:pt x="1281" y="137"/>
                  </a:lnTo>
                  <a:lnTo>
                    <a:pt x="1283" y="140"/>
                  </a:lnTo>
                  <a:lnTo>
                    <a:pt x="1283" y="143"/>
                  </a:lnTo>
                  <a:lnTo>
                    <a:pt x="1284" y="145"/>
                  </a:lnTo>
                  <a:lnTo>
                    <a:pt x="1290" y="149"/>
                  </a:lnTo>
                  <a:lnTo>
                    <a:pt x="1299" y="155"/>
                  </a:lnTo>
                  <a:lnTo>
                    <a:pt x="1309" y="162"/>
                  </a:lnTo>
                  <a:lnTo>
                    <a:pt x="1314" y="170"/>
                  </a:lnTo>
                  <a:lnTo>
                    <a:pt x="1317" y="178"/>
                  </a:lnTo>
                  <a:lnTo>
                    <a:pt x="1317" y="191"/>
                  </a:lnTo>
                  <a:lnTo>
                    <a:pt x="1316" y="191"/>
                  </a:lnTo>
                  <a:lnTo>
                    <a:pt x="1307" y="186"/>
                  </a:lnTo>
                  <a:lnTo>
                    <a:pt x="1305" y="184"/>
                  </a:lnTo>
                  <a:lnTo>
                    <a:pt x="1302" y="182"/>
                  </a:lnTo>
                  <a:lnTo>
                    <a:pt x="1298" y="181"/>
                  </a:lnTo>
                  <a:lnTo>
                    <a:pt x="1291" y="181"/>
                  </a:lnTo>
                  <a:lnTo>
                    <a:pt x="1287" y="185"/>
                  </a:lnTo>
                  <a:lnTo>
                    <a:pt x="1287" y="186"/>
                  </a:lnTo>
                  <a:lnTo>
                    <a:pt x="1286" y="189"/>
                  </a:lnTo>
                  <a:lnTo>
                    <a:pt x="1286" y="191"/>
                  </a:lnTo>
                  <a:lnTo>
                    <a:pt x="1281" y="191"/>
                  </a:lnTo>
                  <a:lnTo>
                    <a:pt x="1277" y="189"/>
                  </a:lnTo>
                  <a:lnTo>
                    <a:pt x="1261" y="189"/>
                  </a:lnTo>
                  <a:lnTo>
                    <a:pt x="1261" y="188"/>
                  </a:lnTo>
                  <a:lnTo>
                    <a:pt x="1258" y="185"/>
                  </a:lnTo>
                  <a:lnTo>
                    <a:pt x="1257" y="182"/>
                  </a:lnTo>
                  <a:lnTo>
                    <a:pt x="1253" y="180"/>
                  </a:lnTo>
                  <a:lnTo>
                    <a:pt x="1250" y="177"/>
                  </a:lnTo>
                  <a:lnTo>
                    <a:pt x="1244" y="177"/>
                  </a:lnTo>
                  <a:lnTo>
                    <a:pt x="1242" y="180"/>
                  </a:lnTo>
                  <a:lnTo>
                    <a:pt x="1242" y="181"/>
                  </a:lnTo>
                  <a:lnTo>
                    <a:pt x="1240" y="182"/>
                  </a:lnTo>
                  <a:lnTo>
                    <a:pt x="1239" y="182"/>
                  </a:lnTo>
                  <a:lnTo>
                    <a:pt x="1235" y="178"/>
                  </a:lnTo>
                  <a:lnTo>
                    <a:pt x="1231" y="175"/>
                  </a:lnTo>
                  <a:lnTo>
                    <a:pt x="1228" y="173"/>
                  </a:lnTo>
                  <a:lnTo>
                    <a:pt x="1225" y="171"/>
                  </a:lnTo>
                  <a:lnTo>
                    <a:pt x="1219" y="171"/>
                  </a:lnTo>
                  <a:lnTo>
                    <a:pt x="1217" y="170"/>
                  </a:lnTo>
                  <a:lnTo>
                    <a:pt x="1213" y="167"/>
                  </a:lnTo>
                  <a:lnTo>
                    <a:pt x="1208" y="162"/>
                  </a:lnTo>
                  <a:lnTo>
                    <a:pt x="1203" y="160"/>
                  </a:lnTo>
                  <a:lnTo>
                    <a:pt x="1193" y="160"/>
                  </a:lnTo>
                  <a:lnTo>
                    <a:pt x="1182" y="159"/>
                  </a:lnTo>
                  <a:lnTo>
                    <a:pt x="1169" y="158"/>
                  </a:lnTo>
                  <a:lnTo>
                    <a:pt x="1162" y="159"/>
                  </a:lnTo>
                  <a:lnTo>
                    <a:pt x="1157" y="160"/>
                  </a:lnTo>
                  <a:lnTo>
                    <a:pt x="1145" y="165"/>
                  </a:lnTo>
                  <a:lnTo>
                    <a:pt x="1141" y="163"/>
                  </a:lnTo>
                  <a:lnTo>
                    <a:pt x="1139" y="156"/>
                  </a:lnTo>
                  <a:lnTo>
                    <a:pt x="1139" y="147"/>
                  </a:lnTo>
                  <a:lnTo>
                    <a:pt x="1141" y="140"/>
                  </a:lnTo>
                  <a:lnTo>
                    <a:pt x="1145" y="136"/>
                  </a:lnTo>
                  <a:lnTo>
                    <a:pt x="1153" y="134"/>
                  </a:lnTo>
                  <a:lnTo>
                    <a:pt x="1165" y="136"/>
                  </a:lnTo>
                  <a:lnTo>
                    <a:pt x="1171" y="137"/>
                  </a:lnTo>
                  <a:lnTo>
                    <a:pt x="1177" y="137"/>
                  </a:lnTo>
                  <a:lnTo>
                    <a:pt x="1182" y="133"/>
                  </a:lnTo>
                  <a:lnTo>
                    <a:pt x="1183" y="130"/>
                  </a:lnTo>
                  <a:lnTo>
                    <a:pt x="1187" y="123"/>
                  </a:lnTo>
                  <a:lnTo>
                    <a:pt x="1194" y="118"/>
                  </a:lnTo>
                  <a:lnTo>
                    <a:pt x="1205" y="112"/>
                  </a:lnTo>
                  <a:lnTo>
                    <a:pt x="1209" y="111"/>
                  </a:lnTo>
                  <a:lnTo>
                    <a:pt x="1210" y="108"/>
                  </a:lnTo>
                  <a:lnTo>
                    <a:pt x="1212" y="107"/>
                  </a:lnTo>
                  <a:lnTo>
                    <a:pt x="1209" y="104"/>
                  </a:lnTo>
                  <a:lnTo>
                    <a:pt x="1203" y="102"/>
                  </a:lnTo>
                  <a:lnTo>
                    <a:pt x="1201" y="102"/>
                  </a:lnTo>
                  <a:lnTo>
                    <a:pt x="1199" y="100"/>
                  </a:lnTo>
                  <a:lnTo>
                    <a:pt x="1197" y="99"/>
                  </a:lnTo>
                  <a:lnTo>
                    <a:pt x="1195" y="97"/>
                  </a:lnTo>
                  <a:lnTo>
                    <a:pt x="1188" y="97"/>
                  </a:lnTo>
                  <a:lnTo>
                    <a:pt x="1187" y="100"/>
                  </a:lnTo>
                  <a:lnTo>
                    <a:pt x="1184" y="104"/>
                  </a:lnTo>
                  <a:lnTo>
                    <a:pt x="1183" y="108"/>
                  </a:lnTo>
                  <a:lnTo>
                    <a:pt x="1177" y="114"/>
                  </a:lnTo>
                  <a:lnTo>
                    <a:pt x="1176" y="117"/>
                  </a:lnTo>
                  <a:lnTo>
                    <a:pt x="1156" y="117"/>
                  </a:lnTo>
                  <a:lnTo>
                    <a:pt x="1152" y="115"/>
                  </a:lnTo>
                  <a:lnTo>
                    <a:pt x="1150" y="115"/>
                  </a:lnTo>
                  <a:lnTo>
                    <a:pt x="1149" y="114"/>
                  </a:lnTo>
                  <a:lnTo>
                    <a:pt x="1154" y="108"/>
                  </a:lnTo>
                  <a:lnTo>
                    <a:pt x="1157" y="107"/>
                  </a:lnTo>
                  <a:lnTo>
                    <a:pt x="1161" y="103"/>
                  </a:lnTo>
                  <a:lnTo>
                    <a:pt x="1164" y="96"/>
                  </a:lnTo>
                  <a:lnTo>
                    <a:pt x="1165" y="89"/>
                  </a:lnTo>
                  <a:lnTo>
                    <a:pt x="1164" y="85"/>
                  </a:lnTo>
                  <a:lnTo>
                    <a:pt x="1161" y="82"/>
                  </a:lnTo>
                  <a:lnTo>
                    <a:pt x="1158" y="81"/>
                  </a:lnTo>
                  <a:lnTo>
                    <a:pt x="1142" y="81"/>
                  </a:lnTo>
                  <a:lnTo>
                    <a:pt x="1141" y="80"/>
                  </a:lnTo>
                  <a:lnTo>
                    <a:pt x="1141" y="74"/>
                  </a:lnTo>
                  <a:lnTo>
                    <a:pt x="1139" y="73"/>
                  </a:lnTo>
                  <a:lnTo>
                    <a:pt x="1138" y="70"/>
                  </a:lnTo>
                  <a:lnTo>
                    <a:pt x="1135" y="67"/>
                  </a:lnTo>
                  <a:lnTo>
                    <a:pt x="1134" y="67"/>
                  </a:lnTo>
                  <a:lnTo>
                    <a:pt x="1132" y="69"/>
                  </a:lnTo>
                  <a:lnTo>
                    <a:pt x="1132" y="77"/>
                  </a:lnTo>
                  <a:lnTo>
                    <a:pt x="1130" y="80"/>
                  </a:lnTo>
                  <a:lnTo>
                    <a:pt x="1102" y="80"/>
                  </a:lnTo>
                  <a:lnTo>
                    <a:pt x="1100" y="81"/>
                  </a:lnTo>
                  <a:lnTo>
                    <a:pt x="1095" y="84"/>
                  </a:lnTo>
                  <a:lnTo>
                    <a:pt x="1093" y="85"/>
                  </a:lnTo>
                  <a:lnTo>
                    <a:pt x="1091" y="88"/>
                  </a:lnTo>
                  <a:lnTo>
                    <a:pt x="1090" y="89"/>
                  </a:lnTo>
                  <a:lnTo>
                    <a:pt x="1091" y="92"/>
                  </a:lnTo>
                  <a:lnTo>
                    <a:pt x="1093" y="93"/>
                  </a:lnTo>
                  <a:lnTo>
                    <a:pt x="1101" y="97"/>
                  </a:lnTo>
                  <a:lnTo>
                    <a:pt x="1106" y="103"/>
                  </a:lnTo>
                  <a:lnTo>
                    <a:pt x="1108" y="107"/>
                  </a:lnTo>
                  <a:lnTo>
                    <a:pt x="1108" y="112"/>
                  </a:lnTo>
                  <a:lnTo>
                    <a:pt x="1106" y="115"/>
                  </a:lnTo>
                  <a:lnTo>
                    <a:pt x="1104" y="118"/>
                  </a:lnTo>
                  <a:lnTo>
                    <a:pt x="1101" y="119"/>
                  </a:lnTo>
                  <a:lnTo>
                    <a:pt x="1098" y="119"/>
                  </a:lnTo>
                  <a:lnTo>
                    <a:pt x="1093" y="122"/>
                  </a:lnTo>
                  <a:lnTo>
                    <a:pt x="1091" y="122"/>
                  </a:lnTo>
                  <a:lnTo>
                    <a:pt x="1089" y="123"/>
                  </a:lnTo>
                  <a:lnTo>
                    <a:pt x="1086" y="123"/>
                  </a:lnTo>
                  <a:lnTo>
                    <a:pt x="1078" y="128"/>
                  </a:lnTo>
                  <a:lnTo>
                    <a:pt x="1076" y="129"/>
                  </a:lnTo>
                  <a:lnTo>
                    <a:pt x="1072" y="129"/>
                  </a:lnTo>
                  <a:lnTo>
                    <a:pt x="1067" y="126"/>
                  </a:lnTo>
                  <a:lnTo>
                    <a:pt x="1059" y="125"/>
                  </a:lnTo>
                  <a:lnTo>
                    <a:pt x="1045" y="125"/>
                  </a:lnTo>
                  <a:lnTo>
                    <a:pt x="1039" y="128"/>
                  </a:lnTo>
                  <a:lnTo>
                    <a:pt x="1038" y="129"/>
                  </a:lnTo>
                  <a:lnTo>
                    <a:pt x="1039" y="132"/>
                  </a:lnTo>
                  <a:lnTo>
                    <a:pt x="1042" y="134"/>
                  </a:lnTo>
                  <a:lnTo>
                    <a:pt x="1052" y="134"/>
                  </a:lnTo>
                  <a:lnTo>
                    <a:pt x="1052" y="136"/>
                  </a:lnTo>
                  <a:lnTo>
                    <a:pt x="1053" y="136"/>
                  </a:lnTo>
                  <a:lnTo>
                    <a:pt x="1054" y="137"/>
                  </a:lnTo>
                  <a:lnTo>
                    <a:pt x="1057" y="137"/>
                  </a:lnTo>
                  <a:lnTo>
                    <a:pt x="1059" y="138"/>
                  </a:lnTo>
                  <a:lnTo>
                    <a:pt x="1067" y="136"/>
                  </a:lnTo>
                  <a:lnTo>
                    <a:pt x="1068" y="134"/>
                  </a:lnTo>
                  <a:lnTo>
                    <a:pt x="1072" y="134"/>
                  </a:lnTo>
                  <a:lnTo>
                    <a:pt x="1087" y="149"/>
                  </a:lnTo>
                  <a:lnTo>
                    <a:pt x="1098" y="154"/>
                  </a:lnTo>
                  <a:lnTo>
                    <a:pt x="1111" y="159"/>
                  </a:lnTo>
                  <a:lnTo>
                    <a:pt x="1115" y="162"/>
                  </a:lnTo>
                  <a:lnTo>
                    <a:pt x="1116" y="166"/>
                  </a:lnTo>
                  <a:lnTo>
                    <a:pt x="1116" y="169"/>
                  </a:lnTo>
                  <a:lnTo>
                    <a:pt x="1115" y="171"/>
                  </a:lnTo>
                  <a:lnTo>
                    <a:pt x="1112" y="173"/>
                  </a:lnTo>
                  <a:lnTo>
                    <a:pt x="1109" y="175"/>
                  </a:lnTo>
                  <a:lnTo>
                    <a:pt x="1104" y="178"/>
                  </a:lnTo>
                  <a:lnTo>
                    <a:pt x="1097" y="178"/>
                  </a:lnTo>
                  <a:lnTo>
                    <a:pt x="1095" y="175"/>
                  </a:lnTo>
                  <a:lnTo>
                    <a:pt x="1093" y="174"/>
                  </a:lnTo>
                  <a:lnTo>
                    <a:pt x="1091" y="171"/>
                  </a:lnTo>
                  <a:lnTo>
                    <a:pt x="1089" y="163"/>
                  </a:lnTo>
                  <a:lnTo>
                    <a:pt x="1085" y="160"/>
                  </a:lnTo>
                  <a:lnTo>
                    <a:pt x="1079" y="160"/>
                  </a:lnTo>
                  <a:lnTo>
                    <a:pt x="1068" y="163"/>
                  </a:lnTo>
                  <a:lnTo>
                    <a:pt x="1067" y="165"/>
                  </a:lnTo>
                  <a:lnTo>
                    <a:pt x="1065" y="165"/>
                  </a:lnTo>
                  <a:lnTo>
                    <a:pt x="1064" y="166"/>
                  </a:lnTo>
                  <a:lnTo>
                    <a:pt x="1061" y="167"/>
                  </a:lnTo>
                  <a:lnTo>
                    <a:pt x="1057" y="170"/>
                  </a:lnTo>
                  <a:lnTo>
                    <a:pt x="1049" y="173"/>
                  </a:lnTo>
                  <a:lnTo>
                    <a:pt x="1041" y="173"/>
                  </a:lnTo>
                  <a:lnTo>
                    <a:pt x="1038" y="171"/>
                  </a:lnTo>
                  <a:lnTo>
                    <a:pt x="1037" y="170"/>
                  </a:lnTo>
                  <a:lnTo>
                    <a:pt x="1037" y="169"/>
                  </a:lnTo>
                  <a:lnTo>
                    <a:pt x="1042" y="163"/>
                  </a:lnTo>
                  <a:lnTo>
                    <a:pt x="1045" y="158"/>
                  </a:lnTo>
                  <a:lnTo>
                    <a:pt x="1034" y="147"/>
                  </a:lnTo>
                  <a:lnTo>
                    <a:pt x="1031" y="140"/>
                  </a:lnTo>
                  <a:lnTo>
                    <a:pt x="1031" y="137"/>
                  </a:lnTo>
                  <a:lnTo>
                    <a:pt x="1030" y="140"/>
                  </a:lnTo>
                  <a:lnTo>
                    <a:pt x="1027" y="147"/>
                  </a:lnTo>
                  <a:lnTo>
                    <a:pt x="1024" y="163"/>
                  </a:lnTo>
                  <a:lnTo>
                    <a:pt x="1024" y="169"/>
                  </a:lnTo>
                  <a:lnTo>
                    <a:pt x="1023" y="170"/>
                  </a:lnTo>
                  <a:lnTo>
                    <a:pt x="1019" y="167"/>
                  </a:lnTo>
                  <a:lnTo>
                    <a:pt x="1011" y="163"/>
                  </a:lnTo>
                  <a:lnTo>
                    <a:pt x="1000" y="163"/>
                  </a:lnTo>
                  <a:lnTo>
                    <a:pt x="990" y="166"/>
                  </a:lnTo>
                  <a:lnTo>
                    <a:pt x="985" y="169"/>
                  </a:lnTo>
                  <a:lnTo>
                    <a:pt x="972" y="181"/>
                  </a:lnTo>
                  <a:lnTo>
                    <a:pt x="960" y="191"/>
                  </a:lnTo>
                  <a:lnTo>
                    <a:pt x="951" y="197"/>
                  </a:lnTo>
                  <a:lnTo>
                    <a:pt x="945" y="203"/>
                  </a:lnTo>
                  <a:lnTo>
                    <a:pt x="944" y="206"/>
                  </a:lnTo>
                  <a:lnTo>
                    <a:pt x="944" y="214"/>
                  </a:lnTo>
                  <a:lnTo>
                    <a:pt x="945" y="221"/>
                  </a:lnTo>
                  <a:lnTo>
                    <a:pt x="945" y="239"/>
                  </a:lnTo>
                  <a:lnTo>
                    <a:pt x="946" y="241"/>
                  </a:lnTo>
                  <a:lnTo>
                    <a:pt x="951" y="244"/>
                  </a:lnTo>
                  <a:lnTo>
                    <a:pt x="956" y="247"/>
                  </a:lnTo>
                  <a:lnTo>
                    <a:pt x="957" y="249"/>
                  </a:lnTo>
                  <a:lnTo>
                    <a:pt x="957" y="254"/>
                  </a:lnTo>
                  <a:lnTo>
                    <a:pt x="961" y="262"/>
                  </a:lnTo>
                  <a:lnTo>
                    <a:pt x="963" y="263"/>
                  </a:lnTo>
                  <a:lnTo>
                    <a:pt x="966" y="263"/>
                  </a:lnTo>
                  <a:lnTo>
                    <a:pt x="977" y="260"/>
                  </a:lnTo>
                  <a:lnTo>
                    <a:pt x="983" y="260"/>
                  </a:lnTo>
                  <a:lnTo>
                    <a:pt x="993" y="265"/>
                  </a:lnTo>
                  <a:lnTo>
                    <a:pt x="1007" y="273"/>
                  </a:lnTo>
                  <a:lnTo>
                    <a:pt x="1019" y="277"/>
                  </a:lnTo>
                  <a:lnTo>
                    <a:pt x="1049" y="282"/>
                  </a:lnTo>
                  <a:lnTo>
                    <a:pt x="1061" y="282"/>
                  </a:lnTo>
                  <a:lnTo>
                    <a:pt x="1071" y="280"/>
                  </a:lnTo>
                  <a:lnTo>
                    <a:pt x="1075" y="280"/>
                  </a:lnTo>
                  <a:lnTo>
                    <a:pt x="1080" y="281"/>
                  </a:lnTo>
                  <a:lnTo>
                    <a:pt x="1085" y="284"/>
                  </a:lnTo>
                  <a:lnTo>
                    <a:pt x="1087" y="289"/>
                  </a:lnTo>
                  <a:lnTo>
                    <a:pt x="1090" y="297"/>
                  </a:lnTo>
                  <a:lnTo>
                    <a:pt x="1093" y="308"/>
                  </a:lnTo>
                  <a:lnTo>
                    <a:pt x="1095" y="313"/>
                  </a:lnTo>
                  <a:lnTo>
                    <a:pt x="1095" y="323"/>
                  </a:lnTo>
                  <a:lnTo>
                    <a:pt x="1097" y="323"/>
                  </a:lnTo>
                  <a:lnTo>
                    <a:pt x="1100" y="321"/>
                  </a:lnTo>
                  <a:lnTo>
                    <a:pt x="1102" y="315"/>
                  </a:lnTo>
                  <a:lnTo>
                    <a:pt x="1104" y="314"/>
                  </a:lnTo>
                  <a:lnTo>
                    <a:pt x="1105" y="311"/>
                  </a:lnTo>
                  <a:lnTo>
                    <a:pt x="1106" y="310"/>
                  </a:lnTo>
                  <a:lnTo>
                    <a:pt x="1108" y="313"/>
                  </a:lnTo>
                  <a:lnTo>
                    <a:pt x="1109" y="319"/>
                  </a:lnTo>
                  <a:lnTo>
                    <a:pt x="1109" y="328"/>
                  </a:lnTo>
                  <a:lnTo>
                    <a:pt x="1108" y="332"/>
                  </a:lnTo>
                  <a:lnTo>
                    <a:pt x="1106" y="333"/>
                  </a:lnTo>
                  <a:lnTo>
                    <a:pt x="1106" y="339"/>
                  </a:lnTo>
                  <a:lnTo>
                    <a:pt x="1108" y="341"/>
                  </a:lnTo>
                  <a:lnTo>
                    <a:pt x="1111" y="343"/>
                  </a:lnTo>
                  <a:lnTo>
                    <a:pt x="1112" y="344"/>
                  </a:lnTo>
                  <a:lnTo>
                    <a:pt x="1124" y="344"/>
                  </a:lnTo>
                  <a:lnTo>
                    <a:pt x="1127" y="345"/>
                  </a:lnTo>
                  <a:lnTo>
                    <a:pt x="1131" y="344"/>
                  </a:lnTo>
                  <a:lnTo>
                    <a:pt x="1134" y="341"/>
                  </a:lnTo>
                  <a:lnTo>
                    <a:pt x="1136" y="334"/>
                  </a:lnTo>
                  <a:lnTo>
                    <a:pt x="1135" y="325"/>
                  </a:lnTo>
                  <a:lnTo>
                    <a:pt x="1132" y="317"/>
                  </a:lnTo>
                  <a:lnTo>
                    <a:pt x="1131" y="308"/>
                  </a:lnTo>
                  <a:lnTo>
                    <a:pt x="1131" y="304"/>
                  </a:lnTo>
                  <a:lnTo>
                    <a:pt x="1130" y="302"/>
                  </a:lnTo>
                  <a:lnTo>
                    <a:pt x="1127" y="299"/>
                  </a:lnTo>
                  <a:lnTo>
                    <a:pt x="1126" y="296"/>
                  </a:lnTo>
                  <a:lnTo>
                    <a:pt x="1123" y="293"/>
                  </a:lnTo>
                  <a:lnTo>
                    <a:pt x="1121" y="289"/>
                  </a:lnTo>
                  <a:lnTo>
                    <a:pt x="1120" y="286"/>
                  </a:lnTo>
                  <a:lnTo>
                    <a:pt x="1121" y="284"/>
                  </a:lnTo>
                  <a:lnTo>
                    <a:pt x="1123" y="282"/>
                  </a:lnTo>
                  <a:lnTo>
                    <a:pt x="1127" y="282"/>
                  </a:lnTo>
                  <a:lnTo>
                    <a:pt x="1132" y="285"/>
                  </a:lnTo>
                  <a:lnTo>
                    <a:pt x="1135" y="291"/>
                  </a:lnTo>
                  <a:lnTo>
                    <a:pt x="1138" y="292"/>
                  </a:lnTo>
                  <a:lnTo>
                    <a:pt x="1141" y="292"/>
                  </a:lnTo>
                  <a:lnTo>
                    <a:pt x="1143" y="291"/>
                  </a:lnTo>
                  <a:lnTo>
                    <a:pt x="1147" y="288"/>
                  </a:lnTo>
                  <a:lnTo>
                    <a:pt x="1153" y="282"/>
                  </a:lnTo>
                  <a:lnTo>
                    <a:pt x="1157" y="280"/>
                  </a:lnTo>
                  <a:lnTo>
                    <a:pt x="1161" y="267"/>
                  </a:lnTo>
                  <a:lnTo>
                    <a:pt x="1161" y="265"/>
                  </a:lnTo>
                  <a:lnTo>
                    <a:pt x="1160" y="262"/>
                  </a:lnTo>
                  <a:lnTo>
                    <a:pt x="1156" y="258"/>
                  </a:lnTo>
                  <a:lnTo>
                    <a:pt x="1150" y="251"/>
                  </a:lnTo>
                  <a:lnTo>
                    <a:pt x="1143" y="244"/>
                  </a:lnTo>
                  <a:lnTo>
                    <a:pt x="1138" y="240"/>
                  </a:lnTo>
                  <a:lnTo>
                    <a:pt x="1135" y="237"/>
                  </a:lnTo>
                  <a:lnTo>
                    <a:pt x="1132" y="236"/>
                  </a:lnTo>
                  <a:lnTo>
                    <a:pt x="1132" y="234"/>
                  </a:lnTo>
                  <a:lnTo>
                    <a:pt x="1134" y="233"/>
                  </a:lnTo>
                  <a:lnTo>
                    <a:pt x="1135" y="233"/>
                  </a:lnTo>
                  <a:lnTo>
                    <a:pt x="1138" y="232"/>
                  </a:lnTo>
                  <a:lnTo>
                    <a:pt x="1142" y="230"/>
                  </a:lnTo>
                  <a:lnTo>
                    <a:pt x="1145" y="229"/>
                  </a:lnTo>
                  <a:lnTo>
                    <a:pt x="1146" y="228"/>
                  </a:lnTo>
                  <a:lnTo>
                    <a:pt x="1146" y="225"/>
                  </a:lnTo>
                  <a:lnTo>
                    <a:pt x="1145" y="222"/>
                  </a:lnTo>
                  <a:lnTo>
                    <a:pt x="1145" y="210"/>
                  </a:lnTo>
                  <a:lnTo>
                    <a:pt x="1147" y="197"/>
                  </a:lnTo>
                  <a:lnTo>
                    <a:pt x="1149" y="191"/>
                  </a:lnTo>
                  <a:lnTo>
                    <a:pt x="1152" y="188"/>
                  </a:lnTo>
                  <a:lnTo>
                    <a:pt x="1158" y="188"/>
                  </a:lnTo>
                  <a:lnTo>
                    <a:pt x="1168" y="186"/>
                  </a:lnTo>
                  <a:lnTo>
                    <a:pt x="1180" y="185"/>
                  </a:lnTo>
                  <a:lnTo>
                    <a:pt x="1193" y="185"/>
                  </a:lnTo>
                  <a:lnTo>
                    <a:pt x="1203" y="188"/>
                  </a:lnTo>
                  <a:lnTo>
                    <a:pt x="1220" y="199"/>
                  </a:lnTo>
                  <a:lnTo>
                    <a:pt x="1228" y="202"/>
                  </a:lnTo>
                  <a:lnTo>
                    <a:pt x="1236" y="203"/>
                  </a:lnTo>
                  <a:lnTo>
                    <a:pt x="1246" y="204"/>
                  </a:lnTo>
                  <a:lnTo>
                    <a:pt x="1254" y="207"/>
                  </a:lnTo>
                  <a:lnTo>
                    <a:pt x="1258" y="211"/>
                  </a:lnTo>
                  <a:lnTo>
                    <a:pt x="1258" y="215"/>
                  </a:lnTo>
                  <a:lnTo>
                    <a:pt x="1255" y="217"/>
                  </a:lnTo>
                  <a:lnTo>
                    <a:pt x="1251" y="221"/>
                  </a:lnTo>
                  <a:lnTo>
                    <a:pt x="1249" y="222"/>
                  </a:lnTo>
                  <a:lnTo>
                    <a:pt x="1247" y="225"/>
                  </a:lnTo>
                  <a:lnTo>
                    <a:pt x="1246" y="226"/>
                  </a:lnTo>
                  <a:lnTo>
                    <a:pt x="1246" y="229"/>
                  </a:lnTo>
                  <a:lnTo>
                    <a:pt x="1247" y="232"/>
                  </a:lnTo>
                  <a:lnTo>
                    <a:pt x="1253" y="237"/>
                  </a:lnTo>
                  <a:lnTo>
                    <a:pt x="1258" y="240"/>
                  </a:lnTo>
                  <a:lnTo>
                    <a:pt x="1265" y="241"/>
                  </a:lnTo>
                  <a:lnTo>
                    <a:pt x="1270" y="243"/>
                  </a:lnTo>
                  <a:lnTo>
                    <a:pt x="1277" y="244"/>
                  </a:lnTo>
                  <a:lnTo>
                    <a:pt x="1283" y="243"/>
                  </a:lnTo>
                  <a:lnTo>
                    <a:pt x="1290" y="237"/>
                  </a:lnTo>
                  <a:lnTo>
                    <a:pt x="1296" y="228"/>
                  </a:lnTo>
                  <a:lnTo>
                    <a:pt x="1301" y="222"/>
                  </a:lnTo>
                  <a:lnTo>
                    <a:pt x="1303" y="218"/>
                  </a:lnTo>
                  <a:lnTo>
                    <a:pt x="1306" y="215"/>
                  </a:lnTo>
                  <a:lnTo>
                    <a:pt x="1309" y="214"/>
                  </a:lnTo>
                  <a:lnTo>
                    <a:pt x="1310" y="212"/>
                  </a:lnTo>
                  <a:lnTo>
                    <a:pt x="1313" y="212"/>
                  </a:lnTo>
                  <a:lnTo>
                    <a:pt x="1318" y="218"/>
                  </a:lnTo>
                  <a:lnTo>
                    <a:pt x="1324" y="226"/>
                  </a:lnTo>
                  <a:lnTo>
                    <a:pt x="1331" y="236"/>
                  </a:lnTo>
                  <a:lnTo>
                    <a:pt x="1337" y="244"/>
                  </a:lnTo>
                  <a:lnTo>
                    <a:pt x="1343" y="251"/>
                  </a:lnTo>
                  <a:lnTo>
                    <a:pt x="1347" y="258"/>
                  </a:lnTo>
                  <a:lnTo>
                    <a:pt x="1350" y="266"/>
                  </a:lnTo>
                  <a:lnTo>
                    <a:pt x="1353" y="276"/>
                  </a:lnTo>
                  <a:lnTo>
                    <a:pt x="1354" y="282"/>
                  </a:lnTo>
                  <a:lnTo>
                    <a:pt x="1357" y="285"/>
                  </a:lnTo>
                  <a:lnTo>
                    <a:pt x="1362" y="286"/>
                  </a:lnTo>
                  <a:lnTo>
                    <a:pt x="1376" y="284"/>
                  </a:lnTo>
                  <a:lnTo>
                    <a:pt x="1380" y="284"/>
                  </a:lnTo>
                  <a:lnTo>
                    <a:pt x="1385" y="286"/>
                  </a:lnTo>
                  <a:lnTo>
                    <a:pt x="1392" y="292"/>
                  </a:lnTo>
                  <a:lnTo>
                    <a:pt x="1399" y="299"/>
                  </a:lnTo>
                  <a:lnTo>
                    <a:pt x="1403" y="306"/>
                  </a:lnTo>
                  <a:lnTo>
                    <a:pt x="1404" y="310"/>
                  </a:lnTo>
                  <a:lnTo>
                    <a:pt x="1407" y="314"/>
                  </a:lnTo>
                  <a:lnTo>
                    <a:pt x="1411" y="315"/>
                  </a:lnTo>
                  <a:lnTo>
                    <a:pt x="1417" y="318"/>
                  </a:lnTo>
                  <a:lnTo>
                    <a:pt x="1424" y="319"/>
                  </a:lnTo>
                  <a:lnTo>
                    <a:pt x="1429" y="323"/>
                  </a:lnTo>
                  <a:lnTo>
                    <a:pt x="1429" y="328"/>
                  </a:lnTo>
                  <a:lnTo>
                    <a:pt x="1426" y="334"/>
                  </a:lnTo>
                  <a:lnTo>
                    <a:pt x="1422" y="340"/>
                  </a:lnTo>
                  <a:lnTo>
                    <a:pt x="1420" y="345"/>
                  </a:lnTo>
                  <a:lnTo>
                    <a:pt x="1418" y="350"/>
                  </a:lnTo>
                  <a:lnTo>
                    <a:pt x="1415" y="355"/>
                  </a:lnTo>
                  <a:lnTo>
                    <a:pt x="1413" y="359"/>
                  </a:lnTo>
                  <a:lnTo>
                    <a:pt x="1409" y="367"/>
                  </a:lnTo>
                  <a:lnTo>
                    <a:pt x="1409" y="369"/>
                  </a:lnTo>
                  <a:lnTo>
                    <a:pt x="1410" y="367"/>
                  </a:lnTo>
                  <a:lnTo>
                    <a:pt x="1414" y="367"/>
                  </a:lnTo>
                  <a:lnTo>
                    <a:pt x="1415" y="369"/>
                  </a:lnTo>
                  <a:lnTo>
                    <a:pt x="1421" y="371"/>
                  </a:lnTo>
                  <a:lnTo>
                    <a:pt x="1422" y="373"/>
                  </a:lnTo>
                  <a:lnTo>
                    <a:pt x="1428" y="376"/>
                  </a:lnTo>
                  <a:lnTo>
                    <a:pt x="1436" y="373"/>
                  </a:lnTo>
                  <a:lnTo>
                    <a:pt x="1444" y="376"/>
                  </a:lnTo>
                  <a:lnTo>
                    <a:pt x="1447" y="378"/>
                  </a:lnTo>
                  <a:lnTo>
                    <a:pt x="1448" y="382"/>
                  </a:lnTo>
                  <a:lnTo>
                    <a:pt x="1454" y="392"/>
                  </a:lnTo>
                  <a:lnTo>
                    <a:pt x="1461" y="406"/>
                  </a:lnTo>
                  <a:lnTo>
                    <a:pt x="1461" y="411"/>
                  </a:lnTo>
                  <a:lnTo>
                    <a:pt x="1459" y="414"/>
                  </a:lnTo>
                  <a:lnTo>
                    <a:pt x="1456" y="414"/>
                  </a:lnTo>
                  <a:lnTo>
                    <a:pt x="1455" y="413"/>
                  </a:lnTo>
                  <a:lnTo>
                    <a:pt x="1450" y="410"/>
                  </a:lnTo>
                  <a:lnTo>
                    <a:pt x="1436" y="410"/>
                  </a:lnTo>
                  <a:lnTo>
                    <a:pt x="1435" y="411"/>
                  </a:lnTo>
                  <a:lnTo>
                    <a:pt x="1433" y="414"/>
                  </a:lnTo>
                  <a:lnTo>
                    <a:pt x="1430" y="415"/>
                  </a:lnTo>
                  <a:lnTo>
                    <a:pt x="1429" y="415"/>
                  </a:lnTo>
                  <a:lnTo>
                    <a:pt x="1428" y="414"/>
                  </a:lnTo>
                  <a:lnTo>
                    <a:pt x="1426" y="411"/>
                  </a:lnTo>
                  <a:lnTo>
                    <a:pt x="1424" y="410"/>
                  </a:lnTo>
                  <a:lnTo>
                    <a:pt x="1421" y="407"/>
                  </a:lnTo>
                  <a:lnTo>
                    <a:pt x="1414" y="407"/>
                  </a:lnTo>
                  <a:lnTo>
                    <a:pt x="1402" y="408"/>
                  </a:lnTo>
                  <a:lnTo>
                    <a:pt x="1383" y="408"/>
                  </a:lnTo>
                  <a:lnTo>
                    <a:pt x="1381" y="406"/>
                  </a:lnTo>
                  <a:lnTo>
                    <a:pt x="1381" y="402"/>
                  </a:lnTo>
                  <a:lnTo>
                    <a:pt x="1384" y="399"/>
                  </a:lnTo>
                  <a:lnTo>
                    <a:pt x="1387" y="392"/>
                  </a:lnTo>
                  <a:lnTo>
                    <a:pt x="1389" y="384"/>
                  </a:lnTo>
                  <a:lnTo>
                    <a:pt x="1394" y="374"/>
                  </a:lnTo>
                  <a:lnTo>
                    <a:pt x="1407" y="360"/>
                  </a:lnTo>
                  <a:lnTo>
                    <a:pt x="1407" y="354"/>
                  </a:lnTo>
                  <a:lnTo>
                    <a:pt x="1406" y="351"/>
                  </a:lnTo>
                  <a:lnTo>
                    <a:pt x="1403" y="348"/>
                  </a:lnTo>
                  <a:lnTo>
                    <a:pt x="1400" y="348"/>
                  </a:lnTo>
                  <a:lnTo>
                    <a:pt x="1395" y="351"/>
                  </a:lnTo>
                  <a:lnTo>
                    <a:pt x="1392" y="354"/>
                  </a:lnTo>
                  <a:lnTo>
                    <a:pt x="1389" y="358"/>
                  </a:lnTo>
                  <a:lnTo>
                    <a:pt x="1388" y="360"/>
                  </a:lnTo>
                  <a:lnTo>
                    <a:pt x="1385" y="362"/>
                  </a:lnTo>
                  <a:lnTo>
                    <a:pt x="1373" y="362"/>
                  </a:lnTo>
                  <a:lnTo>
                    <a:pt x="1366" y="360"/>
                  </a:lnTo>
                  <a:lnTo>
                    <a:pt x="1359" y="363"/>
                  </a:lnTo>
                  <a:lnTo>
                    <a:pt x="1355" y="366"/>
                  </a:lnTo>
                  <a:lnTo>
                    <a:pt x="1353" y="369"/>
                  </a:lnTo>
                  <a:lnTo>
                    <a:pt x="1348" y="370"/>
                  </a:lnTo>
                  <a:lnTo>
                    <a:pt x="1344" y="374"/>
                  </a:lnTo>
                  <a:lnTo>
                    <a:pt x="1344" y="376"/>
                  </a:lnTo>
                  <a:lnTo>
                    <a:pt x="1347" y="377"/>
                  </a:lnTo>
                  <a:lnTo>
                    <a:pt x="1348" y="378"/>
                  </a:lnTo>
                  <a:lnTo>
                    <a:pt x="1348" y="380"/>
                  </a:lnTo>
                  <a:lnTo>
                    <a:pt x="1344" y="384"/>
                  </a:lnTo>
                  <a:lnTo>
                    <a:pt x="1339" y="386"/>
                  </a:lnTo>
                  <a:lnTo>
                    <a:pt x="1335" y="388"/>
                  </a:lnTo>
                  <a:lnTo>
                    <a:pt x="1332" y="389"/>
                  </a:lnTo>
                  <a:lnTo>
                    <a:pt x="1329" y="389"/>
                  </a:lnTo>
                  <a:lnTo>
                    <a:pt x="1327" y="386"/>
                  </a:lnTo>
                  <a:lnTo>
                    <a:pt x="1325" y="380"/>
                  </a:lnTo>
                  <a:lnTo>
                    <a:pt x="1325" y="366"/>
                  </a:lnTo>
                  <a:lnTo>
                    <a:pt x="1324" y="365"/>
                  </a:lnTo>
                  <a:lnTo>
                    <a:pt x="1317" y="371"/>
                  </a:lnTo>
                  <a:lnTo>
                    <a:pt x="1316" y="370"/>
                  </a:lnTo>
                  <a:lnTo>
                    <a:pt x="1305" y="365"/>
                  </a:lnTo>
                  <a:lnTo>
                    <a:pt x="1298" y="365"/>
                  </a:lnTo>
                  <a:lnTo>
                    <a:pt x="1294" y="367"/>
                  </a:lnTo>
                  <a:lnTo>
                    <a:pt x="1286" y="371"/>
                  </a:lnTo>
                  <a:lnTo>
                    <a:pt x="1264" y="374"/>
                  </a:lnTo>
                  <a:lnTo>
                    <a:pt x="1255" y="378"/>
                  </a:lnTo>
                  <a:lnTo>
                    <a:pt x="1251" y="386"/>
                  </a:lnTo>
                  <a:lnTo>
                    <a:pt x="1247" y="396"/>
                  </a:lnTo>
                  <a:lnTo>
                    <a:pt x="1246" y="404"/>
                  </a:lnTo>
                  <a:lnTo>
                    <a:pt x="1244" y="407"/>
                  </a:lnTo>
                  <a:lnTo>
                    <a:pt x="1246" y="407"/>
                  </a:lnTo>
                  <a:lnTo>
                    <a:pt x="1247" y="406"/>
                  </a:lnTo>
                  <a:lnTo>
                    <a:pt x="1251" y="403"/>
                  </a:lnTo>
                  <a:lnTo>
                    <a:pt x="1257" y="402"/>
                  </a:lnTo>
                  <a:lnTo>
                    <a:pt x="1264" y="399"/>
                  </a:lnTo>
                  <a:lnTo>
                    <a:pt x="1280" y="393"/>
                  </a:lnTo>
                  <a:lnTo>
                    <a:pt x="1287" y="389"/>
                  </a:lnTo>
                  <a:lnTo>
                    <a:pt x="1295" y="385"/>
                  </a:lnTo>
                  <a:lnTo>
                    <a:pt x="1303" y="384"/>
                  </a:lnTo>
                  <a:lnTo>
                    <a:pt x="1310" y="386"/>
                  </a:lnTo>
                  <a:lnTo>
                    <a:pt x="1316" y="392"/>
                  </a:lnTo>
                  <a:lnTo>
                    <a:pt x="1318" y="396"/>
                  </a:lnTo>
                  <a:lnTo>
                    <a:pt x="1318" y="403"/>
                  </a:lnTo>
                  <a:lnTo>
                    <a:pt x="1317" y="406"/>
                  </a:lnTo>
                  <a:lnTo>
                    <a:pt x="1313" y="410"/>
                  </a:lnTo>
                  <a:lnTo>
                    <a:pt x="1313" y="411"/>
                  </a:lnTo>
                  <a:lnTo>
                    <a:pt x="1314" y="413"/>
                  </a:lnTo>
                  <a:lnTo>
                    <a:pt x="1317" y="418"/>
                  </a:lnTo>
                  <a:lnTo>
                    <a:pt x="1321" y="422"/>
                  </a:lnTo>
                  <a:lnTo>
                    <a:pt x="1324" y="423"/>
                  </a:lnTo>
                  <a:lnTo>
                    <a:pt x="1328" y="419"/>
                  </a:lnTo>
                  <a:lnTo>
                    <a:pt x="1329" y="417"/>
                  </a:lnTo>
                  <a:lnTo>
                    <a:pt x="1333" y="414"/>
                  </a:lnTo>
                  <a:lnTo>
                    <a:pt x="1336" y="413"/>
                  </a:lnTo>
                  <a:lnTo>
                    <a:pt x="1337" y="413"/>
                  </a:lnTo>
                  <a:lnTo>
                    <a:pt x="1339" y="414"/>
                  </a:lnTo>
                  <a:lnTo>
                    <a:pt x="1339" y="419"/>
                  </a:lnTo>
                  <a:lnTo>
                    <a:pt x="1340" y="422"/>
                  </a:lnTo>
                  <a:lnTo>
                    <a:pt x="1340" y="429"/>
                  </a:lnTo>
                  <a:lnTo>
                    <a:pt x="1343" y="432"/>
                  </a:lnTo>
                  <a:lnTo>
                    <a:pt x="1346" y="433"/>
                  </a:lnTo>
                  <a:lnTo>
                    <a:pt x="1348" y="433"/>
                  </a:lnTo>
                  <a:lnTo>
                    <a:pt x="1359" y="422"/>
                  </a:lnTo>
                  <a:lnTo>
                    <a:pt x="1361" y="419"/>
                  </a:lnTo>
                  <a:lnTo>
                    <a:pt x="1363" y="419"/>
                  </a:lnTo>
                  <a:lnTo>
                    <a:pt x="1365" y="421"/>
                  </a:lnTo>
                  <a:lnTo>
                    <a:pt x="1370" y="429"/>
                  </a:lnTo>
                  <a:lnTo>
                    <a:pt x="1374" y="443"/>
                  </a:lnTo>
                  <a:lnTo>
                    <a:pt x="1373" y="447"/>
                  </a:lnTo>
                  <a:lnTo>
                    <a:pt x="1368" y="450"/>
                  </a:lnTo>
                  <a:lnTo>
                    <a:pt x="1361" y="452"/>
                  </a:lnTo>
                  <a:lnTo>
                    <a:pt x="1353" y="454"/>
                  </a:lnTo>
                  <a:lnTo>
                    <a:pt x="1348" y="455"/>
                  </a:lnTo>
                  <a:lnTo>
                    <a:pt x="1343" y="456"/>
                  </a:lnTo>
                  <a:lnTo>
                    <a:pt x="1333" y="459"/>
                  </a:lnTo>
                  <a:lnTo>
                    <a:pt x="1325" y="460"/>
                  </a:lnTo>
                  <a:lnTo>
                    <a:pt x="1320" y="462"/>
                  </a:lnTo>
                  <a:lnTo>
                    <a:pt x="1316" y="465"/>
                  </a:lnTo>
                  <a:lnTo>
                    <a:pt x="1310" y="469"/>
                  </a:lnTo>
                  <a:lnTo>
                    <a:pt x="1305" y="474"/>
                  </a:lnTo>
                  <a:lnTo>
                    <a:pt x="1298" y="476"/>
                  </a:lnTo>
                  <a:lnTo>
                    <a:pt x="1292" y="473"/>
                  </a:lnTo>
                  <a:lnTo>
                    <a:pt x="1290" y="467"/>
                  </a:lnTo>
                  <a:lnTo>
                    <a:pt x="1290" y="459"/>
                  </a:lnTo>
                  <a:lnTo>
                    <a:pt x="1288" y="451"/>
                  </a:lnTo>
                  <a:lnTo>
                    <a:pt x="1288" y="448"/>
                  </a:lnTo>
                  <a:lnTo>
                    <a:pt x="1284" y="448"/>
                  </a:lnTo>
                  <a:lnTo>
                    <a:pt x="1283" y="450"/>
                  </a:lnTo>
                  <a:lnTo>
                    <a:pt x="1280" y="451"/>
                  </a:lnTo>
                  <a:lnTo>
                    <a:pt x="1279" y="452"/>
                  </a:lnTo>
                  <a:lnTo>
                    <a:pt x="1277" y="455"/>
                  </a:lnTo>
                  <a:lnTo>
                    <a:pt x="1275" y="458"/>
                  </a:lnTo>
                  <a:lnTo>
                    <a:pt x="1272" y="459"/>
                  </a:lnTo>
                  <a:lnTo>
                    <a:pt x="1265" y="459"/>
                  </a:lnTo>
                  <a:lnTo>
                    <a:pt x="1262" y="460"/>
                  </a:lnTo>
                  <a:lnTo>
                    <a:pt x="1258" y="460"/>
                  </a:lnTo>
                  <a:lnTo>
                    <a:pt x="1254" y="462"/>
                  </a:lnTo>
                  <a:lnTo>
                    <a:pt x="1249" y="465"/>
                  </a:lnTo>
                  <a:lnTo>
                    <a:pt x="1244" y="467"/>
                  </a:lnTo>
                  <a:lnTo>
                    <a:pt x="1242" y="470"/>
                  </a:lnTo>
                  <a:lnTo>
                    <a:pt x="1239" y="476"/>
                  </a:lnTo>
                  <a:lnTo>
                    <a:pt x="1238" y="480"/>
                  </a:lnTo>
                  <a:lnTo>
                    <a:pt x="1240" y="488"/>
                  </a:lnTo>
                  <a:lnTo>
                    <a:pt x="1249" y="502"/>
                  </a:lnTo>
                  <a:lnTo>
                    <a:pt x="1249" y="507"/>
                  </a:lnTo>
                  <a:lnTo>
                    <a:pt x="1243" y="510"/>
                  </a:lnTo>
                  <a:lnTo>
                    <a:pt x="1232" y="510"/>
                  </a:lnTo>
                  <a:lnTo>
                    <a:pt x="1221" y="508"/>
                  </a:lnTo>
                  <a:lnTo>
                    <a:pt x="1213" y="507"/>
                  </a:lnTo>
                  <a:lnTo>
                    <a:pt x="1205" y="507"/>
                  </a:lnTo>
                  <a:lnTo>
                    <a:pt x="1202" y="508"/>
                  </a:lnTo>
                  <a:lnTo>
                    <a:pt x="1199" y="511"/>
                  </a:lnTo>
                  <a:lnTo>
                    <a:pt x="1198" y="514"/>
                  </a:lnTo>
                  <a:lnTo>
                    <a:pt x="1198" y="517"/>
                  </a:lnTo>
                  <a:lnTo>
                    <a:pt x="1199" y="519"/>
                  </a:lnTo>
                  <a:lnTo>
                    <a:pt x="1199" y="524"/>
                  </a:lnTo>
                  <a:lnTo>
                    <a:pt x="1198" y="526"/>
                  </a:lnTo>
                  <a:lnTo>
                    <a:pt x="1195" y="528"/>
                  </a:lnTo>
                  <a:lnTo>
                    <a:pt x="1190" y="528"/>
                  </a:lnTo>
                  <a:lnTo>
                    <a:pt x="1187" y="529"/>
                  </a:lnTo>
                  <a:lnTo>
                    <a:pt x="1186" y="530"/>
                  </a:lnTo>
                  <a:lnTo>
                    <a:pt x="1184" y="533"/>
                  </a:lnTo>
                  <a:lnTo>
                    <a:pt x="1184" y="536"/>
                  </a:lnTo>
                  <a:lnTo>
                    <a:pt x="1187" y="541"/>
                  </a:lnTo>
                  <a:lnTo>
                    <a:pt x="1187" y="547"/>
                  </a:lnTo>
                  <a:lnTo>
                    <a:pt x="1186" y="550"/>
                  </a:lnTo>
                  <a:lnTo>
                    <a:pt x="1180" y="555"/>
                  </a:lnTo>
                  <a:lnTo>
                    <a:pt x="1177" y="556"/>
                  </a:lnTo>
                  <a:lnTo>
                    <a:pt x="1175" y="556"/>
                  </a:lnTo>
                  <a:lnTo>
                    <a:pt x="1171" y="552"/>
                  </a:lnTo>
                  <a:lnTo>
                    <a:pt x="1168" y="551"/>
                  </a:lnTo>
                  <a:lnTo>
                    <a:pt x="1165" y="551"/>
                  </a:lnTo>
                  <a:lnTo>
                    <a:pt x="1164" y="552"/>
                  </a:lnTo>
                  <a:lnTo>
                    <a:pt x="1164" y="555"/>
                  </a:lnTo>
                  <a:lnTo>
                    <a:pt x="1165" y="565"/>
                  </a:lnTo>
                  <a:lnTo>
                    <a:pt x="1176" y="584"/>
                  </a:lnTo>
                  <a:lnTo>
                    <a:pt x="1177" y="589"/>
                  </a:lnTo>
                  <a:lnTo>
                    <a:pt x="1172" y="593"/>
                  </a:lnTo>
                  <a:lnTo>
                    <a:pt x="1165" y="596"/>
                  </a:lnTo>
                  <a:lnTo>
                    <a:pt x="1157" y="600"/>
                  </a:lnTo>
                  <a:lnTo>
                    <a:pt x="1152" y="604"/>
                  </a:lnTo>
                  <a:lnTo>
                    <a:pt x="1145" y="613"/>
                  </a:lnTo>
                  <a:lnTo>
                    <a:pt x="1135" y="624"/>
                  </a:lnTo>
                  <a:lnTo>
                    <a:pt x="1126" y="636"/>
                  </a:lnTo>
                  <a:lnTo>
                    <a:pt x="1116" y="643"/>
                  </a:lnTo>
                  <a:lnTo>
                    <a:pt x="1108" y="648"/>
                  </a:lnTo>
                  <a:lnTo>
                    <a:pt x="1102" y="656"/>
                  </a:lnTo>
                  <a:lnTo>
                    <a:pt x="1100" y="663"/>
                  </a:lnTo>
                  <a:lnTo>
                    <a:pt x="1101" y="670"/>
                  </a:lnTo>
                  <a:lnTo>
                    <a:pt x="1105" y="678"/>
                  </a:lnTo>
                  <a:lnTo>
                    <a:pt x="1113" y="703"/>
                  </a:lnTo>
                  <a:lnTo>
                    <a:pt x="1116" y="713"/>
                  </a:lnTo>
                  <a:lnTo>
                    <a:pt x="1117" y="719"/>
                  </a:lnTo>
                  <a:lnTo>
                    <a:pt x="1117" y="728"/>
                  </a:lnTo>
                  <a:lnTo>
                    <a:pt x="1115" y="737"/>
                  </a:lnTo>
                  <a:lnTo>
                    <a:pt x="1112" y="743"/>
                  </a:lnTo>
                  <a:lnTo>
                    <a:pt x="1106" y="745"/>
                  </a:lnTo>
                  <a:lnTo>
                    <a:pt x="1101" y="743"/>
                  </a:lnTo>
                  <a:lnTo>
                    <a:pt x="1100" y="740"/>
                  </a:lnTo>
                  <a:lnTo>
                    <a:pt x="1098" y="736"/>
                  </a:lnTo>
                  <a:lnTo>
                    <a:pt x="1098" y="733"/>
                  </a:lnTo>
                  <a:lnTo>
                    <a:pt x="1097" y="729"/>
                  </a:lnTo>
                  <a:lnTo>
                    <a:pt x="1094" y="726"/>
                  </a:lnTo>
                  <a:lnTo>
                    <a:pt x="1091" y="725"/>
                  </a:lnTo>
                  <a:lnTo>
                    <a:pt x="1085" y="719"/>
                  </a:lnTo>
                  <a:lnTo>
                    <a:pt x="1080" y="708"/>
                  </a:lnTo>
                  <a:lnTo>
                    <a:pt x="1076" y="695"/>
                  </a:lnTo>
                  <a:lnTo>
                    <a:pt x="1075" y="682"/>
                  </a:lnTo>
                  <a:lnTo>
                    <a:pt x="1074" y="678"/>
                  </a:lnTo>
                  <a:lnTo>
                    <a:pt x="1074" y="676"/>
                  </a:lnTo>
                  <a:lnTo>
                    <a:pt x="1072" y="674"/>
                  </a:lnTo>
                  <a:lnTo>
                    <a:pt x="1071" y="674"/>
                  </a:lnTo>
                  <a:lnTo>
                    <a:pt x="1068" y="677"/>
                  </a:lnTo>
                  <a:lnTo>
                    <a:pt x="1067" y="680"/>
                  </a:lnTo>
                  <a:lnTo>
                    <a:pt x="1061" y="682"/>
                  </a:lnTo>
                  <a:lnTo>
                    <a:pt x="1056" y="680"/>
                  </a:lnTo>
                  <a:lnTo>
                    <a:pt x="1053" y="676"/>
                  </a:lnTo>
                  <a:lnTo>
                    <a:pt x="1050" y="673"/>
                  </a:lnTo>
                  <a:lnTo>
                    <a:pt x="1048" y="667"/>
                  </a:lnTo>
                  <a:lnTo>
                    <a:pt x="1045" y="666"/>
                  </a:lnTo>
                  <a:lnTo>
                    <a:pt x="1039" y="669"/>
                  </a:lnTo>
                  <a:lnTo>
                    <a:pt x="1031" y="671"/>
                  </a:lnTo>
                  <a:lnTo>
                    <a:pt x="1024" y="674"/>
                  </a:lnTo>
                  <a:lnTo>
                    <a:pt x="1002" y="674"/>
                  </a:lnTo>
                  <a:lnTo>
                    <a:pt x="998" y="676"/>
                  </a:lnTo>
                  <a:lnTo>
                    <a:pt x="997" y="677"/>
                  </a:lnTo>
                  <a:lnTo>
                    <a:pt x="996" y="680"/>
                  </a:lnTo>
                  <a:lnTo>
                    <a:pt x="996" y="682"/>
                  </a:lnTo>
                  <a:lnTo>
                    <a:pt x="994" y="685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89" y="689"/>
                  </a:lnTo>
                  <a:lnTo>
                    <a:pt x="986" y="688"/>
                  </a:lnTo>
                  <a:lnTo>
                    <a:pt x="982" y="687"/>
                  </a:lnTo>
                  <a:lnTo>
                    <a:pt x="974" y="682"/>
                  </a:lnTo>
                  <a:lnTo>
                    <a:pt x="963" y="680"/>
                  </a:lnTo>
                  <a:lnTo>
                    <a:pt x="937" y="680"/>
                  </a:lnTo>
                  <a:lnTo>
                    <a:pt x="931" y="682"/>
                  </a:lnTo>
                  <a:lnTo>
                    <a:pt x="929" y="688"/>
                  </a:lnTo>
                  <a:lnTo>
                    <a:pt x="923" y="693"/>
                  </a:lnTo>
                  <a:lnTo>
                    <a:pt x="916" y="699"/>
                  </a:lnTo>
                  <a:lnTo>
                    <a:pt x="910" y="702"/>
                  </a:lnTo>
                  <a:lnTo>
                    <a:pt x="907" y="703"/>
                  </a:lnTo>
                  <a:lnTo>
                    <a:pt x="904" y="706"/>
                  </a:lnTo>
                  <a:lnTo>
                    <a:pt x="900" y="707"/>
                  </a:lnTo>
                  <a:lnTo>
                    <a:pt x="897" y="710"/>
                  </a:lnTo>
                  <a:lnTo>
                    <a:pt x="894" y="714"/>
                  </a:lnTo>
                  <a:lnTo>
                    <a:pt x="893" y="715"/>
                  </a:lnTo>
                  <a:lnTo>
                    <a:pt x="893" y="718"/>
                  </a:lnTo>
                  <a:lnTo>
                    <a:pt x="899" y="724"/>
                  </a:lnTo>
                  <a:lnTo>
                    <a:pt x="900" y="732"/>
                  </a:lnTo>
                  <a:lnTo>
                    <a:pt x="900" y="741"/>
                  </a:lnTo>
                  <a:lnTo>
                    <a:pt x="897" y="751"/>
                  </a:lnTo>
                  <a:lnTo>
                    <a:pt x="894" y="763"/>
                  </a:lnTo>
                  <a:lnTo>
                    <a:pt x="894" y="778"/>
                  </a:lnTo>
                  <a:lnTo>
                    <a:pt x="896" y="796"/>
                  </a:lnTo>
                  <a:lnTo>
                    <a:pt x="900" y="809"/>
                  </a:lnTo>
                  <a:lnTo>
                    <a:pt x="905" y="818"/>
                  </a:lnTo>
                  <a:lnTo>
                    <a:pt x="914" y="828"/>
                  </a:lnTo>
                  <a:lnTo>
                    <a:pt x="930" y="844"/>
                  </a:lnTo>
                  <a:lnTo>
                    <a:pt x="937" y="848"/>
                  </a:lnTo>
                  <a:lnTo>
                    <a:pt x="944" y="847"/>
                  </a:lnTo>
                  <a:lnTo>
                    <a:pt x="951" y="843"/>
                  </a:lnTo>
                  <a:lnTo>
                    <a:pt x="959" y="837"/>
                  </a:lnTo>
                  <a:lnTo>
                    <a:pt x="966" y="837"/>
                  </a:lnTo>
                  <a:lnTo>
                    <a:pt x="967" y="839"/>
                  </a:lnTo>
                  <a:lnTo>
                    <a:pt x="968" y="839"/>
                  </a:lnTo>
                  <a:lnTo>
                    <a:pt x="970" y="840"/>
                  </a:lnTo>
                  <a:lnTo>
                    <a:pt x="972" y="840"/>
                  </a:lnTo>
                  <a:lnTo>
                    <a:pt x="975" y="839"/>
                  </a:lnTo>
                  <a:lnTo>
                    <a:pt x="977" y="836"/>
                  </a:lnTo>
                  <a:lnTo>
                    <a:pt x="979" y="832"/>
                  </a:lnTo>
                  <a:lnTo>
                    <a:pt x="979" y="822"/>
                  </a:lnTo>
                  <a:lnTo>
                    <a:pt x="978" y="817"/>
                  </a:lnTo>
                  <a:lnTo>
                    <a:pt x="979" y="811"/>
                  </a:lnTo>
                  <a:lnTo>
                    <a:pt x="981" y="807"/>
                  </a:lnTo>
                  <a:lnTo>
                    <a:pt x="985" y="803"/>
                  </a:lnTo>
                  <a:lnTo>
                    <a:pt x="989" y="802"/>
                  </a:lnTo>
                  <a:lnTo>
                    <a:pt x="1004" y="802"/>
                  </a:lnTo>
                  <a:lnTo>
                    <a:pt x="1015" y="799"/>
                  </a:lnTo>
                  <a:lnTo>
                    <a:pt x="1024" y="799"/>
                  </a:lnTo>
                  <a:lnTo>
                    <a:pt x="1028" y="802"/>
                  </a:lnTo>
                  <a:lnTo>
                    <a:pt x="1031" y="818"/>
                  </a:lnTo>
                  <a:lnTo>
                    <a:pt x="1030" y="828"/>
                  </a:lnTo>
                  <a:lnTo>
                    <a:pt x="1024" y="835"/>
                  </a:lnTo>
                  <a:lnTo>
                    <a:pt x="1019" y="843"/>
                  </a:lnTo>
                  <a:lnTo>
                    <a:pt x="1016" y="852"/>
                  </a:lnTo>
                  <a:lnTo>
                    <a:pt x="1018" y="862"/>
                  </a:lnTo>
                  <a:lnTo>
                    <a:pt x="1016" y="872"/>
                  </a:lnTo>
                  <a:lnTo>
                    <a:pt x="1015" y="876"/>
                  </a:lnTo>
                  <a:lnTo>
                    <a:pt x="1012" y="881"/>
                  </a:lnTo>
                  <a:lnTo>
                    <a:pt x="1012" y="883"/>
                  </a:lnTo>
                  <a:lnTo>
                    <a:pt x="1011" y="884"/>
                  </a:lnTo>
                  <a:lnTo>
                    <a:pt x="1011" y="885"/>
                  </a:lnTo>
                  <a:lnTo>
                    <a:pt x="1023" y="885"/>
                  </a:lnTo>
                  <a:lnTo>
                    <a:pt x="1026" y="887"/>
                  </a:lnTo>
                  <a:lnTo>
                    <a:pt x="1027" y="887"/>
                  </a:lnTo>
                  <a:lnTo>
                    <a:pt x="1030" y="889"/>
                  </a:lnTo>
                  <a:lnTo>
                    <a:pt x="1033" y="889"/>
                  </a:lnTo>
                  <a:lnTo>
                    <a:pt x="1041" y="888"/>
                  </a:lnTo>
                  <a:lnTo>
                    <a:pt x="1048" y="883"/>
                  </a:lnTo>
                  <a:lnTo>
                    <a:pt x="1056" y="880"/>
                  </a:lnTo>
                  <a:lnTo>
                    <a:pt x="1061" y="883"/>
                  </a:lnTo>
                  <a:lnTo>
                    <a:pt x="1068" y="887"/>
                  </a:lnTo>
                  <a:lnTo>
                    <a:pt x="1074" y="895"/>
                  </a:lnTo>
                  <a:lnTo>
                    <a:pt x="1078" y="903"/>
                  </a:lnTo>
                  <a:lnTo>
                    <a:pt x="1079" y="910"/>
                  </a:lnTo>
                  <a:lnTo>
                    <a:pt x="1076" y="922"/>
                  </a:lnTo>
                  <a:lnTo>
                    <a:pt x="1074" y="937"/>
                  </a:lnTo>
                  <a:lnTo>
                    <a:pt x="1074" y="954"/>
                  </a:lnTo>
                  <a:lnTo>
                    <a:pt x="1075" y="965"/>
                  </a:lnTo>
                  <a:lnTo>
                    <a:pt x="1079" y="973"/>
                  </a:lnTo>
                  <a:lnTo>
                    <a:pt x="1082" y="977"/>
                  </a:lnTo>
                  <a:lnTo>
                    <a:pt x="1085" y="983"/>
                  </a:lnTo>
                  <a:lnTo>
                    <a:pt x="1090" y="988"/>
                  </a:lnTo>
                  <a:lnTo>
                    <a:pt x="1093" y="989"/>
                  </a:lnTo>
                  <a:lnTo>
                    <a:pt x="1097" y="991"/>
                  </a:lnTo>
                  <a:lnTo>
                    <a:pt x="1101" y="989"/>
                  </a:lnTo>
                  <a:lnTo>
                    <a:pt x="1112" y="984"/>
                  </a:lnTo>
                  <a:lnTo>
                    <a:pt x="1119" y="980"/>
                  </a:lnTo>
                  <a:lnTo>
                    <a:pt x="1124" y="974"/>
                  </a:lnTo>
                  <a:lnTo>
                    <a:pt x="1128" y="974"/>
                  </a:lnTo>
                  <a:lnTo>
                    <a:pt x="1134" y="976"/>
                  </a:lnTo>
                  <a:lnTo>
                    <a:pt x="1139" y="980"/>
                  </a:lnTo>
                  <a:lnTo>
                    <a:pt x="1145" y="985"/>
                  </a:lnTo>
                  <a:lnTo>
                    <a:pt x="1146" y="988"/>
                  </a:lnTo>
                  <a:lnTo>
                    <a:pt x="1146" y="989"/>
                  </a:lnTo>
                  <a:lnTo>
                    <a:pt x="1149" y="992"/>
                  </a:lnTo>
                  <a:lnTo>
                    <a:pt x="1156" y="992"/>
                  </a:lnTo>
                  <a:lnTo>
                    <a:pt x="1160" y="991"/>
                  </a:lnTo>
                  <a:lnTo>
                    <a:pt x="1164" y="988"/>
                  </a:lnTo>
                  <a:lnTo>
                    <a:pt x="1167" y="985"/>
                  </a:lnTo>
                  <a:lnTo>
                    <a:pt x="1172" y="977"/>
                  </a:lnTo>
                  <a:lnTo>
                    <a:pt x="1176" y="972"/>
                  </a:lnTo>
                  <a:lnTo>
                    <a:pt x="1183" y="962"/>
                  </a:lnTo>
                  <a:lnTo>
                    <a:pt x="1191" y="955"/>
                  </a:lnTo>
                  <a:lnTo>
                    <a:pt x="1198" y="951"/>
                  </a:lnTo>
                  <a:lnTo>
                    <a:pt x="1203" y="948"/>
                  </a:lnTo>
                  <a:lnTo>
                    <a:pt x="1210" y="943"/>
                  </a:lnTo>
                  <a:lnTo>
                    <a:pt x="1219" y="937"/>
                  </a:lnTo>
                  <a:lnTo>
                    <a:pt x="1225" y="936"/>
                  </a:lnTo>
                  <a:lnTo>
                    <a:pt x="1228" y="939"/>
                  </a:lnTo>
                  <a:lnTo>
                    <a:pt x="1228" y="943"/>
                  </a:lnTo>
                  <a:lnTo>
                    <a:pt x="1225" y="948"/>
                  </a:lnTo>
                  <a:lnTo>
                    <a:pt x="1223" y="955"/>
                  </a:lnTo>
                  <a:lnTo>
                    <a:pt x="1221" y="959"/>
                  </a:lnTo>
                  <a:lnTo>
                    <a:pt x="1221" y="977"/>
                  </a:lnTo>
                  <a:lnTo>
                    <a:pt x="1223" y="985"/>
                  </a:lnTo>
                  <a:lnTo>
                    <a:pt x="1225" y="989"/>
                  </a:lnTo>
                  <a:lnTo>
                    <a:pt x="1228" y="988"/>
                  </a:lnTo>
                  <a:lnTo>
                    <a:pt x="1228" y="981"/>
                  </a:lnTo>
                  <a:lnTo>
                    <a:pt x="1229" y="972"/>
                  </a:lnTo>
                  <a:lnTo>
                    <a:pt x="1232" y="963"/>
                  </a:lnTo>
                  <a:lnTo>
                    <a:pt x="1239" y="954"/>
                  </a:lnTo>
                  <a:lnTo>
                    <a:pt x="1247" y="948"/>
                  </a:lnTo>
                  <a:lnTo>
                    <a:pt x="1254" y="946"/>
                  </a:lnTo>
                  <a:lnTo>
                    <a:pt x="1257" y="948"/>
                  </a:lnTo>
                  <a:lnTo>
                    <a:pt x="1258" y="951"/>
                  </a:lnTo>
                  <a:lnTo>
                    <a:pt x="1261" y="954"/>
                  </a:lnTo>
                  <a:lnTo>
                    <a:pt x="1262" y="958"/>
                  </a:lnTo>
                  <a:lnTo>
                    <a:pt x="1265" y="963"/>
                  </a:lnTo>
                  <a:lnTo>
                    <a:pt x="1268" y="965"/>
                  </a:lnTo>
                  <a:lnTo>
                    <a:pt x="1269" y="966"/>
                  </a:lnTo>
                  <a:lnTo>
                    <a:pt x="1272" y="965"/>
                  </a:lnTo>
                  <a:lnTo>
                    <a:pt x="1279" y="961"/>
                  </a:lnTo>
                  <a:lnTo>
                    <a:pt x="1286" y="959"/>
                  </a:lnTo>
                  <a:lnTo>
                    <a:pt x="1292" y="961"/>
                  </a:lnTo>
                  <a:lnTo>
                    <a:pt x="1298" y="966"/>
                  </a:lnTo>
                  <a:lnTo>
                    <a:pt x="1299" y="970"/>
                  </a:lnTo>
                  <a:lnTo>
                    <a:pt x="1302" y="974"/>
                  </a:lnTo>
                  <a:lnTo>
                    <a:pt x="1303" y="976"/>
                  </a:lnTo>
                  <a:lnTo>
                    <a:pt x="1303" y="977"/>
                  </a:lnTo>
                  <a:lnTo>
                    <a:pt x="1305" y="974"/>
                  </a:lnTo>
                  <a:lnTo>
                    <a:pt x="1307" y="973"/>
                  </a:lnTo>
                  <a:lnTo>
                    <a:pt x="1309" y="969"/>
                  </a:lnTo>
                  <a:lnTo>
                    <a:pt x="1309" y="966"/>
                  </a:lnTo>
                  <a:lnTo>
                    <a:pt x="1311" y="961"/>
                  </a:lnTo>
                  <a:lnTo>
                    <a:pt x="1318" y="958"/>
                  </a:lnTo>
                  <a:lnTo>
                    <a:pt x="1328" y="956"/>
                  </a:lnTo>
                  <a:lnTo>
                    <a:pt x="1337" y="961"/>
                  </a:lnTo>
                  <a:lnTo>
                    <a:pt x="1342" y="963"/>
                  </a:lnTo>
                  <a:lnTo>
                    <a:pt x="1344" y="966"/>
                  </a:lnTo>
                  <a:lnTo>
                    <a:pt x="1346" y="969"/>
                  </a:lnTo>
                  <a:lnTo>
                    <a:pt x="1346" y="970"/>
                  </a:lnTo>
                  <a:lnTo>
                    <a:pt x="1347" y="970"/>
                  </a:lnTo>
                  <a:lnTo>
                    <a:pt x="1347" y="972"/>
                  </a:lnTo>
                  <a:lnTo>
                    <a:pt x="1351" y="972"/>
                  </a:lnTo>
                  <a:lnTo>
                    <a:pt x="1353" y="969"/>
                  </a:lnTo>
                  <a:lnTo>
                    <a:pt x="1355" y="966"/>
                  </a:lnTo>
                  <a:lnTo>
                    <a:pt x="1358" y="962"/>
                  </a:lnTo>
                  <a:lnTo>
                    <a:pt x="1359" y="958"/>
                  </a:lnTo>
                  <a:lnTo>
                    <a:pt x="1363" y="954"/>
                  </a:lnTo>
                  <a:lnTo>
                    <a:pt x="1365" y="956"/>
                  </a:lnTo>
                  <a:lnTo>
                    <a:pt x="1363" y="965"/>
                  </a:lnTo>
                  <a:lnTo>
                    <a:pt x="1361" y="976"/>
                  </a:lnTo>
                  <a:lnTo>
                    <a:pt x="1354" y="989"/>
                  </a:lnTo>
                  <a:lnTo>
                    <a:pt x="1354" y="993"/>
                  </a:lnTo>
                  <a:lnTo>
                    <a:pt x="1355" y="993"/>
                  </a:lnTo>
                  <a:lnTo>
                    <a:pt x="1357" y="995"/>
                  </a:lnTo>
                  <a:lnTo>
                    <a:pt x="1359" y="993"/>
                  </a:lnTo>
                  <a:lnTo>
                    <a:pt x="1362" y="993"/>
                  </a:lnTo>
                  <a:lnTo>
                    <a:pt x="1363" y="995"/>
                  </a:lnTo>
                  <a:lnTo>
                    <a:pt x="1365" y="998"/>
                  </a:lnTo>
                  <a:lnTo>
                    <a:pt x="1366" y="999"/>
                  </a:lnTo>
                  <a:lnTo>
                    <a:pt x="1372" y="999"/>
                  </a:lnTo>
                  <a:lnTo>
                    <a:pt x="1374" y="998"/>
                  </a:lnTo>
                  <a:lnTo>
                    <a:pt x="1380" y="998"/>
                  </a:lnTo>
                  <a:lnTo>
                    <a:pt x="1383" y="999"/>
                  </a:lnTo>
                  <a:lnTo>
                    <a:pt x="1384" y="1002"/>
                  </a:lnTo>
                  <a:lnTo>
                    <a:pt x="1389" y="1007"/>
                  </a:lnTo>
                  <a:lnTo>
                    <a:pt x="1395" y="1015"/>
                  </a:lnTo>
                  <a:lnTo>
                    <a:pt x="1402" y="1026"/>
                  </a:lnTo>
                  <a:lnTo>
                    <a:pt x="1407" y="1032"/>
                  </a:lnTo>
                  <a:lnTo>
                    <a:pt x="1413" y="1032"/>
                  </a:lnTo>
                  <a:lnTo>
                    <a:pt x="1420" y="1028"/>
                  </a:lnTo>
                  <a:lnTo>
                    <a:pt x="1429" y="1025"/>
                  </a:lnTo>
                  <a:lnTo>
                    <a:pt x="1440" y="1026"/>
                  </a:lnTo>
                  <a:lnTo>
                    <a:pt x="1451" y="1035"/>
                  </a:lnTo>
                  <a:lnTo>
                    <a:pt x="1462" y="1046"/>
                  </a:lnTo>
                  <a:lnTo>
                    <a:pt x="1473" y="1058"/>
                  </a:lnTo>
                  <a:lnTo>
                    <a:pt x="1480" y="1069"/>
                  </a:lnTo>
                  <a:lnTo>
                    <a:pt x="1484" y="1078"/>
                  </a:lnTo>
                  <a:lnTo>
                    <a:pt x="1488" y="1084"/>
                  </a:lnTo>
                  <a:lnTo>
                    <a:pt x="1492" y="1087"/>
                  </a:lnTo>
                  <a:lnTo>
                    <a:pt x="1497" y="1089"/>
                  </a:lnTo>
                  <a:lnTo>
                    <a:pt x="1500" y="1092"/>
                  </a:lnTo>
                  <a:lnTo>
                    <a:pt x="1502" y="1096"/>
                  </a:lnTo>
                  <a:lnTo>
                    <a:pt x="1502" y="1099"/>
                  </a:lnTo>
                  <a:lnTo>
                    <a:pt x="1503" y="1103"/>
                  </a:lnTo>
                  <a:lnTo>
                    <a:pt x="1503" y="1106"/>
                  </a:lnTo>
                  <a:lnTo>
                    <a:pt x="1500" y="1111"/>
                  </a:lnTo>
                  <a:lnTo>
                    <a:pt x="1492" y="1117"/>
                  </a:lnTo>
                  <a:lnTo>
                    <a:pt x="1482" y="1122"/>
                  </a:lnTo>
                  <a:lnTo>
                    <a:pt x="1473" y="1125"/>
                  </a:lnTo>
                  <a:lnTo>
                    <a:pt x="1467" y="1128"/>
                  </a:lnTo>
                  <a:lnTo>
                    <a:pt x="1466" y="1131"/>
                  </a:lnTo>
                  <a:lnTo>
                    <a:pt x="1466" y="1135"/>
                  </a:lnTo>
                  <a:lnTo>
                    <a:pt x="1467" y="1136"/>
                  </a:lnTo>
                  <a:lnTo>
                    <a:pt x="1470" y="1136"/>
                  </a:lnTo>
                  <a:lnTo>
                    <a:pt x="1474" y="1137"/>
                  </a:lnTo>
                  <a:lnTo>
                    <a:pt x="1485" y="1135"/>
                  </a:lnTo>
                  <a:lnTo>
                    <a:pt x="1488" y="1133"/>
                  </a:lnTo>
                  <a:lnTo>
                    <a:pt x="1492" y="1129"/>
                  </a:lnTo>
                  <a:lnTo>
                    <a:pt x="1493" y="1126"/>
                  </a:lnTo>
                  <a:lnTo>
                    <a:pt x="1497" y="1122"/>
                  </a:lnTo>
                  <a:lnTo>
                    <a:pt x="1500" y="1121"/>
                  </a:lnTo>
                  <a:lnTo>
                    <a:pt x="1504" y="1120"/>
                  </a:lnTo>
                  <a:lnTo>
                    <a:pt x="1508" y="1121"/>
                  </a:lnTo>
                  <a:lnTo>
                    <a:pt x="1514" y="1124"/>
                  </a:lnTo>
                  <a:lnTo>
                    <a:pt x="1515" y="1128"/>
                  </a:lnTo>
                  <a:lnTo>
                    <a:pt x="1515" y="1132"/>
                  </a:lnTo>
                  <a:lnTo>
                    <a:pt x="1514" y="1136"/>
                  </a:lnTo>
                  <a:lnTo>
                    <a:pt x="1511" y="1141"/>
                  </a:lnTo>
                  <a:lnTo>
                    <a:pt x="1508" y="1146"/>
                  </a:lnTo>
                  <a:lnTo>
                    <a:pt x="1504" y="1148"/>
                  </a:lnTo>
                  <a:lnTo>
                    <a:pt x="1502" y="1151"/>
                  </a:lnTo>
                  <a:lnTo>
                    <a:pt x="1497" y="1154"/>
                  </a:lnTo>
                  <a:lnTo>
                    <a:pt x="1495" y="1155"/>
                  </a:lnTo>
                  <a:lnTo>
                    <a:pt x="1493" y="1157"/>
                  </a:lnTo>
                  <a:lnTo>
                    <a:pt x="1493" y="1159"/>
                  </a:lnTo>
                  <a:lnTo>
                    <a:pt x="1496" y="1159"/>
                  </a:lnTo>
                  <a:lnTo>
                    <a:pt x="1500" y="1161"/>
                  </a:lnTo>
                  <a:lnTo>
                    <a:pt x="1510" y="1161"/>
                  </a:lnTo>
                  <a:lnTo>
                    <a:pt x="1511" y="1159"/>
                  </a:lnTo>
                  <a:lnTo>
                    <a:pt x="1511" y="1155"/>
                  </a:lnTo>
                  <a:lnTo>
                    <a:pt x="1514" y="1147"/>
                  </a:lnTo>
                  <a:lnTo>
                    <a:pt x="1519" y="1139"/>
                  </a:lnTo>
                  <a:lnTo>
                    <a:pt x="1522" y="1136"/>
                  </a:lnTo>
                  <a:lnTo>
                    <a:pt x="1523" y="1133"/>
                  </a:lnTo>
                  <a:lnTo>
                    <a:pt x="1525" y="1133"/>
                  </a:lnTo>
                  <a:lnTo>
                    <a:pt x="1526" y="1132"/>
                  </a:lnTo>
                  <a:lnTo>
                    <a:pt x="1528" y="1132"/>
                  </a:lnTo>
                  <a:lnTo>
                    <a:pt x="1529" y="1133"/>
                  </a:lnTo>
                  <a:lnTo>
                    <a:pt x="1532" y="1133"/>
                  </a:lnTo>
                  <a:lnTo>
                    <a:pt x="1540" y="1135"/>
                  </a:lnTo>
                  <a:lnTo>
                    <a:pt x="1549" y="1137"/>
                  </a:lnTo>
                  <a:lnTo>
                    <a:pt x="1558" y="1141"/>
                  </a:lnTo>
                  <a:lnTo>
                    <a:pt x="1566" y="1147"/>
                  </a:lnTo>
                  <a:lnTo>
                    <a:pt x="1575" y="1154"/>
                  </a:lnTo>
                  <a:lnTo>
                    <a:pt x="1586" y="1161"/>
                  </a:lnTo>
                  <a:lnTo>
                    <a:pt x="1595" y="1165"/>
                  </a:lnTo>
                  <a:lnTo>
                    <a:pt x="1604" y="1165"/>
                  </a:lnTo>
                  <a:lnTo>
                    <a:pt x="1612" y="1162"/>
                  </a:lnTo>
                  <a:lnTo>
                    <a:pt x="1619" y="1162"/>
                  </a:lnTo>
                  <a:lnTo>
                    <a:pt x="1627" y="1166"/>
                  </a:lnTo>
                  <a:lnTo>
                    <a:pt x="1636" y="1173"/>
                  </a:lnTo>
                  <a:lnTo>
                    <a:pt x="1642" y="1180"/>
                  </a:lnTo>
                  <a:lnTo>
                    <a:pt x="1649" y="1185"/>
                  </a:lnTo>
                  <a:lnTo>
                    <a:pt x="1657" y="1189"/>
                  </a:lnTo>
                  <a:lnTo>
                    <a:pt x="1666" y="1192"/>
                  </a:lnTo>
                  <a:lnTo>
                    <a:pt x="1672" y="1195"/>
                  </a:lnTo>
                  <a:lnTo>
                    <a:pt x="1682" y="1202"/>
                  </a:lnTo>
                  <a:lnTo>
                    <a:pt x="1689" y="1214"/>
                  </a:lnTo>
                  <a:lnTo>
                    <a:pt x="1693" y="1226"/>
                  </a:lnTo>
                  <a:lnTo>
                    <a:pt x="1693" y="1236"/>
                  </a:lnTo>
                  <a:lnTo>
                    <a:pt x="1690" y="1247"/>
                  </a:lnTo>
                  <a:lnTo>
                    <a:pt x="1686" y="1258"/>
                  </a:lnTo>
                  <a:lnTo>
                    <a:pt x="1682" y="1268"/>
                  </a:lnTo>
                  <a:lnTo>
                    <a:pt x="1681" y="1273"/>
                  </a:lnTo>
                  <a:lnTo>
                    <a:pt x="1678" y="1278"/>
                  </a:lnTo>
                  <a:lnTo>
                    <a:pt x="1672" y="1287"/>
                  </a:lnTo>
                  <a:lnTo>
                    <a:pt x="1666" y="1296"/>
                  </a:lnTo>
                  <a:lnTo>
                    <a:pt x="1656" y="1307"/>
                  </a:lnTo>
                  <a:lnTo>
                    <a:pt x="1646" y="1317"/>
                  </a:lnTo>
                  <a:lnTo>
                    <a:pt x="1638" y="1329"/>
                  </a:lnTo>
                  <a:lnTo>
                    <a:pt x="1637" y="1342"/>
                  </a:lnTo>
                  <a:lnTo>
                    <a:pt x="1640" y="1351"/>
                  </a:lnTo>
                  <a:lnTo>
                    <a:pt x="1641" y="1358"/>
                  </a:lnTo>
                  <a:lnTo>
                    <a:pt x="1641" y="1365"/>
                  </a:lnTo>
                  <a:lnTo>
                    <a:pt x="1638" y="1374"/>
                  </a:lnTo>
                  <a:lnTo>
                    <a:pt x="1636" y="1385"/>
                  </a:lnTo>
                  <a:lnTo>
                    <a:pt x="1633" y="1394"/>
                  </a:lnTo>
                  <a:lnTo>
                    <a:pt x="1633" y="1400"/>
                  </a:lnTo>
                  <a:lnTo>
                    <a:pt x="1634" y="1407"/>
                  </a:lnTo>
                  <a:lnTo>
                    <a:pt x="1631" y="1414"/>
                  </a:lnTo>
                  <a:lnTo>
                    <a:pt x="1627" y="1422"/>
                  </a:lnTo>
                  <a:lnTo>
                    <a:pt x="1622" y="1429"/>
                  </a:lnTo>
                  <a:lnTo>
                    <a:pt x="1616" y="1440"/>
                  </a:lnTo>
                  <a:lnTo>
                    <a:pt x="1612" y="1453"/>
                  </a:lnTo>
                  <a:lnTo>
                    <a:pt x="1607" y="1462"/>
                  </a:lnTo>
                  <a:lnTo>
                    <a:pt x="1603" y="1466"/>
                  </a:lnTo>
                  <a:lnTo>
                    <a:pt x="1595" y="1469"/>
                  </a:lnTo>
                  <a:lnTo>
                    <a:pt x="1586" y="1469"/>
                  </a:lnTo>
                  <a:lnTo>
                    <a:pt x="1577" y="1472"/>
                  </a:lnTo>
                  <a:lnTo>
                    <a:pt x="1570" y="1474"/>
                  </a:lnTo>
                  <a:lnTo>
                    <a:pt x="1563" y="1476"/>
                  </a:lnTo>
                  <a:lnTo>
                    <a:pt x="1559" y="1479"/>
                  </a:lnTo>
                  <a:lnTo>
                    <a:pt x="1558" y="1480"/>
                  </a:lnTo>
                  <a:lnTo>
                    <a:pt x="1556" y="1480"/>
                  </a:lnTo>
                  <a:lnTo>
                    <a:pt x="1554" y="1481"/>
                  </a:lnTo>
                  <a:lnTo>
                    <a:pt x="1548" y="1485"/>
                  </a:lnTo>
                  <a:lnTo>
                    <a:pt x="1538" y="1489"/>
                  </a:lnTo>
                  <a:lnTo>
                    <a:pt x="1530" y="1496"/>
                  </a:lnTo>
                  <a:lnTo>
                    <a:pt x="1521" y="1502"/>
                  </a:lnTo>
                  <a:lnTo>
                    <a:pt x="1517" y="1509"/>
                  </a:lnTo>
                  <a:lnTo>
                    <a:pt x="1517" y="1517"/>
                  </a:lnTo>
                  <a:lnTo>
                    <a:pt x="1519" y="1526"/>
                  </a:lnTo>
                  <a:lnTo>
                    <a:pt x="1521" y="1536"/>
                  </a:lnTo>
                  <a:lnTo>
                    <a:pt x="1519" y="1544"/>
                  </a:lnTo>
                  <a:lnTo>
                    <a:pt x="1517" y="1548"/>
                  </a:lnTo>
                  <a:lnTo>
                    <a:pt x="1514" y="1551"/>
                  </a:lnTo>
                  <a:lnTo>
                    <a:pt x="1512" y="1551"/>
                  </a:lnTo>
                  <a:lnTo>
                    <a:pt x="1510" y="1553"/>
                  </a:lnTo>
                  <a:lnTo>
                    <a:pt x="1508" y="1553"/>
                  </a:lnTo>
                  <a:lnTo>
                    <a:pt x="1506" y="1554"/>
                  </a:lnTo>
                  <a:lnTo>
                    <a:pt x="1499" y="1568"/>
                  </a:lnTo>
                  <a:lnTo>
                    <a:pt x="1496" y="1572"/>
                  </a:lnTo>
                  <a:lnTo>
                    <a:pt x="1492" y="1576"/>
                  </a:lnTo>
                  <a:lnTo>
                    <a:pt x="1489" y="1577"/>
                  </a:lnTo>
                  <a:lnTo>
                    <a:pt x="1488" y="1579"/>
                  </a:lnTo>
                  <a:lnTo>
                    <a:pt x="1485" y="1580"/>
                  </a:lnTo>
                  <a:lnTo>
                    <a:pt x="1478" y="1590"/>
                  </a:lnTo>
                  <a:lnTo>
                    <a:pt x="1476" y="1605"/>
                  </a:lnTo>
                  <a:lnTo>
                    <a:pt x="1471" y="1614"/>
                  </a:lnTo>
                  <a:lnTo>
                    <a:pt x="1462" y="1627"/>
                  </a:lnTo>
                  <a:lnTo>
                    <a:pt x="1450" y="1640"/>
                  </a:lnTo>
                  <a:lnTo>
                    <a:pt x="1440" y="1648"/>
                  </a:lnTo>
                  <a:lnTo>
                    <a:pt x="1430" y="1651"/>
                  </a:lnTo>
                  <a:lnTo>
                    <a:pt x="1421" y="1650"/>
                  </a:lnTo>
                  <a:lnTo>
                    <a:pt x="1411" y="1647"/>
                  </a:lnTo>
                  <a:lnTo>
                    <a:pt x="1406" y="1642"/>
                  </a:lnTo>
                  <a:lnTo>
                    <a:pt x="1402" y="1633"/>
                  </a:lnTo>
                  <a:lnTo>
                    <a:pt x="1399" y="1622"/>
                  </a:lnTo>
                  <a:lnTo>
                    <a:pt x="1398" y="1613"/>
                  </a:lnTo>
                  <a:lnTo>
                    <a:pt x="1398" y="1606"/>
                  </a:lnTo>
                  <a:lnTo>
                    <a:pt x="1396" y="1606"/>
                  </a:lnTo>
                  <a:lnTo>
                    <a:pt x="1395" y="1613"/>
                  </a:lnTo>
                  <a:lnTo>
                    <a:pt x="1391" y="1622"/>
                  </a:lnTo>
                  <a:lnTo>
                    <a:pt x="1389" y="1632"/>
                  </a:lnTo>
                  <a:lnTo>
                    <a:pt x="1389" y="1637"/>
                  </a:lnTo>
                  <a:lnTo>
                    <a:pt x="1392" y="1643"/>
                  </a:lnTo>
                  <a:lnTo>
                    <a:pt x="1406" y="1657"/>
                  </a:lnTo>
                  <a:lnTo>
                    <a:pt x="1411" y="1661"/>
                  </a:lnTo>
                  <a:lnTo>
                    <a:pt x="1414" y="1664"/>
                  </a:lnTo>
                  <a:lnTo>
                    <a:pt x="1415" y="1666"/>
                  </a:lnTo>
                  <a:lnTo>
                    <a:pt x="1414" y="1669"/>
                  </a:lnTo>
                  <a:lnTo>
                    <a:pt x="1414" y="1673"/>
                  </a:lnTo>
                  <a:lnTo>
                    <a:pt x="1411" y="1677"/>
                  </a:lnTo>
                  <a:lnTo>
                    <a:pt x="1409" y="1683"/>
                  </a:lnTo>
                  <a:lnTo>
                    <a:pt x="1403" y="1690"/>
                  </a:lnTo>
                  <a:lnTo>
                    <a:pt x="1399" y="1698"/>
                  </a:lnTo>
                  <a:lnTo>
                    <a:pt x="1394" y="1705"/>
                  </a:lnTo>
                  <a:lnTo>
                    <a:pt x="1391" y="1707"/>
                  </a:lnTo>
                  <a:lnTo>
                    <a:pt x="1385" y="1709"/>
                  </a:lnTo>
                  <a:lnTo>
                    <a:pt x="1376" y="1710"/>
                  </a:lnTo>
                  <a:lnTo>
                    <a:pt x="1365" y="1711"/>
                  </a:lnTo>
                  <a:lnTo>
                    <a:pt x="1354" y="1711"/>
                  </a:lnTo>
                  <a:lnTo>
                    <a:pt x="1347" y="1710"/>
                  </a:lnTo>
                  <a:lnTo>
                    <a:pt x="1344" y="1709"/>
                  </a:lnTo>
                  <a:lnTo>
                    <a:pt x="1342" y="1710"/>
                  </a:lnTo>
                  <a:lnTo>
                    <a:pt x="1339" y="1716"/>
                  </a:lnTo>
                  <a:lnTo>
                    <a:pt x="1339" y="1732"/>
                  </a:lnTo>
                  <a:lnTo>
                    <a:pt x="1340" y="1735"/>
                  </a:lnTo>
                  <a:lnTo>
                    <a:pt x="1340" y="1739"/>
                  </a:lnTo>
                  <a:lnTo>
                    <a:pt x="1339" y="1740"/>
                  </a:lnTo>
                  <a:lnTo>
                    <a:pt x="1333" y="1740"/>
                  </a:lnTo>
                  <a:lnTo>
                    <a:pt x="1325" y="1737"/>
                  </a:lnTo>
                  <a:lnTo>
                    <a:pt x="1318" y="1736"/>
                  </a:lnTo>
                  <a:lnTo>
                    <a:pt x="1311" y="1733"/>
                  </a:lnTo>
                  <a:lnTo>
                    <a:pt x="1306" y="1733"/>
                  </a:lnTo>
                  <a:lnTo>
                    <a:pt x="1305" y="1735"/>
                  </a:lnTo>
                  <a:lnTo>
                    <a:pt x="1305" y="1739"/>
                  </a:lnTo>
                  <a:lnTo>
                    <a:pt x="1309" y="1751"/>
                  </a:lnTo>
                  <a:lnTo>
                    <a:pt x="1311" y="1754"/>
                  </a:lnTo>
                  <a:lnTo>
                    <a:pt x="1314" y="1755"/>
                  </a:lnTo>
                  <a:lnTo>
                    <a:pt x="1320" y="1755"/>
                  </a:lnTo>
                  <a:lnTo>
                    <a:pt x="1321" y="1754"/>
                  </a:lnTo>
                  <a:lnTo>
                    <a:pt x="1324" y="1754"/>
                  </a:lnTo>
                  <a:lnTo>
                    <a:pt x="1325" y="1755"/>
                  </a:lnTo>
                  <a:lnTo>
                    <a:pt x="1325" y="1757"/>
                  </a:lnTo>
                  <a:lnTo>
                    <a:pt x="1321" y="1765"/>
                  </a:lnTo>
                  <a:lnTo>
                    <a:pt x="1316" y="1773"/>
                  </a:lnTo>
                  <a:lnTo>
                    <a:pt x="1309" y="1780"/>
                  </a:lnTo>
                  <a:lnTo>
                    <a:pt x="1303" y="1787"/>
                  </a:lnTo>
                  <a:lnTo>
                    <a:pt x="1298" y="1796"/>
                  </a:lnTo>
                  <a:lnTo>
                    <a:pt x="1284" y="1810"/>
                  </a:lnTo>
                  <a:lnTo>
                    <a:pt x="1280" y="1813"/>
                  </a:lnTo>
                  <a:lnTo>
                    <a:pt x="1279" y="1817"/>
                  </a:lnTo>
                  <a:lnTo>
                    <a:pt x="1279" y="1824"/>
                  </a:lnTo>
                  <a:lnTo>
                    <a:pt x="1283" y="1825"/>
                  </a:lnTo>
                  <a:lnTo>
                    <a:pt x="1290" y="1825"/>
                  </a:lnTo>
                  <a:lnTo>
                    <a:pt x="1296" y="1827"/>
                  </a:lnTo>
                  <a:lnTo>
                    <a:pt x="1301" y="1827"/>
                  </a:lnTo>
                  <a:lnTo>
                    <a:pt x="1301" y="1831"/>
                  </a:lnTo>
                  <a:lnTo>
                    <a:pt x="1299" y="1839"/>
                  </a:lnTo>
                  <a:lnTo>
                    <a:pt x="1296" y="1846"/>
                  </a:lnTo>
                  <a:lnTo>
                    <a:pt x="1294" y="1851"/>
                  </a:lnTo>
                  <a:lnTo>
                    <a:pt x="1288" y="1857"/>
                  </a:lnTo>
                  <a:lnTo>
                    <a:pt x="1279" y="1865"/>
                  </a:lnTo>
                  <a:lnTo>
                    <a:pt x="1270" y="1873"/>
                  </a:lnTo>
                  <a:lnTo>
                    <a:pt x="1264" y="1879"/>
                  </a:lnTo>
                  <a:lnTo>
                    <a:pt x="1260" y="1884"/>
                  </a:lnTo>
                  <a:lnTo>
                    <a:pt x="1257" y="1891"/>
                  </a:lnTo>
                  <a:lnTo>
                    <a:pt x="1257" y="1899"/>
                  </a:lnTo>
                  <a:lnTo>
                    <a:pt x="1258" y="1906"/>
                  </a:lnTo>
                  <a:lnTo>
                    <a:pt x="1262" y="1914"/>
                  </a:lnTo>
                  <a:lnTo>
                    <a:pt x="1269" y="1924"/>
                  </a:lnTo>
                  <a:lnTo>
                    <a:pt x="1279" y="1932"/>
                  </a:lnTo>
                  <a:lnTo>
                    <a:pt x="1287" y="1936"/>
                  </a:lnTo>
                  <a:lnTo>
                    <a:pt x="1295" y="1939"/>
                  </a:lnTo>
                  <a:lnTo>
                    <a:pt x="1305" y="1940"/>
                  </a:lnTo>
                  <a:lnTo>
                    <a:pt x="1313" y="1940"/>
                  </a:lnTo>
                  <a:lnTo>
                    <a:pt x="1314" y="1943"/>
                  </a:lnTo>
                  <a:lnTo>
                    <a:pt x="1310" y="1946"/>
                  </a:lnTo>
                  <a:lnTo>
                    <a:pt x="1291" y="1951"/>
                  </a:lnTo>
                  <a:lnTo>
                    <a:pt x="1286" y="1953"/>
                  </a:lnTo>
                  <a:lnTo>
                    <a:pt x="1281" y="1954"/>
                  </a:lnTo>
                  <a:lnTo>
                    <a:pt x="1273" y="1955"/>
                  </a:lnTo>
                  <a:lnTo>
                    <a:pt x="1265" y="1958"/>
                  </a:lnTo>
                  <a:lnTo>
                    <a:pt x="1257" y="1958"/>
                  </a:lnTo>
                  <a:lnTo>
                    <a:pt x="1250" y="1957"/>
                  </a:lnTo>
                  <a:lnTo>
                    <a:pt x="1240" y="1954"/>
                  </a:lnTo>
                  <a:lnTo>
                    <a:pt x="1234" y="1950"/>
                  </a:lnTo>
                  <a:lnTo>
                    <a:pt x="1228" y="1949"/>
                  </a:lnTo>
                  <a:lnTo>
                    <a:pt x="1227" y="1949"/>
                  </a:lnTo>
                  <a:lnTo>
                    <a:pt x="1228" y="1947"/>
                  </a:lnTo>
                  <a:lnTo>
                    <a:pt x="1229" y="1944"/>
                  </a:lnTo>
                  <a:lnTo>
                    <a:pt x="1236" y="1938"/>
                  </a:lnTo>
                  <a:lnTo>
                    <a:pt x="1242" y="1933"/>
                  </a:lnTo>
                  <a:lnTo>
                    <a:pt x="1244" y="1931"/>
                  </a:lnTo>
                  <a:lnTo>
                    <a:pt x="1246" y="1927"/>
                  </a:lnTo>
                  <a:lnTo>
                    <a:pt x="1246" y="1924"/>
                  </a:lnTo>
                  <a:lnTo>
                    <a:pt x="1244" y="1922"/>
                  </a:lnTo>
                  <a:lnTo>
                    <a:pt x="1243" y="1920"/>
                  </a:lnTo>
                  <a:lnTo>
                    <a:pt x="1242" y="1918"/>
                  </a:lnTo>
                  <a:lnTo>
                    <a:pt x="1239" y="1918"/>
                  </a:lnTo>
                  <a:lnTo>
                    <a:pt x="1238" y="1920"/>
                  </a:lnTo>
                  <a:lnTo>
                    <a:pt x="1235" y="1925"/>
                  </a:lnTo>
                  <a:lnTo>
                    <a:pt x="1234" y="1932"/>
                  </a:lnTo>
                  <a:lnTo>
                    <a:pt x="1231" y="1938"/>
                  </a:lnTo>
                  <a:lnTo>
                    <a:pt x="1225" y="1943"/>
                  </a:lnTo>
                  <a:lnTo>
                    <a:pt x="1223" y="1943"/>
                  </a:lnTo>
                  <a:lnTo>
                    <a:pt x="1220" y="1942"/>
                  </a:lnTo>
                  <a:lnTo>
                    <a:pt x="1216" y="1940"/>
                  </a:lnTo>
                  <a:lnTo>
                    <a:pt x="1213" y="1936"/>
                  </a:lnTo>
                  <a:lnTo>
                    <a:pt x="1208" y="1931"/>
                  </a:lnTo>
                  <a:lnTo>
                    <a:pt x="1203" y="1928"/>
                  </a:lnTo>
                  <a:lnTo>
                    <a:pt x="1198" y="1924"/>
                  </a:lnTo>
                  <a:lnTo>
                    <a:pt x="1194" y="1917"/>
                  </a:lnTo>
                  <a:lnTo>
                    <a:pt x="1193" y="1907"/>
                  </a:lnTo>
                  <a:lnTo>
                    <a:pt x="1193" y="1899"/>
                  </a:lnTo>
                  <a:lnTo>
                    <a:pt x="1190" y="1894"/>
                  </a:lnTo>
                  <a:lnTo>
                    <a:pt x="1188" y="1892"/>
                  </a:lnTo>
                  <a:lnTo>
                    <a:pt x="1183" y="1890"/>
                  </a:lnTo>
                  <a:lnTo>
                    <a:pt x="1180" y="1887"/>
                  </a:lnTo>
                  <a:lnTo>
                    <a:pt x="1179" y="1884"/>
                  </a:lnTo>
                  <a:lnTo>
                    <a:pt x="1179" y="1883"/>
                  </a:lnTo>
                  <a:lnTo>
                    <a:pt x="1180" y="1880"/>
                  </a:lnTo>
                  <a:lnTo>
                    <a:pt x="1186" y="1875"/>
                  </a:lnTo>
                  <a:lnTo>
                    <a:pt x="1187" y="1872"/>
                  </a:lnTo>
                  <a:lnTo>
                    <a:pt x="1187" y="1869"/>
                  </a:lnTo>
                  <a:lnTo>
                    <a:pt x="1186" y="1866"/>
                  </a:lnTo>
                  <a:lnTo>
                    <a:pt x="1183" y="1865"/>
                  </a:lnTo>
                  <a:lnTo>
                    <a:pt x="1182" y="1865"/>
                  </a:lnTo>
                  <a:lnTo>
                    <a:pt x="1176" y="1862"/>
                  </a:lnTo>
                  <a:lnTo>
                    <a:pt x="1175" y="1861"/>
                  </a:lnTo>
                  <a:lnTo>
                    <a:pt x="1173" y="1858"/>
                  </a:lnTo>
                  <a:lnTo>
                    <a:pt x="1175" y="1851"/>
                  </a:lnTo>
                  <a:lnTo>
                    <a:pt x="1177" y="1843"/>
                  </a:lnTo>
                  <a:lnTo>
                    <a:pt x="1180" y="1836"/>
                  </a:lnTo>
                  <a:lnTo>
                    <a:pt x="1183" y="1832"/>
                  </a:lnTo>
                  <a:lnTo>
                    <a:pt x="1183" y="1829"/>
                  </a:lnTo>
                  <a:lnTo>
                    <a:pt x="1182" y="1827"/>
                  </a:lnTo>
                  <a:lnTo>
                    <a:pt x="1179" y="1822"/>
                  </a:lnTo>
                  <a:lnTo>
                    <a:pt x="1176" y="1814"/>
                  </a:lnTo>
                  <a:lnTo>
                    <a:pt x="1177" y="1807"/>
                  </a:lnTo>
                  <a:lnTo>
                    <a:pt x="1180" y="1801"/>
                  </a:lnTo>
                  <a:lnTo>
                    <a:pt x="1194" y="1781"/>
                  </a:lnTo>
                  <a:lnTo>
                    <a:pt x="1199" y="1772"/>
                  </a:lnTo>
                  <a:lnTo>
                    <a:pt x="1201" y="1765"/>
                  </a:lnTo>
                  <a:lnTo>
                    <a:pt x="1199" y="1758"/>
                  </a:lnTo>
                  <a:lnTo>
                    <a:pt x="1197" y="1747"/>
                  </a:lnTo>
                  <a:lnTo>
                    <a:pt x="1195" y="1736"/>
                  </a:lnTo>
                  <a:lnTo>
                    <a:pt x="1197" y="1728"/>
                  </a:lnTo>
                  <a:lnTo>
                    <a:pt x="1199" y="1720"/>
                  </a:lnTo>
                  <a:lnTo>
                    <a:pt x="1202" y="1709"/>
                  </a:lnTo>
                  <a:lnTo>
                    <a:pt x="1202" y="1699"/>
                  </a:lnTo>
                  <a:lnTo>
                    <a:pt x="1197" y="1694"/>
                  </a:lnTo>
                  <a:lnTo>
                    <a:pt x="1195" y="1691"/>
                  </a:lnTo>
                  <a:lnTo>
                    <a:pt x="1195" y="1684"/>
                  </a:lnTo>
                  <a:lnTo>
                    <a:pt x="1197" y="1683"/>
                  </a:lnTo>
                  <a:lnTo>
                    <a:pt x="1198" y="1680"/>
                  </a:lnTo>
                  <a:lnTo>
                    <a:pt x="1201" y="1679"/>
                  </a:lnTo>
                  <a:lnTo>
                    <a:pt x="1202" y="1677"/>
                  </a:lnTo>
                  <a:lnTo>
                    <a:pt x="1203" y="1674"/>
                  </a:lnTo>
                  <a:lnTo>
                    <a:pt x="1203" y="1669"/>
                  </a:lnTo>
                  <a:lnTo>
                    <a:pt x="1205" y="1659"/>
                  </a:lnTo>
                  <a:lnTo>
                    <a:pt x="1209" y="1650"/>
                  </a:lnTo>
                  <a:lnTo>
                    <a:pt x="1213" y="1643"/>
                  </a:lnTo>
                  <a:lnTo>
                    <a:pt x="1217" y="1628"/>
                  </a:lnTo>
                  <a:lnTo>
                    <a:pt x="1223" y="1613"/>
                  </a:lnTo>
                  <a:lnTo>
                    <a:pt x="1224" y="1605"/>
                  </a:lnTo>
                  <a:lnTo>
                    <a:pt x="1223" y="1595"/>
                  </a:lnTo>
                  <a:lnTo>
                    <a:pt x="1220" y="1585"/>
                  </a:lnTo>
                  <a:lnTo>
                    <a:pt x="1219" y="1580"/>
                  </a:lnTo>
                  <a:lnTo>
                    <a:pt x="1219" y="1579"/>
                  </a:lnTo>
                  <a:lnTo>
                    <a:pt x="1224" y="1573"/>
                  </a:lnTo>
                  <a:lnTo>
                    <a:pt x="1227" y="1572"/>
                  </a:lnTo>
                  <a:lnTo>
                    <a:pt x="1228" y="1569"/>
                  </a:lnTo>
                  <a:lnTo>
                    <a:pt x="1228" y="1566"/>
                  </a:lnTo>
                  <a:lnTo>
                    <a:pt x="1225" y="1561"/>
                  </a:lnTo>
                  <a:lnTo>
                    <a:pt x="1225" y="1557"/>
                  </a:lnTo>
                  <a:lnTo>
                    <a:pt x="1228" y="1555"/>
                  </a:lnTo>
                  <a:lnTo>
                    <a:pt x="1231" y="1553"/>
                  </a:lnTo>
                  <a:lnTo>
                    <a:pt x="1236" y="1550"/>
                  </a:lnTo>
                  <a:lnTo>
                    <a:pt x="1239" y="1547"/>
                  </a:lnTo>
                  <a:lnTo>
                    <a:pt x="1240" y="1542"/>
                  </a:lnTo>
                  <a:lnTo>
                    <a:pt x="1240" y="1532"/>
                  </a:lnTo>
                  <a:lnTo>
                    <a:pt x="1238" y="1521"/>
                  </a:lnTo>
                  <a:lnTo>
                    <a:pt x="1236" y="1510"/>
                  </a:lnTo>
                  <a:lnTo>
                    <a:pt x="1238" y="1496"/>
                  </a:lnTo>
                  <a:lnTo>
                    <a:pt x="1239" y="1481"/>
                  </a:lnTo>
                  <a:lnTo>
                    <a:pt x="1240" y="1463"/>
                  </a:lnTo>
                  <a:lnTo>
                    <a:pt x="1242" y="1448"/>
                  </a:lnTo>
                  <a:lnTo>
                    <a:pt x="1243" y="1436"/>
                  </a:lnTo>
                  <a:lnTo>
                    <a:pt x="1243" y="1411"/>
                  </a:lnTo>
                  <a:lnTo>
                    <a:pt x="1239" y="1400"/>
                  </a:lnTo>
                  <a:lnTo>
                    <a:pt x="1231" y="1387"/>
                  </a:lnTo>
                  <a:lnTo>
                    <a:pt x="1214" y="1374"/>
                  </a:lnTo>
                  <a:lnTo>
                    <a:pt x="1208" y="1369"/>
                  </a:lnTo>
                  <a:lnTo>
                    <a:pt x="1202" y="1365"/>
                  </a:lnTo>
                  <a:lnTo>
                    <a:pt x="1198" y="1362"/>
                  </a:lnTo>
                  <a:lnTo>
                    <a:pt x="1193" y="1361"/>
                  </a:lnTo>
                  <a:lnTo>
                    <a:pt x="1182" y="1357"/>
                  </a:lnTo>
                  <a:lnTo>
                    <a:pt x="1172" y="1350"/>
                  </a:lnTo>
                  <a:lnTo>
                    <a:pt x="1164" y="1342"/>
                  </a:lnTo>
                  <a:lnTo>
                    <a:pt x="1160" y="1332"/>
                  </a:lnTo>
                  <a:lnTo>
                    <a:pt x="1157" y="1315"/>
                  </a:lnTo>
                  <a:lnTo>
                    <a:pt x="1150" y="1300"/>
                  </a:lnTo>
                  <a:lnTo>
                    <a:pt x="1146" y="1287"/>
                  </a:lnTo>
                  <a:lnTo>
                    <a:pt x="1143" y="1277"/>
                  </a:lnTo>
                  <a:lnTo>
                    <a:pt x="1138" y="1266"/>
                  </a:lnTo>
                  <a:lnTo>
                    <a:pt x="1132" y="1254"/>
                  </a:lnTo>
                  <a:lnTo>
                    <a:pt x="1128" y="1243"/>
                  </a:lnTo>
                  <a:lnTo>
                    <a:pt x="1127" y="1233"/>
                  </a:lnTo>
                  <a:lnTo>
                    <a:pt x="1124" y="1226"/>
                  </a:lnTo>
                  <a:lnTo>
                    <a:pt x="1104" y="1210"/>
                  </a:lnTo>
                  <a:lnTo>
                    <a:pt x="1100" y="1203"/>
                  </a:lnTo>
                  <a:lnTo>
                    <a:pt x="1100" y="1191"/>
                  </a:lnTo>
                  <a:lnTo>
                    <a:pt x="1102" y="1180"/>
                  </a:lnTo>
                  <a:lnTo>
                    <a:pt x="1106" y="1170"/>
                  </a:lnTo>
                  <a:lnTo>
                    <a:pt x="1108" y="1162"/>
                  </a:lnTo>
                  <a:lnTo>
                    <a:pt x="1106" y="1152"/>
                  </a:lnTo>
                  <a:lnTo>
                    <a:pt x="1105" y="1141"/>
                  </a:lnTo>
                  <a:lnTo>
                    <a:pt x="1104" y="1135"/>
                  </a:lnTo>
                  <a:lnTo>
                    <a:pt x="1105" y="1128"/>
                  </a:lnTo>
                  <a:lnTo>
                    <a:pt x="1109" y="1118"/>
                  </a:lnTo>
                  <a:lnTo>
                    <a:pt x="1115" y="1110"/>
                  </a:lnTo>
                  <a:lnTo>
                    <a:pt x="1120" y="1104"/>
                  </a:lnTo>
                  <a:lnTo>
                    <a:pt x="1126" y="1100"/>
                  </a:lnTo>
                  <a:lnTo>
                    <a:pt x="1132" y="1094"/>
                  </a:lnTo>
                  <a:lnTo>
                    <a:pt x="1138" y="1089"/>
                  </a:lnTo>
                  <a:lnTo>
                    <a:pt x="1142" y="1087"/>
                  </a:lnTo>
                  <a:lnTo>
                    <a:pt x="1145" y="1084"/>
                  </a:lnTo>
                  <a:lnTo>
                    <a:pt x="1146" y="1078"/>
                  </a:lnTo>
                  <a:lnTo>
                    <a:pt x="1147" y="1069"/>
                  </a:lnTo>
                  <a:lnTo>
                    <a:pt x="1150" y="1059"/>
                  </a:lnTo>
                  <a:lnTo>
                    <a:pt x="1152" y="1048"/>
                  </a:lnTo>
                  <a:lnTo>
                    <a:pt x="1150" y="1037"/>
                  </a:lnTo>
                  <a:lnTo>
                    <a:pt x="1147" y="1028"/>
                  </a:lnTo>
                  <a:lnTo>
                    <a:pt x="1145" y="1024"/>
                  </a:lnTo>
                  <a:lnTo>
                    <a:pt x="1142" y="1017"/>
                  </a:lnTo>
                  <a:lnTo>
                    <a:pt x="1138" y="1007"/>
                  </a:lnTo>
                  <a:lnTo>
                    <a:pt x="1132" y="999"/>
                  </a:lnTo>
                  <a:lnTo>
                    <a:pt x="1130" y="996"/>
                  </a:lnTo>
                  <a:lnTo>
                    <a:pt x="1116" y="996"/>
                  </a:lnTo>
                  <a:lnTo>
                    <a:pt x="1116" y="1004"/>
                  </a:lnTo>
                  <a:lnTo>
                    <a:pt x="1115" y="1007"/>
                  </a:lnTo>
                  <a:lnTo>
                    <a:pt x="1112" y="1011"/>
                  </a:lnTo>
                  <a:lnTo>
                    <a:pt x="1109" y="1014"/>
                  </a:lnTo>
                  <a:lnTo>
                    <a:pt x="1105" y="1017"/>
                  </a:lnTo>
                  <a:lnTo>
                    <a:pt x="1102" y="1017"/>
                  </a:lnTo>
                  <a:lnTo>
                    <a:pt x="1100" y="1015"/>
                  </a:lnTo>
                  <a:lnTo>
                    <a:pt x="1097" y="1013"/>
                  </a:lnTo>
                  <a:lnTo>
                    <a:pt x="1095" y="1010"/>
                  </a:lnTo>
                  <a:lnTo>
                    <a:pt x="1094" y="1009"/>
                  </a:lnTo>
                  <a:lnTo>
                    <a:pt x="1089" y="1006"/>
                  </a:lnTo>
                  <a:lnTo>
                    <a:pt x="1080" y="1003"/>
                  </a:lnTo>
                  <a:lnTo>
                    <a:pt x="1076" y="1000"/>
                  </a:lnTo>
                  <a:lnTo>
                    <a:pt x="1074" y="998"/>
                  </a:lnTo>
                  <a:lnTo>
                    <a:pt x="1069" y="992"/>
                  </a:lnTo>
                  <a:lnTo>
                    <a:pt x="1064" y="987"/>
                  </a:lnTo>
                  <a:lnTo>
                    <a:pt x="1053" y="978"/>
                  </a:lnTo>
                  <a:lnTo>
                    <a:pt x="1046" y="976"/>
                  </a:lnTo>
                  <a:lnTo>
                    <a:pt x="1039" y="972"/>
                  </a:lnTo>
                  <a:lnTo>
                    <a:pt x="1034" y="966"/>
                  </a:lnTo>
                  <a:lnTo>
                    <a:pt x="1033" y="956"/>
                  </a:lnTo>
                  <a:lnTo>
                    <a:pt x="1030" y="943"/>
                  </a:lnTo>
                  <a:lnTo>
                    <a:pt x="1026" y="935"/>
                  </a:lnTo>
                  <a:lnTo>
                    <a:pt x="1020" y="929"/>
                  </a:lnTo>
                  <a:lnTo>
                    <a:pt x="1018" y="928"/>
                  </a:lnTo>
                  <a:lnTo>
                    <a:pt x="1015" y="925"/>
                  </a:lnTo>
                  <a:lnTo>
                    <a:pt x="1011" y="924"/>
                  </a:lnTo>
                  <a:lnTo>
                    <a:pt x="1008" y="922"/>
                  </a:lnTo>
                  <a:lnTo>
                    <a:pt x="1004" y="922"/>
                  </a:lnTo>
                  <a:lnTo>
                    <a:pt x="1001" y="924"/>
                  </a:lnTo>
                  <a:lnTo>
                    <a:pt x="997" y="924"/>
                  </a:lnTo>
                  <a:lnTo>
                    <a:pt x="990" y="922"/>
                  </a:lnTo>
                  <a:lnTo>
                    <a:pt x="985" y="918"/>
                  </a:lnTo>
                  <a:lnTo>
                    <a:pt x="979" y="917"/>
                  </a:lnTo>
                  <a:lnTo>
                    <a:pt x="972" y="915"/>
                  </a:lnTo>
                  <a:lnTo>
                    <a:pt x="956" y="902"/>
                  </a:lnTo>
                  <a:lnTo>
                    <a:pt x="951" y="896"/>
                  </a:lnTo>
                  <a:lnTo>
                    <a:pt x="948" y="892"/>
                  </a:lnTo>
                  <a:lnTo>
                    <a:pt x="945" y="889"/>
                  </a:lnTo>
                  <a:lnTo>
                    <a:pt x="942" y="885"/>
                  </a:lnTo>
                  <a:lnTo>
                    <a:pt x="940" y="883"/>
                  </a:lnTo>
                  <a:lnTo>
                    <a:pt x="931" y="880"/>
                  </a:lnTo>
                  <a:lnTo>
                    <a:pt x="927" y="880"/>
                  </a:lnTo>
                  <a:lnTo>
                    <a:pt x="922" y="883"/>
                  </a:lnTo>
                  <a:lnTo>
                    <a:pt x="919" y="885"/>
                  </a:lnTo>
                  <a:lnTo>
                    <a:pt x="918" y="889"/>
                  </a:lnTo>
                  <a:lnTo>
                    <a:pt x="915" y="893"/>
                  </a:lnTo>
                  <a:lnTo>
                    <a:pt x="912" y="896"/>
                  </a:lnTo>
                  <a:lnTo>
                    <a:pt x="910" y="896"/>
                  </a:lnTo>
                  <a:lnTo>
                    <a:pt x="907" y="895"/>
                  </a:lnTo>
                  <a:lnTo>
                    <a:pt x="894" y="883"/>
                  </a:lnTo>
                  <a:lnTo>
                    <a:pt x="890" y="881"/>
                  </a:lnTo>
                  <a:lnTo>
                    <a:pt x="884" y="883"/>
                  </a:lnTo>
                  <a:lnTo>
                    <a:pt x="864" y="885"/>
                  </a:lnTo>
                  <a:lnTo>
                    <a:pt x="858" y="883"/>
                  </a:lnTo>
                  <a:lnTo>
                    <a:pt x="849" y="869"/>
                  </a:lnTo>
                  <a:lnTo>
                    <a:pt x="847" y="861"/>
                  </a:lnTo>
                  <a:lnTo>
                    <a:pt x="847" y="856"/>
                  </a:lnTo>
                  <a:lnTo>
                    <a:pt x="844" y="848"/>
                  </a:lnTo>
                  <a:lnTo>
                    <a:pt x="837" y="843"/>
                  </a:lnTo>
                  <a:lnTo>
                    <a:pt x="827" y="839"/>
                  </a:lnTo>
                  <a:lnTo>
                    <a:pt x="818" y="836"/>
                  </a:lnTo>
                  <a:lnTo>
                    <a:pt x="810" y="835"/>
                  </a:lnTo>
                  <a:lnTo>
                    <a:pt x="804" y="832"/>
                  </a:lnTo>
                  <a:lnTo>
                    <a:pt x="799" y="825"/>
                  </a:lnTo>
                  <a:lnTo>
                    <a:pt x="795" y="817"/>
                  </a:lnTo>
                  <a:lnTo>
                    <a:pt x="792" y="809"/>
                  </a:lnTo>
                  <a:lnTo>
                    <a:pt x="793" y="803"/>
                  </a:lnTo>
                  <a:lnTo>
                    <a:pt x="793" y="798"/>
                  </a:lnTo>
                  <a:lnTo>
                    <a:pt x="792" y="789"/>
                  </a:lnTo>
                  <a:lnTo>
                    <a:pt x="788" y="781"/>
                  </a:lnTo>
                  <a:lnTo>
                    <a:pt x="788" y="780"/>
                  </a:lnTo>
                  <a:lnTo>
                    <a:pt x="781" y="773"/>
                  </a:lnTo>
                  <a:lnTo>
                    <a:pt x="778" y="769"/>
                  </a:lnTo>
                  <a:lnTo>
                    <a:pt x="773" y="763"/>
                  </a:lnTo>
                  <a:lnTo>
                    <a:pt x="767" y="761"/>
                  </a:lnTo>
                  <a:lnTo>
                    <a:pt x="763" y="758"/>
                  </a:lnTo>
                  <a:lnTo>
                    <a:pt x="759" y="751"/>
                  </a:lnTo>
                  <a:lnTo>
                    <a:pt x="745" y="732"/>
                  </a:lnTo>
                  <a:lnTo>
                    <a:pt x="740" y="722"/>
                  </a:lnTo>
                  <a:lnTo>
                    <a:pt x="734" y="715"/>
                  </a:lnTo>
                  <a:lnTo>
                    <a:pt x="728" y="707"/>
                  </a:lnTo>
                  <a:lnTo>
                    <a:pt x="718" y="698"/>
                  </a:lnTo>
                  <a:lnTo>
                    <a:pt x="702" y="678"/>
                  </a:lnTo>
                  <a:lnTo>
                    <a:pt x="698" y="670"/>
                  </a:lnTo>
                  <a:lnTo>
                    <a:pt x="692" y="654"/>
                  </a:lnTo>
                  <a:lnTo>
                    <a:pt x="689" y="648"/>
                  </a:lnTo>
                  <a:lnTo>
                    <a:pt x="685" y="648"/>
                  </a:lnTo>
                  <a:lnTo>
                    <a:pt x="683" y="650"/>
                  </a:lnTo>
                  <a:lnTo>
                    <a:pt x="677" y="656"/>
                  </a:lnTo>
                  <a:lnTo>
                    <a:pt x="678" y="663"/>
                  </a:lnTo>
                  <a:lnTo>
                    <a:pt x="684" y="670"/>
                  </a:lnTo>
                  <a:lnTo>
                    <a:pt x="691" y="678"/>
                  </a:lnTo>
                  <a:lnTo>
                    <a:pt x="696" y="685"/>
                  </a:lnTo>
                  <a:lnTo>
                    <a:pt x="700" y="693"/>
                  </a:lnTo>
                  <a:lnTo>
                    <a:pt x="706" y="703"/>
                  </a:lnTo>
                  <a:lnTo>
                    <a:pt x="722" y="722"/>
                  </a:lnTo>
                  <a:lnTo>
                    <a:pt x="725" y="732"/>
                  </a:lnTo>
                  <a:lnTo>
                    <a:pt x="726" y="740"/>
                  </a:lnTo>
                  <a:lnTo>
                    <a:pt x="729" y="747"/>
                  </a:lnTo>
                  <a:lnTo>
                    <a:pt x="734" y="751"/>
                  </a:lnTo>
                  <a:lnTo>
                    <a:pt x="748" y="765"/>
                  </a:lnTo>
                  <a:lnTo>
                    <a:pt x="751" y="772"/>
                  </a:lnTo>
                  <a:lnTo>
                    <a:pt x="748" y="778"/>
                  </a:lnTo>
                  <a:lnTo>
                    <a:pt x="743" y="781"/>
                  </a:lnTo>
                  <a:lnTo>
                    <a:pt x="737" y="778"/>
                  </a:lnTo>
                  <a:lnTo>
                    <a:pt x="732" y="773"/>
                  </a:lnTo>
                  <a:lnTo>
                    <a:pt x="728" y="767"/>
                  </a:lnTo>
                  <a:lnTo>
                    <a:pt x="725" y="765"/>
                  </a:lnTo>
                  <a:lnTo>
                    <a:pt x="724" y="765"/>
                  </a:lnTo>
                  <a:lnTo>
                    <a:pt x="715" y="761"/>
                  </a:lnTo>
                  <a:lnTo>
                    <a:pt x="713" y="755"/>
                  </a:lnTo>
                  <a:lnTo>
                    <a:pt x="713" y="752"/>
                  </a:lnTo>
                  <a:lnTo>
                    <a:pt x="710" y="745"/>
                  </a:lnTo>
                  <a:lnTo>
                    <a:pt x="703" y="737"/>
                  </a:lnTo>
                  <a:lnTo>
                    <a:pt x="696" y="728"/>
                  </a:lnTo>
                  <a:lnTo>
                    <a:pt x="693" y="724"/>
                  </a:lnTo>
                  <a:lnTo>
                    <a:pt x="688" y="721"/>
                  </a:lnTo>
                  <a:lnTo>
                    <a:pt x="683" y="721"/>
                  </a:lnTo>
                  <a:lnTo>
                    <a:pt x="680" y="722"/>
                  </a:lnTo>
                  <a:lnTo>
                    <a:pt x="673" y="722"/>
                  </a:lnTo>
                  <a:lnTo>
                    <a:pt x="672" y="721"/>
                  </a:lnTo>
                  <a:lnTo>
                    <a:pt x="672" y="715"/>
                  </a:lnTo>
                  <a:lnTo>
                    <a:pt x="676" y="707"/>
                  </a:lnTo>
                  <a:lnTo>
                    <a:pt x="678" y="704"/>
                  </a:lnTo>
                  <a:lnTo>
                    <a:pt x="681" y="699"/>
                  </a:lnTo>
                  <a:lnTo>
                    <a:pt x="681" y="696"/>
                  </a:lnTo>
                  <a:lnTo>
                    <a:pt x="680" y="693"/>
                  </a:lnTo>
                  <a:lnTo>
                    <a:pt x="674" y="688"/>
                  </a:lnTo>
                  <a:lnTo>
                    <a:pt x="670" y="685"/>
                  </a:lnTo>
                  <a:lnTo>
                    <a:pt x="667" y="684"/>
                  </a:lnTo>
                  <a:lnTo>
                    <a:pt x="663" y="680"/>
                  </a:lnTo>
                  <a:lnTo>
                    <a:pt x="659" y="670"/>
                  </a:lnTo>
                  <a:lnTo>
                    <a:pt x="654" y="659"/>
                  </a:lnTo>
                  <a:lnTo>
                    <a:pt x="650" y="647"/>
                  </a:lnTo>
                  <a:lnTo>
                    <a:pt x="644" y="635"/>
                  </a:lnTo>
                  <a:lnTo>
                    <a:pt x="636" y="619"/>
                  </a:lnTo>
                  <a:lnTo>
                    <a:pt x="628" y="611"/>
                  </a:lnTo>
                  <a:lnTo>
                    <a:pt x="620" y="608"/>
                  </a:lnTo>
                  <a:lnTo>
                    <a:pt x="611" y="607"/>
                  </a:lnTo>
                  <a:lnTo>
                    <a:pt x="602" y="604"/>
                  </a:lnTo>
                  <a:lnTo>
                    <a:pt x="594" y="600"/>
                  </a:lnTo>
                  <a:lnTo>
                    <a:pt x="587" y="596"/>
                  </a:lnTo>
                  <a:lnTo>
                    <a:pt x="584" y="591"/>
                  </a:lnTo>
                  <a:lnTo>
                    <a:pt x="583" y="581"/>
                  </a:lnTo>
                  <a:lnTo>
                    <a:pt x="577" y="559"/>
                  </a:lnTo>
                  <a:lnTo>
                    <a:pt x="572" y="550"/>
                  </a:lnTo>
                  <a:lnTo>
                    <a:pt x="564" y="537"/>
                  </a:lnTo>
                  <a:lnTo>
                    <a:pt x="558" y="524"/>
                  </a:lnTo>
                  <a:lnTo>
                    <a:pt x="554" y="510"/>
                  </a:lnTo>
                  <a:lnTo>
                    <a:pt x="553" y="497"/>
                  </a:lnTo>
                  <a:lnTo>
                    <a:pt x="554" y="487"/>
                  </a:lnTo>
                  <a:lnTo>
                    <a:pt x="554" y="474"/>
                  </a:lnTo>
                  <a:lnTo>
                    <a:pt x="555" y="459"/>
                  </a:lnTo>
                  <a:lnTo>
                    <a:pt x="557" y="448"/>
                  </a:lnTo>
                  <a:lnTo>
                    <a:pt x="557" y="440"/>
                  </a:lnTo>
                  <a:lnTo>
                    <a:pt x="555" y="432"/>
                  </a:lnTo>
                  <a:lnTo>
                    <a:pt x="553" y="422"/>
                  </a:lnTo>
                  <a:lnTo>
                    <a:pt x="550" y="415"/>
                  </a:lnTo>
                  <a:lnTo>
                    <a:pt x="549" y="410"/>
                  </a:lnTo>
                  <a:lnTo>
                    <a:pt x="549" y="407"/>
                  </a:lnTo>
                  <a:lnTo>
                    <a:pt x="544" y="395"/>
                  </a:lnTo>
                  <a:lnTo>
                    <a:pt x="542" y="393"/>
                  </a:lnTo>
                  <a:lnTo>
                    <a:pt x="538" y="391"/>
                  </a:lnTo>
                  <a:lnTo>
                    <a:pt x="529" y="386"/>
                  </a:lnTo>
                  <a:lnTo>
                    <a:pt x="523" y="381"/>
                  </a:lnTo>
                  <a:lnTo>
                    <a:pt x="514" y="380"/>
                  </a:lnTo>
                  <a:lnTo>
                    <a:pt x="508" y="377"/>
                  </a:lnTo>
                  <a:lnTo>
                    <a:pt x="503" y="370"/>
                  </a:lnTo>
                  <a:lnTo>
                    <a:pt x="502" y="360"/>
                  </a:lnTo>
                  <a:lnTo>
                    <a:pt x="503" y="352"/>
                  </a:lnTo>
                  <a:lnTo>
                    <a:pt x="503" y="345"/>
                  </a:lnTo>
                  <a:lnTo>
                    <a:pt x="499" y="337"/>
                  </a:lnTo>
                  <a:lnTo>
                    <a:pt x="495" y="332"/>
                  </a:lnTo>
                  <a:lnTo>
                    <a:pt x="490" y="329"/>
                  </a:lnTo>
                  <a:lnTo>
                    <a:pt x="486" y="326"/>
                  </a:lnTo>
                  <a:lnTo>
                    <a:pt x="480" y="319"/>
                  </a:lnTo>
                  <a:lnTo>
                    <a:pt x="475" y="311"/>
                  </a:lnTo>
                  <a:lnTo>
                    <a:pt x="472" y="303"/>
                  </a:lnTo>
                  <a:lnTo>
                    <a:pt x="471" y="300"/>
                  </a:lnTo>
                  <a:lnTo>
                    <a:pt x="466" y="296"/>
                  </a:lnTo>
                  <a:lnTo>
                    <a:pt x="462" y="296"/>
                  </a:lnTo>
                  <a:lnTo>
                    <a:pt x="462" y="299"/>
                  </a:lnTo>
                  <a:lnTo>
                    <a:pt x="464" y="302"/>
                  </a:lnTo>
                  <a:lnTo>
                    <a:pt x="464" y="313"/>
                  </a:lnTo>
                  <a:lnTo>
                    <a:pt x="465" y="315"/>
                  </a:lnTo>
                  <a:lnTo>
                    <a:pt x="471" y="321"/>
                  </a:lnTo>
                  <a:lnTo>
                    <a:pt x="473" y="329"/>
                  </a:lnTo>
                  <a:lnTo>
                    <a:pt x="473" y="336"/>
                  </a:lnTo>
                  <a:lnTo>
                    <a:pt x="472" y="341"/>
                  </a:lnTo>
                  <a:lnTo>
                    <a:pt x="468" y="341"/>
                  </a:lnTo>
                  <a:lnTo>
                    <a:pt x="462" y="339"/>
                  </a:lnTo>
                  <a:lnTo>
                    <a:pt x="456" y="333"/>
                  </a:lnTo>
                  <a:lnTo>
                    <a:pt x="447" y="328"/>
                  </a:lnTo>
                  <a:lnTo>
                    <a:pt x="442" y="322"/>
                  </a:lnTo>
                  <a:lnTo>
                    <a:pt x="441" y="313"/>
                  </a:lnTo>
                  <a:lnTo>
                    <a:pt x="439" y="304"/>
                  </a:lnTo>
                  <a:lnTo>
                    <a:pt x="441" y="295"/>
                  </a:lnTo>
                  <a:lnTo>
                    <a:pt x="441" y="289"/>
                  </a:lnTo>
                  <a:lnTo>
                    <a:pt x="438" y="284"/>
                  </a:lnTo>
                  <a:lnTo>
                    <a:pt x="432" y="281"/>
                  </a:lnTo>
                  <a:lnTo>
                    <a:pt x="425" y="278"/>
                  </a:lnTo>
                  <a:lnTo>
                    <a:pt x="419" y="277"/>
                  </a:lnTo>
                  <a:lnTo>
                    <a:pt x="412" y="277"/>
                  </a:lnTo>
                  <a:lnTo>
                    <a:pt x="406" y="271"/>
                  </a:lnTo>
                  <a:lnTo>
                    <a:pt x="406" y="267"/>
                  </a:lnTo>
                  <a:lnTo>
                    <a:pt x="405" y="262"/>
                  </a:lnTo>
                  <a:lnTo>
                    <a:pt x="401" y="251"/>
                  </a:lnTo>
                  <a:lnTo>
                    <a:pt x="394" y="243"/>
                  </a:lnTo>
                  <a:lnTo>
                    <a:pt x="386" y="237"/>
                  </a:lnTo>
                  <a:lnTo>
                    <a:pt x="372" y="234"/>
                  </a:lnTo>
                  <a:lnTo>
                    <a:pt x="360" y="232"/>
                  </a:lnTo>
                  <a:lnTo>
                    <a:pt x="346" y="228"/>
                  </a:lnTo>
                  <a:lnTo>
                    <a:pt x="334" y="225"/>
                  </a:lnTo>
                  <a:lnTo>
                    <a:pt x="324" y="223"/>
                  </a:lnTo>
                  <a:lnTo>
                    <a:pt x="317" y="222"/>
                  </a:lnTo>
                  <a:lnTo>
                    <a:pt x="304" y="214"/>
                  </a:lnTo>
                  <a:lnTo>
                    <a:pt x="297" y="211"/>
                  </a:lnTo>
                  <a:lnTo>
                    <a:pt x="286" y="214"/>
                  </a:lnTo>
                  <a:lnTo>
                    <a:pt x="272" y="206"/>
                  </a:lnTo>
                  <a:lnTo>
                    <a:pt x="267" y="204"/>
                  </a:lnTo>
                  <a:lnTo>
                    <a:pt x="263" y="207"/>
                  </a:lnTo>
                  <a:lnTo>
                    <a:pt x="261" y="214"/>
                  </a:lnTo>
                  <a:lnTo>
                    <a:pt x="257" y="222"/>
                  </a:lnTo>
                  <a:lnTo>
                    <a:pt x="252" y="230"/>
                  </a:lnTo>
                  <a:lnTo>
                    <a:pt x="244" y="233"/>
                  </a:lnTo>
                  <a:lnTo>
                    <a:pt x="237" y="230"/>
                  </a:lnTo>
                  <a:lnTo>
                    <a:pt x="230" y="226"/>
                  </a:lnTo>
                  <a:lnTo>
                    <a:pt x="226" y="228"/>
                  </a:lnTo>
                  <a:lnTo>
                    <a:pt x="223" y="229"/>
                  </a:lnTo>
                  <a:lnTo>
                    <a:pt x="220" y="232"/>
                  </a:lnTo>
                  <a:lnTo>
                    <a:pt x="215" y="234"/>
                  </a:lnTo>
                  <a:lnTo>
                    <a:pt x="208" y="234"/>
                  </a:lnTo>
                  <a:lnTo>
                    <a:pt x="207" y="232"/>
                  </a:lnTo>
                  <a:lnTo>
                    <a:pt x="207" y="229"/>
                  </a:lnTo>
                  <a:lnTo>
                    <a:pt x="208" y="225"/>
                  </a:lnTo>
                  <a:lnTo>
                    <a:pt x="209" y="219"/>
                  </a:lnTo>
                  <a:lnTo>
                    <a:pt x="211" y="215"/>
                  </a:lnTo>
                  <a:lnTo>
                    <a:pt x="212" y="212"/>
                  </a:lnTo>
                  <a:lnTo>
                    <a:pt x="212" y="210"/>
                  </a:lnTo>
                  <a:lnTo>
                    <a:pt x="208" y="210"/>
                  </a:lnTo>
                  <a:lnTo>
                    <a:pt x="205" y="211"/>
                  </a:lnTo>
                  <a:lnTo>
                    <a:pt x="201" y="214"/>
                  </a:lnTo>
                  <a:lnTo>
                    <a:pt x="196" y="222"/>
                  </a:lnTo>
                  <a:lnTo>
                    <a:pt x="194" y="228"/>
                  </a:lnTo>
                  <a:lnTo>
                    <a:pt x="194" y="234"/>
                  </a:lnTo>
                  <a:lnTo>
                    <a:pt x="192" y="237"/>
                  </a:lnTo>
                  <a:lnTo>
                    <a:pt x="190" y="240"/>
                  </a:lnTo>
                  <a:lnTo>
                    <a:pt x="186" y="243"/>
                  </a:lnTo>
                  <a:lnTo>
                    <a:pt x="182" y="247"/>
                  </a:lnTo>
                  <a:lnTo>
                    <a:pt x="179" y="248"/>
                  </a:lnTo>
                  <a:lnTo>
                    <a:pt x="200" y="248"/>
                  </a:lnTo>
                  <a:lnTo>
                    <a:pt x="201" y="249"/>
                  </a:lnTo>
                  <a:lnTo>
                    <a:pt x="201" y="252"/>
                  </a:lnTo>
                  <a:lnTo>
                    <a:pt x="200" y="255"/>
                  </a:lnTo>
                  <a:lnTo>
                    <a:pt x="200" y="258"/>
                  </a:lnTo>
                  <a:lnTo>
                    <a:pt x="199" y="262"/>
                  </a:lnTo>
                  <a:lnTo>
                    <a:pt x="189" y="271"/>
                  </a:lnTo>
                  <a:lnTo>
                    <a:pt x="181" y="277"/>
                  </a:lnTo>
                  <a:lnTo>
                    <a:pt x="173" y="278"/>
                  </a:lnTo>
                  <a:lnTo>
                    <a:pt x="168" y="277"/>
                  </a:lnTo>
                  <a:lnTo>
                    <a:pt x="166" y="274"/>
                  </a:lnTo>
                  <a:lnTo>
                    <a:pt x="164" y="271"/>
                  </a:lnTo>
                  <a:lnTo>
                    <a:pt x="162" y="269"/>
                  </a:lnTo>
                  <a:lnTo>
                    <a:pt x="160" y="266"/>
                  </a:lnTo>
                  <a:lnTo>
                    <a:pt x="157" y="265"/>
                  </a:lnTo>
                  <a:lnTo>
                    <a:pt x="153" y="267"/>
                  </a:lnTo>
                  <a:lnTo>
                    <a:pt x="148" y="274"/>
                  </a:lnTo>
                  <a:lnTo>
                    <a:pt x="140" y="284"/>
                  </a:lnTo>
                  <a:lnTo>
                    <a:pt x="127" y="293"/>
                  </a:lnTo>
                  <a:lnTo>
                    <a:pt x="118" y="297"/>
                  </a:lnTo>
                  <a:lnTo>
                    <a:pt x="111" y="296"/>
                  </a:lnTo>
                  <a:lnTo>
                    <a:pt x="106" y="293"/>
                  </a:lnTo>
                  <a:lnTo>
                    <a:pt x="101" y="292"/>
                  </a:lnTo>
                  <a:lnTo>
                    <a:pt x="97" y="292"/>
                  </a:lnTo>
                  <a:lnTo>
                    <a:pt x="89" y="296"/>
                  </a:lnTo>
                  <a:lnTo>
                    <a:pt x="77" y="302"/>
                  </a:lnTo>
                  <a:lnTo>
                    <a:pt x="63" y="306"/>
                  </a:lnTo>
                  <a:lnTo>
                    <a:pt x="54" y="308"/>
                  </a:lnTo>
                  <a:lnTo>
                    <a:pt x="51" y="308"/>
                  </a:lnTo>
                  <a:lnTo>
                    <a:pt x="48" y="307"/>
                  </a:lnTo>
                  <a:lnTo>
                    <a:pt x="47" y="304"/>
                  </a:lnTo>
                  <a:lnTo>
                    <a:pt x="47" y="299"/>
                  </a:lnTo>
                  <a:lnTo>
                    <a:pt x="48" y="297"/>
                  </a:lnTo>
                  <a:lnTo>
                    <a:pt x="49" y="295"/>
                  </a:lnTo>
                  <a:lnTo>
                    <a:pt x="51" y="295"/>
                  </a:lnTo>
                  <a:lnTo>
                    <a:pt x="58" y="293"/>
                  </a:lnTo>
                  <a:lnTo>
                    <a:pt x="66" y="288"/>
                  </a:lnTo>
                  <a:lnTo>
                    <a:pt x="75" y="284"/>
                  </a:lnTo>
                  <a:lnTo>
                    <a:pt x="89" y="276"/>
                  </a:lnTo>
                  <a:lnTo>
                    <a:pt x="100" y="270"/>
                  </a:lnTo>
                  <a:lnTo>
                    <a:pt x="110" y="265"/>
                  </a:lnTo>
                  <a:lnTo>
                    <a:pt x="118" y="262"/>
                  </a:lnTo>
                  <a:lnTo>
                    <a:pt x="122" y="259"/>
                  </a:lnTo>
                  <a:lnTo>
                    <a:pt x="125" y="256"/>
                  </a:lnTo>
                  <a:lnTo>
                    <a:pt x="129" y="254"/>
                  </a:lnTo>
                  <a:lnTo>
                    <a:pt x="132" y="251"/>
                  </a:lnTo>
                  <a:lnTo>
                    <a:pt x="133" y="247"/>
                  </a:lnTo>
                  <a:lnTo>
                    <a:pt x="132" y="244"/>
                  </a:lnTo>
                  <a:lnTo>
                    <a:pt x="129" y="241"/>
                  </a:lnTo>
                  <a:lnTo>
                    <a:pt x="123" y="241"/>
                  </a:lnTo>
                  <a:lnTo>
                    <a:pt x="119" y="243"/>
                  </a:lnTo>
                  <a:lnTo>
                    <a:pt x="116" y="244"/>
                  </a:lnTo>
                  <a:lnTo>
                    <a:pt x="115" y="245"/>
                  </a:lnTo>
                  <a:lnTo>
                    <a:pt x="112" y="247"/>
                  </a:lnTo>
                  <a:lnTo>
                    <a:pt x="99" y="233"/>
                  </a:lnTo>
                  <a:lnTo>
                    <a:pt x="97" y="233"/>
                  </a:lnTo>
                  <a:lnTo>
                    <a:pt x="96" y="234"/>
                  </a:lnTo>
                  <a:lnTo>
                    <a:pt x="93" y="236"/>
                  </a:lnTo>
                  <a:lnTo>
                    <a:pt x="90" y="241"/>
                  </a:lnTo>
                  <a:lnTo>
                    <a:pt x="89" y="243"/>
                  </a:lnTo>
                  <a:lnTo>
                    <a:pt x="89" y="244"/>
                  </a:lnTo>
                  <a:lnTo>
                    <a:pt x="86" y="244"/>
                  </a:lnTo>
                  <a:lnTo>
                    <a:pt x="85" y="243"/>
                  </a:lnTo>
                  <a:lnTo>
                    <a:pt x="82" y="241"/>
                  </a:lnTo>
                  <a:lnTo>
                    <a:pt x="81" y="239"/>
                  </a:lnTo>
                  <a:lnTo>
                    <a:pt x="78" y="236"/>
                  </a:lnTo>
                  <a:lnTo>
                    <a:pt x="78" y="218"/>
                  </a:lnTo>
                  <a:lnTo>
                    <a:pt x="75" y="215"/>
                  </a:lnTo>
                  <a:lnTo>
                    <a:pt x="71" y="215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6" y="223"/>
                  </a:lnTo>
                  <a:lnTo>
                    <a:pt x="60" y="228"/>
                  </a:lnTo>
                  <a:lnTo>
                    <a:pt x="54" y="230"/>
                  </a:lnTo>
                  <a:lnTo>
                    <a:pt x="49" y="232"/>
                  </a:lnTo>
                  <a:lnTo>
                    <a:pt x="47" y="229"/>
                  </a:lnTo>
                  <a:lnTo>
                    <a:pt x="44" y="223"/>
                  </a:lnTo>
                  <a:lnTo>
                    <a:pt x="37" y="217"/>
                  </a:lnTo>
                  <a:lnTo>
                    <a:pt x="30" y="208"/>
                  </a:lnTo>
                  <a:lnTo>
                    <a:pt x="25" y="200"/>
                  </a:lnTo>
                  <a:lnTo>
                    <a:pt x="23" y="196"/>
                  </a:lnTo>
                  <a:lnTo>
                    <a:pt x="23" y="193"/>
                  </a:lnTo>
                  <a:lnTo>
                    <a:pt x="28" y="189"/>
                  </a:lnTo>
                  <a:lnTo>
                    <a:pt x="30" y="188"/>
                  </a:lnTo>
                  <a:lnTo>
                    <a:pt x="36" y="182"/>
                  </a:lnTo>
                  <a:lnTo>
                    <a:pt x="40" y="180"/>
                  </a:lnTo>
                  <a:lnTo>
                    <a:pt x="51" y="173"/>
                  </a:lnTo>
                  <a:lnTo>
                    <a:pt x="63" y="170"/>
                  </a:lnTo>
                  <a:lnTo>
                    <a:pt x="80" y="170"/>
                  </a:lnTo>
                  <a:lnTo>
                    <a:pt x="84" y="169"/>
                  </a:lnTo>
                  <a:lnTo>
                    <a:pt x="86" y="166"/>
                  </a:lnTo>
                  <a:lnTo>
                    <a:pt x="89" y="162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1" y="152"/>
                  </a:lnTo>
                  <a:lnTo>
                    <a:pt x="77" y="154"/>
                  </a:lnTo>
                  <a:lnTo>
                    <a:pt x="71" y="156"/>
                  </a:lnTo>
                  <a:lnTo>
                    <a:pt x="65" y="160"/>
                  </a:lnTo>
                  <a:lnTo>
                    <a:pt x="58" y="162"/>
                  </a:lnTo>
                  <a:lnTo>
                    <a:pt x="45" y="162"/>
                  </a:lnTo>
                  <a:lnTo>
                    <a:pt x="36" y="160"/>
                  </a:lnTo>
                  <a:lnTo>
                    <a:pt x="25" y="158"/>
                  </a:lnTo>
                  <a:lnTo>
                    <a:pt x="15" y="154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3" y="140"/>
                  </a:lnTo>
                  <a:lnTo>
                    <a:pt x="2" y="137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3" y="133"/>
                  </a:lnTo>
                  <a:lnTo>
                    <a:pt x="11" y="130"/>
                  </a:lnTo>
                  <a:lnTo>
                    <a:pt x="22" y="128"/>
                  </a:lnTo>
                  <a:lnTo>
                    <a:pt x="34" y="125"/>
                  </a:lnTo>
                  <a:lnTo>
                    <a:pt x="47" y="118"/>
                  </a:lnTo>
                  <a:lnTo>
                    <a:pt x="54" y="125"/>
                  </a:lnTo>
                  <a:lnTo>
                    <a:pt x="66" y="132"/>
                  </a:lnTo>
                  <a:lnTo>
                    <a:pt x="81" y="134"/>
                  </a:lnTo>
                  <a:lnTo>
                    <a:pt x="86" y="134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0" y="118"/>
                  </a:lnTo>
                  <a:lnTo>
                    <a:pt x="74" y="115"/>
                  </a:lnTo>
                  <a:lnTo>
                    <a:pt x="71" y="115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58" y="108"/>
                  </a:lnTo>
                  <a:lnTo>
                    <a:pt x="52" y="106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2" y="103"/>
                  </a:lnTo>
                  <a:lnTo>
                    <a:pt x="29" y="102"/>
                  </a:lnTo>
                  <a:lnTo>
                    <a:pt x="26" y="96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9" y="82"/>
                  </a:lnTo>
                  <a:lnTo>
                    <a:pt x="33" y="80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3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7" y="71"/>
                  </a:lnTo>
                  <a:lnTo>
                    <a:pt x="75" y="69"/>
                  </a:lnTo>
                  <a:lnTo>
                    <a:pt x="84" y="65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101" y="63"/>
                  </a:lnTo>
                  <a:lnTo>
                    <a:pt x="108" y="62"/>
                  </a:lnTo>
                  <a:lnTo>
                    <a:pt x="116" y="60"/>
                  </a:lnTo>
                  <a:lnTo>
                    <a:pt x="123" y="58"/>
                  </a:lnTo>
                  <a:lnTo>
                    <a:pt x="126" y="56"/>
                  </a:lnTo>
                  <a:lnTo>
                    <a:pt x="129" y="54"/>
                  </a:lnTo>
                  <a:lnTo>
                    <a:pt x="132" y="49"/>
                  </a:lnTo>
                  <a:lnTo>
                    <a:pt x="134" y="44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4" y="45"/>
                  </a:lnTo>
                  <a:lnTo>
                    <a:pt x="148" y="48"/>
                  </a:lnTo>
                  <a:lnTo>
                    <a:pt x="153" y="54"/>
                  </a:lnTo>
                  <a:lnTo>
                    <a:pt x="163" y="54"/>
                  </a:lnTo>
                  <a:lnTo>
                    <a:pt x="168" y="51"/>
                  </a:lnTo>
                  <a:lnTo>
                    <a:pt x="173" y="51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5" y="54"/>
                  </a:lnTo>
                  <a:lnTo>
                    <a:pt x="188" y="54"/>
                  </a:lnTo>
                  <a:lnTo>
                    <a:pt x="190" y="55"/>
                  </a:lnTo>
                  <a:lnTo>
                    <a:pt x="194" y="55"/>
                  </a:lnTo>
                  <a:lnTo>
                    <a:pt x="201" y="54"/>
                  </a:lnTo>
                  <a:lnTo>
                    <a:pt x="218" y="51"/>
                  </a:lnTo>
                  <a:lnTo>
                    <a:pt x="224" y="51"/>
                  </a:lnTo>
                  <a:lnTo>
                    <a:pt x="234" y="54"/>
                  </a:lnTo>
                  <a:lnTo>
                    <a:pt x="253" y="62"/>
                  </a:lnTo>
                  <a:lnTo>
                    <a:pt x="260" y="63"/>
                  </a:lnTo>
                  <a:lnTo>
                    <a:pt x="267" y="63"/>
                  </a:lnTo>
                  <a:lnTo>
                    <a:pt x="278" y="62"/>
                  </a:lnTo>
                  <a:lnTo>
                    <a:pt x="290" y="60"/>
                  </a:lnTo>
                  <a:lnTo>
                    <a:pt x="302" y="58"/>
                  </a:lnTo>
                  <a:lnTo>
                    <a:pt x="312" y="56"/>
                  </a:lnTo>
                  <a:lnTo>
                    <a:pt x="317" y="55"/>
                  </a:lnTo>
                  <a:lnTo>
                    <a:pt x="322" y="58"/>
                  </a:lnTo>
                  <a:lnTo>
                    <a:pt x="335" y="69"/>
                  </a:lnTo>
                  <a:lnTo>
                    <a:pt x="343" y="74"/>
                  </a:lnTo>
                  <a:lnTo>
                    <a:pt x="352" y="74"/>
                  </a:lnTo>
                  <a:lnTo>
                    <a:pt x="361" y="73"/>
                  </a:lnTo>
                  <a:lnTo>
                    <a:pt x="367" y="74"/>
                  </a:lnTo>
                  <a:lnTo>
                    <a:pt x="378" y="80"/>
                  </a:lnTo>
                  <a:lnTo>
                    <a:pt x="379" y="80"/>
                  </a:lnTo>
                  <a:lnTo>
                    <a:pt x="382" y="81"/>
                  </a:lnTo>
                  <a:lnTo>
                    <a:pt x="390" y="89"/>
                  </a:lnTo>
                  <a:lnTo>
                    <a:pt x="393" y="91"/>
                  </a:lnTo>
                  <a:lnTo>
                    <a:pt x="398" y="88"/>
                  </a:lnTo>
                  <a:lnTo>
                    <a:pt x="402" y="85"/>
                  </a:lnTo>
                  <a:lnTo>
                    <a:pt x="405" y="82"/>
                  </a:lnTo>
                  <a:lnTo>
                    <a:pt x="409" y="80"/>
                  </a:lnTo>
                  <a:lnTo>
                    <a:pt x="410" y="77"/>
                  </a:lnTo>
                  <a:lnTo>
                    <a:pt x="412" y="75"/>
                  </a:lnTo>
                  <a:lnTo>
                    <a:pt x="412" y="73"/>
                  </a:lnTo>
                  <a:lnTo>
                    <a:pt x="413" y="73"/>
                  </a:lnTo>
                  <a:lnTo>
                    <a:pt x="416" y="71"/>
                  </a:lnTo>
                  <a:lnTo>
                    <a:pt x="424" y="71"/>
                  </a:lnTo>
                  <a:lnTo>
                    <a:pt x="434" y="74"/>
                  </a:lnTo>
                  <a:lnTo>
                    <a:pt x="447" y="75"/>
                  </a:lnTo>
                  <a:lnTo>
                    <a:pt x="457" y="75"/>
                  </a:lnTo>
                  <a:lnTo>
                    <a:pt x="462" y="73"/>
                  </a:lnTo>
                  <a:lnTo>
                    <a:pt x="466" y="70"/>
                  </a:lnTo>
                  <a:lnTo>
                    <a:pt x="475" y="66"/>
                  </a:lnTo>
                  <a:lnTo>
                    <a:pt x="484" y="65"/>
                  </a:lnTo>
                  <a:lnTo>
                    <a:pt x="492" y="67"/>
                  </a:lnTo>
                  <a:lnTo>
                    <a:pt x="499" y="70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9" y="69"/>
                  </a:lnTo>
                  <a:lnTo>
                    <a:pt x="513" y="65"/>
                  </a:lnTo>
                  <a:lnTo>
                    <a:pt x="514" y="65"/>
                  </a:lnTo>
                  <a:lnTo>
                    <a:pt x="516" y="63"/>
                  </a:lnTo>
                  <a:lnTo>
                    <a:pt x="517" y="65"/>
                  </a:lnTo>
                  <a:lnTo>
                    <a:pt x="518" y="67"/>
                  </a:lnTo>
                  <a:lnTo>
                    <a:pt x="520" y="71"/>
                  </a:lnTo>
                  <a:lnTo>
                    <a:pt x="523" y="74"/>
                  </a:lnTo>
                  <a:lnTo>
                    <a:pt x="524" y="77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8" y="78"/>
                  </a:lnTo>
                  <a:lnTo>
                    <a:pt x="533" y="73"/>
                  </a:lnTo>
                  <a:lnTo>
                    <a:pt x="536" y="71"/>
                  </a:lnTo>
                  <a:lnTo>
                    <a:pt x="540" y="69"/>
                  </a:lnTo>
                  <a:lnTo>
                    <a:pt x="543" y="67"/>
                  </a:lnTo>
                  <a:lnTo>
                    <a:pt x="551" y="67"/>
                  </a:lnTo>
                  <a:lnTo>
                    <a:pt x="561" y="69"/>
                  </a:lnTo>
                  <a:lnTo>
                    <a:pt x="588" y="69"/>
                  </a:lnTo>
                  <a:lnTo>
                    <a:pt x="596" y="70"/>
                  </a:lnTo>
                  <a:lnTo>
                    <a:pt x="606" y="73"/>
                  </a:lnTo>
                  <a:lnTo>
                    <a:pt x="611" y="77"/>
                  </a:lnTo>
                  <a:lnTo>
                    <a:pt x="618" y="80"/>
                  </a:lnTo>
                  <a:lnTo>
                    <a:pt x="626" y="82"/>
                  </a:lnTo>
                  <a:lnTo>
                    <a:pt x="636" y="84"/>
                  </a:lnTo>
                  <a:lnTo>
                    <a:pt x="643" y="88"/>
                  </a:lnTo>
                  <a:lnTo>
                    <a:pt x="646" y="89"/>
                  </a:lnTo>
                  <a:lnTo>
                    <a:pt x="652" y="89"/>
                  </a:lnTo>
                  <a:lnTo>
                    <a:pt x="657" y="85"/>
                  </a:lnTo>
                  <a:lnTo>
                    <a:pt x="658" y="82"/>
                  </a:lnTo>
                  <a:lnTo>
                    <a:pt x="658" y="81"/>
                  </a:lnTo>
                  <a:lnTo>
                    <a:pt x="657" y="80"/>
                  </a:lnTo>
                  <a:lnTo>
                    <a:pt x="651" y="77"/>
                  </a:lnTo>
                  <a:lnTo>
                    <a:pt x="646" y="71"/>
                  </a:lnTo>
                  <a:lnTo>
                    <a:pt x="643" y="70"/>
                  </a:lnTo>
                  <a:lnTo>
                    <a:pt x="640" y="65"/>
                  </a:lnTo>
                  <a:lnTo>
                    <a:pt x="636" y="59"/>
                  </a:lnTo>
                  <a:lnTo>
                    <a:pt x="625" y="45"/>
                  </a:lnTo>
                  <a:lnTo>
                    <a:pt x="622" y="41"/>
                  </a:lnTo>
                  <a:lnTo>
                    <a:pt x="620" y="38"/>
                  </a:lnTo>
                  <a:lnTo>
                    <a:pt x="617" y="40"/>
                  </a:lnTo>
                  <a:lnTo>
                    <a:pt x="616" y="43"/>
                  </a:lnTo>
                  <a:lnTo>
                    <a:pt x="613" y="47"/>
                  </a:lnTo>
                  <a:lnTo>
                    <a:pt x="607" y="54"/>
                  </a:lnTo>
                  <a:lnTo>
                    <a:pt x="599" y="56"/>
                  </a:lnTo>
                  <a:lnTo>
                    <a:pt x="575" y="59"/>
                  </a:lnTo>
                  <a:lnTo>
                    <a:pt x="566" y="59"/>
                  </a:lnTo>
                  <a:lnTo>
                    <a:pt x="562" y="56"/>
                  </a:lnTo>
                  <a:lnTo>
                    <a:pt x="559" y="52"/>
                  </a:lnTo>
                  <a:lnTo>
                    <a:pt x="555" y="48"/>
                  </a:lnTo>
                  <a:lnTo>
                    <a:pt x="547" y="47"/>
                  </a:lnTo>
                  <a:lnTo>
                    <a:pt x="542" y="45"/>
                  </a:lnTo>
                  <a:lnTo>
                    <a:pt x="538" y="45"/>
                  </a:lnTo>
                  <a:lnTo>
                    <a:pt x="535" y="44"/>
                  </a:lnTo>
                  <a:lnTo>
                    <a:pt x="533" y="43"/>
                  </a:lnTo>
                  <a:lnTo>
                    <a:pt x="535" y="41"/>
                  </a:lnTo>
                  <a:lnTo>
                    <a:pt x="535" y="40"/>
                  </a:lnTo>
                  <a:lnTo>
                    <a:pt x="536" y="38"/>
                  </a:lnTo>
                  <a:lnTo>
                    <a:pt x="539" y="37"/>
                  </a:lnTo>
                  <a:lnTo>
                    <a:pt x="540" y="37"/>
                  </a:lnTo>
                  <a:lnTo>
                    <a:pt x="544" y="34"/>
                  </a:lnTo>
                  <a:lnTo>
                    <a:pt x="549" y="29"/>
                  </a:lnTo>
                  <a:lnTo>
                    <a:pt x="554" y="12"/>
                  </a:lnTo>
                  <a:lnTo>
                    <a:pt x="557" y="8"/>
                  </a:lnTo>
                  <a:lnTo>
                    <a:pt x="561" y="6"/>
                  </a:lnTo>
                  <a:lnTo>
                    <a:pt x="569" y="6"/>
                  </a:lnTo>
                  <a:lnTo>
                    <a:pt x="579" y="7"/>
                  </a:lnTo>
                  <a:lnTo>
                    <a:pt x="588" y="7"/>
                  </a:lnTo>
                  <a:lnTo>
                    <a:pt x="595" y="6"/>
                  </a:lnTo>
                  <a:lnTo>
                    <a:pt x="603" y="6"/>
                  </a:lnTo>
                  <a:lnTo>
                    <a:pt x="613" y="7"/>
                  </a:lnTo>
                  <a:lnTo>
                    <a:pt x="621" y="6"/>
                  </a:lnTo>
                  <a:lnTo>
                    <a:pt x="626" y="3"/>
                  </a:lnTo>
                  <a:lnTo>
                    <a:pt x="6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105718F-0B5D-9247-90EE-3637C204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765300"/>
              <a:ext cx="2540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2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5" y="11"/>
                </a:cxn>
                <a:cxn ang="0">
                  <a:pos x="9" y="11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6" h="11">
                  <a:moveTo>
                    <a:pt x="7" y="0"/>
                  </a:moveTo>
                  <a:lnTo>
                    <a:pt x="11" y="2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385CFC9-46C0-8841-84D6-5381BBF9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1785938"/>
              <a:ext cx="23813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7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33C32F8F-F4A8-2248-BB40-F0F50A72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409700"/>
              <a:ext cx="347663" cy="9683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5" y="8"/>
                </a:cxn>
                <a:cxn ang="0">
                  <a:pos x="90" y="15"/>
                </a:cxn>
                <a:cxn ang="0">
                  <a:pos x="111" y="17"/>
                </a:cxn>
                <a:cxn ang="0">
                  <a:pos x="125" y="19"/>
                </a:cxn>
                <a:cxn ang="0">
                  <a:pos x="132" y="24"/>
                </a:cxn>
                <a:cxn ang="0">
                  <a:pos x="141" y="30"/>
                </a:cxn>
                <a:cxn ang="0">
                  <a:pos x="148" y="31"/>
                </a:cxn>
                <a:cxn ang="0">
                  <a:pos x="157" y="24"/>
                </a:cxn>
                <a:cxn ang="0">
                  <a:pos x="162" y="20"/>
                </a:cxn>
                <a:cxn ang="0">
                  <a:pos x="168" y="15"/>
                </a:cxn>
                <a:cxn ang="0">
                  <a:pos x="181" y="13"/>
                </a:cxn>
                <a:cxn ang="0">
                  <a:pos x="185" y="17"/>
                </a:cxn>
                <a:cxn ang="0">
                  <a:pos x="189" y="24"/>
                </a:cxn>
                <a:cxn ang="0">
                  <a:pos x="196" y="27"/>
                </a:cxn>
                <a:cxn ang="0">
                  <a:pos x="204" y="24"/>
                </a:cxn>
                <a:cxn ang="0">
                  <a:pos x="211" y="20"/>
                </a:cxn>
                <a:cxn ang="0">
                  <a:pos x="216" y="21"/>
                </a:cxn>
                <a:cxn ang="0">
                  <a:pos x="219" y="26"/>
                </a:cxn>
                <a:cxn ang="0">
                  <a:pos x="216" y="34"/>
                </a:cxn>
                <a:cxn ang="0">
                  <a:pos x="215" y="47"/>
                </a:cxn>
                <a:cxn ang="0">
                  <a:pos x="209" y="54"/>
                </a:cxn>
                <a:cxn ang="0">
                  <a:pos x="205" y="58"/>
                </a:cxn>
                <a:cxn ang="0">
                  <a:pos x="194" y="61"/>
                </a:cxn>
                <a:cxn ang="0">
                  <a:pos x="173" y="57"/>
                </a:cxn>
                <a:cxn ang="0">
                  <a:pos x="149" y="56"/>
                </a:cxn>
                <a:cxn ang="0">
                  <a:pos x="132" y="58"/>
                </a:cxn>
                <a:cxn ang="0">
                  <a:pos x="115" y="57"/>
                </a:cxn>
                <a:cxn ang="0">
                  <a:pos x="111" y="53"/>
                </a:cxn>
                <a:cxn ang="0">
                  <a:pos x="107" y="43"/>
                </a:cxn>
                <a:cxn ang="0">
                  <a:pos x="101" y="39"/>
                </a:cxn>
                <a:cxn ang="0">
                  <a:pos x="92" y="43"/>
                </a:cxn>
                <a:cxn ang="0">
                  <a:pos x="84" y="49"/>
                </a:cxn>
                <a:cxn ang="0">
                  <a:pos x="80" y="47"/>
                </a:cxn>
                <a:cxn ang="0">
                  <a:pos x="71" y="38"/>
                </a:cxn>
                <a:cxn ang="0">
                  <a:pos x="70" y="31"/>
                </a:cxn>
                <a:cxn ang="0">
                  <a:pos x="63" y="27"/>
                </a:cxn>
                <a:cxn ang="0">
                  <a:pos x="49" y="31"/>
                </a:cxn>
                <a:cxn ang="0">
                  <a:pos x="39" y="34"/>
                </a:cxn>
                <a:cxn ang="0">
                  <a:pos x="8" y="35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7" y="16"/>
                </a:cxn>
                <a:cxn ang="0">
                  <a:pos x="15" y="12"/>
                </a:cxn>
                <a:cxn ang="0">
                  <a:pos x="22" y="10"/>
                </a:cxn>
                <a:cxn ang="0">
                  <a:pos x="41" y="5"/>
                </a:cxn>
                <a:cxn ang="0">
                  <a:pos x="65" y="0"/>
                </a:cxn>
              </a:cxnLst>
              <a:rect l="0" t="0" r="r" b="b"/>
              <a:pathLst>
                <a:path w="219" h="61">
                  <a:moveTo>
                    <a:pt x="65" y="0"/>
                  </a:moveTo>
                  <a:lnTo>
                    <a:pt x="74" y="0"/>
                  </a:lnTo>
                  <a:lnTo>
                    <a:pt x="81" y="4"/>
                  </a:lnTo>
                  <a:lnTo>
                    <a:pt x="85" y="8"/>
                  </a:lnTo>
                  <a:lnTo>
                    <a:pt x="86" y="12"/>
                  </a:lnTo>
                  <a:lnTo>
                    <a:pt x="90" y="15"/>
                  </a:lnTo>
                  <a:lnTo>
                    <a:pt x="100" y="16"/>
                  </a:lnTo>
                  <a:lnTo>
                    <a:pt x="111" y="17"/>
                  </a:lnTo>
                  <a:lnTo>
                    <a:pt x="119" y="19"/>
                  </a:lnTo>
                  <a:lnTo>
                    <a:pt x="125" y="19"/>
                  </a:lnTo>
                  <a:lnTo>
                    <a:pt x="129" y="23"/>
                  </a:lnTo>
                  <a:lnTo>
                    <a:pt x="132" y="24"/>
                  </a:lnTo>
                  <a:lnTo>
                    <a:pt x="136" y="27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8" y="31"/>
                  </a:lnTo>
                  <a:lnTo>
                    <a:pt x="156" y="27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64" y="17"/>
                  </a:lnTo>
                  <a:lnTo>
                    <a:pt x="168" y="15"/>
                  </a:lnTo>
                  <a:lnTo>
                    <a:pt x="174" y="13"/>
                  </a:lnTo>
                  <a:lnTo>
                    <a:pt x="181" y="13"/>
                  </a:lnTo>
                  <a:lnTo>
                    <a:pt x="182" y="16"/>
                  </a:lnTo>
                  <a:lnTo>
                    <a:pt x="185" y="17"/>
                  </a:lnTo>
                  <a:lnTo>
                    <a:pt x="188" y="23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6" y="27"/>
                  </a:lnTo>
                  <a:lnTo>
                    <a:pt x="199" y="27"/>
                  </a:lnTo>
                  <a:lnTo>
                    <a:pt x="204" y="24"/>
                  </a:lnTo>
                  <a:lnTo>
                    <a:pt x="208" y="21"/>
                  </a:lnTo>
                  <a:lnTo>
                    <a:pt x="211" y="20"/>
                  </a:lnTo>
                  <a:lnTo>
                    <a:pt x="214" y="20"/>
                  </a:lnTo>
                  <a:lnTo>
                    <a:pt x="216" y="21"/>
                  </a:lnTo>
                  <a:lnTo>
                    <a:pt x="218" y="24"/>
                  </a:lnTo>
                  <a:lnTo>
                    <a:pt x="219" y="26"/>
                  </a:lnTo>
                  <a:lnTo>
                    <a:pt x="219" y="28"/>
                  </a:lnTo>
                  <a:lnTo>
                    <a:pt x="216" y="34"/>
                  </a:lnTo>
                  <a:lnTo>
                    <a:pt x="215" y="42"/>
                  </a:lnTo>
                  <a:lnTo>
                    <a:pt x="215" y="47"/>
                  </a:lnTo>
                  <a:lnTo>
                    <a:pt x="214" y="50"/>
                  </a:lnTo>
                  <a:lnTo>
                    <a:pt x="209" y="54"/>
                  </a:lnTo>
                  <a:lnTo>
                    <a:pt x="207" y="56"/>
                  </a:lnTo>
                  <a:lnTo>
                    <a:pt x="205" y="58"/>
                  </a:lnTo>
                  <a:lnTo>
                    <a:pt x="201" y="61"/>
                  </a:lnTo>
                  <a:lnTo>
                    <a:pt x="194" y="61"/>
                  </a:lnTo>
                  <a:lnTo>
                    <a:pt x="186" y="60"/>
                  </a:lnTo>
                  <a:lnTo>
                    <a:pt x="173" y="57"/>
                  </a:lnTo>
                  <a:lnTo>
                    <a:pt x="162" y="56"/>
                  </a:lnTo>
                  <a:lnTo>
                    <a:pt x="149" y="56"/>
                  </a:lnTo>
                  <a:lnTo>
                    <a:pt x="140" y="57"/>
                  </a:lnTo>
                  <a:lnTo>
                    <a:pt x="132" y="58"/>
                  </a:lnTo>
                  <a:lnTo>
                    <a:pt x="122" y="58"/>
                  </a:lnTo>
                  <a:lnTo>
                    <a:pt x="115" y="57"/>
                  </a:lnTo>
                  <a:lnTo>
                    <a:pt x="112" y="56"/>
                  </a:lnTo>
                  <a:lnTo>
                    <a:pt x="111" y="53"/>
                  </a:lnTo>
                  <a:lnTo>
                    <a:pt x="110" y="49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1" y="39"/>
                  </a:lnTo>
                  <a:lnTo>
                    <a:pt x="96" y="42"/>
                  </a:lnTo>
                  <a:lnTo>
                    <a:pt x="92" y="43"/>
                  </a:lnTo>
                  <a:lnTo>
                    <a:pt x="89" y="46"/>
                  </a:lnTo>
                  <a:lnTo>
                    <a:pt x="84" y="49"/>
                  </a:lnTo>
                  <a:lnTo>
                    <a:pt x="82" y="49"/>
                  </a:lnTo>
                  <a:lnTo>
                    <a:pt x="80" y="47"/>
                  </a:lnTo>
                  <a:lnTo>
                    <a:pt x="74" y="42"/>
                  </a:lnTo>
                  <a:lnTo>
                    <a:pt x="71" y="38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8"/>
                  </a:lnTo>
                  <a:lnTo>
                    <a:pt x="63" y="27"/>
                  </a:lnTo>
                  <a:lnTo>
                    <a:pt x="56" y="28"/>
                  </a:lnTo>
                  <a:lnTo>
                    <a:pt x="49" y="31"/>
                  </a:lnTo>
                  <a:lnTo>
                    <a:pt x="45" y="32"/>
                  </a:lnTo>
                  <a:lnTo>
                    <a:pt x="39" y="34"/>
                  </a:lnTo>
                  <a:lnTo>
                    <a:pt x="28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41" y="5"/>
                  </a:lnTo>
                  <a:lnTo>
                    <a:pt x="54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8D595FC5-DE06-EA4E-B21F-71DA3B24C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1377950"/>
              <a:ext cx="69850" cy="4445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2" y="2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18"/>
                </a:cxn>
                <a:cxn ang="0">
                  <a:pos x="42" y="24"/>
                </a:cxn>
                <a:cxn ang="0">
                  <a:pos x="41" y="25"/>
                </a:cxn>
                <a:cxn ang="0">
                  <a:pos x="38" y="26"/>
                </a:cxn>
                <a:cxn ang="0">
                  <a:pos x="37" y="28"/>
                </a:cxn>
                <a:cxn ang="0">
                  <a:pos x="33" y="28"/>
                </a:cxn>
                <a:cxn ang="0">
                  <a:pos x="31" y="26"/>
                </a:cxn>
                <a:cxn ang="0">
                  <a:pos x="29" y="25"/>
                </a:cxn>
                <a:cxn ang="0">
                  <a:pos x="23" y="24"/>
                </a:cxn>
                <a:cxn ang="0">
                  <a:pos x="9" y="26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15" y="10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8" y="0"/>
                </a:cxn>
              </a:cxnLst>
              <a:rect l="0" t="0" r="r" b="b"/>
              <a:pathLst>
                <a:path w="44" h="28">
                  <a:moveTo>
                    <a:pt x="38" y="0"/>
                  </a:moveTo>
                  <a:lnTo>
                    <a:pt x="42" y="2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1" y="25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3" y="28"/>
                  </a:lnTo>
                  <a:lnTo>
                    <a:pt x="31" y="26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15" y="10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DF476A0-7F32-B642-A6FF-6E07D73A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325" y="1365250"/>
              <a:ext cx="122238" cy="539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4"/>
                </a:cxn>
                <a:cxn ang="0">
                  <a:pos x="60" y="6"/>
                </a:cxn>
                <a:cxn ang="0">
                  <a:pos x="66" y="8"/>
                </a:cxn>
                <a:cxn ang="0">
                  <a:pos x="70" y="12"/>
                </a:cxn>
                <a:cxn ang="0">
                  <a:pos x="71" y="15"/>
                </a:cxn>
                <a:cxn ang="0">
                  <a:pos x="74" y="19"/>
                </a:cxn>
                <a:cxn ang="0">
                  <a:pos x="75" y="22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5" y="34"/>
                </a:cxn>
                <a:cxn ang="0">
                  <a:pos x="68" y="34"/>
                </a:cxn>
                <a:cxn ang="0">
                  <a:pos x="64" y="33"/>
                </a:cxn>
                <a:cxn ang="0">
                  <a:pos x="60" y="33"/>
                </a:cxn>
                <a:cxn ang="0">
                  <a:pos x="53" y="32"/>
                </a:cxn>
                <a:cxn ang="0">
                  <a:pos x="49" y="30"/>
                </a:cxn>
                <a:cxn ang="0">
                  <a:pos x="47" y="29"/>
                </a:cxn>
                <a:cxn ang="0">
                  <a:pos x="44" y="26"/>
                </a:cxn>
                <a:cxn ang="0">
                  <a:pos x="44" y="22"/>
                </a:cxn>
                <a:cxn ang="0">
                  <a:pos x="40" y="21"/>
                </a:cxn>
                <a:cxn ang="0">
                  <a:pos x="31" y="21"/>
                </a:cxn>
                <a:cxn ang="0">
                  <a:pos x="23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3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21" y="1"/>
                </a:cxn>
                <a:cxn ang="0">
                  <a:pos x="36" y="0"/>
                </a:cxn>
              </a:cxnLst>
              <a:rect l="0" t="0" r="r" b="b"/>
              <a:pathLst>
                <a:path w="77" h="34">
                  <a:moveTo>
                    <a:pt x="36" y="0"/>
                  </a:moveTo>
                  <a:lnTo>
                    <a:pt x="55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0" y="12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5" y="22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5" y="34"/>
                  </a:lnTo>
                  <a:lnTo>
                    <a:pt x="68" y="34"/>
                  </a:lnTo>
                  <a:lnTo>
                    <a:pt x="64" y="33"/>
                  </a:lnTo>
                  <a:lnTo>
                    <a:pt x="60" y="33"/>
                  </a:lnTo>
                  <a:lnTo>
                    <a:pt x="53" y="32"/>
                  </a:lnTo>
                  <a:lnTo>
                    <a:pt x="49" y="30"/>
                  </a:lnTo>
                  <a:lnTo>
                    <a:pt x="47" y="29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0" y="21"/>
                  </a:lnTo>
                  <a:lnTo>
                    <a:pt x="31" y="21"/>
                  </a:lnTo>
                  <a:lnTo>
                    <a:pt x="23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21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E832001-BBDF-7C4B-BCB7-AEEC5E11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375" y="1439863"/>
              <a:ext cx="130175" cy="555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70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2" y="13"/>
                </a:cxn>
                <a:cxn ang="0">
                  <a:pos x="77" y="22"/>
                </a:cxn>
                <a:cxn ang="0">
                  <a:pos x="69" y="27"/>
                </a:cxn>
                <a:cxn ang="0">
                  <a:pos x="58" y="27"/>
                </a:cxn>
                <a:cxn ang="0">
                  <a:pos x="55" y="28"/>
                </a:cxn>
                <a:cxn ang="0">
                  <a:pos x="54" y="28"/>
                </a:cxn>
                <a:cxn ang="0">
                  <a:pos x="52" y="27"/>
                </a:cxn>
                <a:cxn ang="0">
                  <a:pos x="52" y="24"/>
                </a:cxn>
                <a:cxn ang="0">
                  <a:pos x="51" y="22"/>
                </a:cxn>
                <a:cxn ang="0">
                  <a:pos x="47" y="18"/>
                </a:cxn>
                <a:cxn ang="0">
                  <a:pos x="40" y="16"/>
                </a:cxn>
                <a:cxn ang="0">
                  <a:pos x="32" y="16"/>
                </a:cxn>
                <a:cxn ang="0">
                  <a:pos x="25" y="18"/>
                </a:cxn>
                <a:cxn ang="0">
                  <a:pos x="21" y="18"/>
                </a:cxn>
                <a:cxn ang="0">
                  <a:pos x="18" y="19"/>
                </a:cxn>
                <a:cxn ang="0">
                  <a:pos x="17" y="20"/>
                </a:cxn>
                <a:cxn ang="0">
                  <a:pos x="15" y="24"/>
                </a:cxn>
                <a:cxn ang="0">
                  <a:pos x="13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7" y="35"/>
                </a:cxn>
                <a:cxn ang="0">
                  <a:pos x="3" y="35"/>
                </a:cxn>
                <a:cxn ang="0">
                  <a:pos x="2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3" y="4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55" y="1"/>
                </a:cxn>
                <a:cxn ang="0">
                  <a:pos x="65" y="0"/>
                </a:cxn>
              </a:cxnLst>
              <a:rect l="0" t="0" r="r" b="b"/>
              <a:pathLst>
                <a:path w="82" h="35">
                  <a:moveTo>
                    <a:pt x="65" y="0"/>
                  </a:moveTo>
                  <a:lnTo>
                    <a:pt x="70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2" y="13"/>
                  </a:lnTo>
                  <a:lnTo>
                    <a:pt x="77" y="2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47" y="1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5" y="24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10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9"/>
                  </a:lnTo>
                  <a:lnTo>
                    <a:pt x="3" y="4"/>
                  </a:lnTo>
                  <a:lnTo>
                    <a:pt x="9" y="2"/>
                  </a:lnTo>
                  <a:lnTo>
                    <a:pt x="18" y="1"/>
                  </a:lnTo>
                  <a:lnTo>
                    <a:pt x="55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9E8F5270-2076-4A40-B15A-4F17CC7A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5" y="1509713"/>
              <a:ext cx="106363" cy="6667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1"/>
                </a:cxn>
                <a:cxn ang="0">
                  <a:pos x="58" y="2"/>
                </a:cxn>
                <a:cxn ang="0">
                  <a:pos x="63" y="8"/>
                </a:cxn>
                <a:cxn ang="0">
                  <a:pos x="65" y="16"/>
                </a:cxn>
                <a:cxn ang="0">
                  <a:pos x="67" y="23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1" y="31"/>
                </a:cxn>
                <a:cxn ang="0">
                  <a:pos x="58" y="34"/>
                </a:cxn>
                <a:cxn ang="0">
                  <a:pos x="56" y="38"/>
                </a:cxn>
                <a:cxn ang="0">
                  <a:pos x="50" y="41"/>
                </a:cxn>
                <a:cxn ang="0">
                  <a:pos x="46" y="42"/>
                </a:cxn>
                <a:cxn ang="0">
                  <a:pos x="43" y="42"/>
                </a:cxn>
                <a:cxn ang="0">
                  <a:pos x="41" y="41"/>
                </a:cxn>
                <a:cxn ang="0">
                  <a:pos x="35" y="35"/>
                </a:cxn>
                <a:cxn ang="0">
                  <a:pos x="34" y="32"/>
                </a:cxn>
                <a:cxn ang="0">
                  <a:pos x="32" y="28"/>
                </a:cxn>
                <a:cxn ang="0">
                  <a:pos x="30" y="23"/>
                </a:cxn>
                <a:cxn ang="0">
                  <a:pos x="30" y="20"/>
                </a:cxn>
                <a:cxn ang="0">
                  <a:pos x="27" y="19"/>
                </a:cxn>
                <a:cxn ang="0">
                  <a:pos x="13" y="21"/>
                </a:cxn>
                <a:cxn ang="0">
                  <a:pos x="8" y="21"/>
                </a:cxn>
                <a:cxn ang="0">
                  <a:pos x="2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8" y="2"/>
                </a:cxn>
                <a:cxn ang="0">
                  <a:pos x="30" y="2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67" h="42">
                  <a:moveTo>
                    <a:pt x="43" y="0"/>
                  </a:moveTo>
                  <a:lnTo>
                    <a:pt x="53" y="1"/>
                  </a:lnTo>
                  <a:lnTo>
                    <a:pt x="58" y="2"/>
                  </a:lnTo>
                  <a:lnTo>
                    <a:pt x="63" y="8"/>
                  </a:lnTo>
                  <a:lnTo>
                    <a:pt x="65" y="16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1" y="31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0" y="41"/>
                  </a:lnTo>
                  <a:lnTo>
                    <a:pt x="46" y="42"/>
                  </a:lnTo>
                  <a:lnTo>
                    <a:pt x="43" y="42"/>
                  </a:lnTo>
                  <a:lnTo>
                    <a:pt x="41" y="41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2" y="28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27" y="19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5"/>
                  </a:lnTo>
                  <a:lnTo>
                    <a:pt x="8" y="2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B7B69C2-03C4-AD40-B432-66ED35E03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1498600"/>
              <a:ext cx="77788" cy="381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3" y="0"/>
                </a:cxn>
                <a:cxn ang="0">
                  <a:pos x="36" y="1"/>
                </a:cxn>
                <a:cxn ang="0">
                  <a:pos x="38" y="4"/>
                </a:cxn>
                <a:cxn ang="0">
                  <a:pos x="42" y="5"/>
                </a:cxn>
                <a:cxn ang="0">
                  <a:pos x="45" y="5"/>
                </a:cxn>
                <a:cxn ang="0">
                  <a:pos x="48" y="7"/>
                </a:cxn>
                <a:cxn ang="0">
                  <a:pos x="49" y="8"/>
                </a:cxn>
                <a:cxn ang="0">
                  <a:pos x="49" y="18"/>
                </a:cxn>
                <a:cxn ang="0">
                  <a:pos x="48" y="19"/>
                </a:cxn>
                <a:cxn ang="0">
                  <a:pos x="45" y="20"/>
                </a:cxn>
                <a:cxn ang="0">
                  <a:pos x="32" y="22"/>
                </a:cxn>
                <a:cxn ang="0">
                  <a:pos x="15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6" y="11"/>
                </a:cxn>
                <a:cxn ang="0">
                  <a:pos x="14" y="7"/>
                </a:cxn>
                <a:cxn ang="0">
                  <a:pos x="21" y="2"/>
                </a:cxn>
                <a:cxn ang="0">
                  <a:pos x="26" y="0"/>
                </a:cxn>
              </a:cxnLst>
              <a:rect l="0" t="0" r="r" b="b"/>
              <a:pathLst>
                <a:path w="49" h="24">
                  <a:moveTo>
                    <a:pt x="26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5" y="20"/>
                  </a:lnTo>
                  <a:lnTo>
                    <a:pt x="32" y="22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6" y="11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302B3086-0F8A-FD49-98BB-176F63F4C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1463675"/>
              <a:ext cx="39688" cy="238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0"/>
                </a:cxn>
                <a:cxn ang="0">
                  <a:pos x="21" y="3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3" y="15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6" y="0"/>
                </a:cxn>
              </a:cxnLst>
              <a:rect l="0" t="0" r="r" b="b"/>
              <a:pathLst>
                <a:path w="25" h="15">
                  <a:moveTo>
                    <a:pt x="6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200F1C27-E08C-AF4E-B03D-65F821483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075" y="1389063"/>
              <a:ext cx="349250" cy="1047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3"/>
                </a:cxn>
                <a:cxn ang="0">
                  <a:pos x="11" y="4"/>
                </a:cxn>
                <a:cxn ang="0">
                  <a:pos x="19" y="7"/>
                </a:cxn>
                <a:cxn ang="0">
                  <a:pos x="26" y="10"/>
                </a:cxn>
                <a:cxn ang="0">
                  <a:pos x="35" y="13"/>
                </a:cxn>
                <a:cxn ang="0">
                  <a:pos x="42" y="14"/>
                </a:cxn>
                <a:cxn ang="0">
                  <a:pos x="46" y="15"/>
                </a:cxn>
                <a:cxn ang="0">
                  <a:pos x="52" y="17"/>
                </a:cxn>
                <a:cxn ang="0">
                  <a:pos x="59" y="19"/>
                </a:cxn>
                <a:cxn ang="0">
                  <a:pos x="67" y="25"/>
                </a:cxn>
                <a:cxn ang="0">
                  <a:pos x="74" y="32"/>
                </a:cxn>
                <a:cxn ang="0">
                  <a:pos x="81" y="36"/>
                </a:cxn>
                <a:cxn ang="0">
                  <a:pos x="87" y="41"/>
                </a:cxn>
                <a:cxn ang="0">
                  <a:pos x="94" y="45"/>
                </a:cxn>
                <a:cxn ang="0">
                  <a:pos x="102" y="47"/>
                </a:cxn>
                <a:cxn ang="0">
                  <a:pos x="117" y="45"/>
                </a:cxn>
                <a:cxn ang="0">
                  <a:pos x="135" y="47"/>
                </a:cxn>
                <a:cxn ang="0">
                  <a:pos x="145" y="47"/>
                </a:cxn>
                <a:cxn ang="0">
                  <a:pos x="157" y="48"/>
                </a:cxn>
                <a:cxn ang="0">
                  <a:pos x="171" y="48"/>
                </a:cxn>
                <a:cxn ang="0">
                  <a:pos x="182" y="47"/>
                </a:cxn>
                <a:cxn ang="0">
                  <a:pos x="195" y="47"/>
                </a:cxn>
                <a:cxn ang="0">
                  <a:pos x="204" y="48"/>
                </a:cxn>
                <a:cxn ang="0">
                  <a:pos x="212" y="51"/>
                </a:cxn>
                <a:cxn ang="0">
                  <a:pos x="219" y="54"/>
                </a:cxn>
                <a:cxn ang="0">
                  <a:pos x="220" y="56"/>
                </a:cxn>
                <a:cxn ang="0">
                  <a:pos x="220" y="58"/>
                </a:cxn>
                <a:cxn ang="0">
                  <a:pos x="213" y="65"/>
                </a:cxn>
                <a:cxn ang="0">
                  <a:pos x="209" y="65"/>
                </a:cxn>
                <a:cxn ang="0">
                  <a:pos x="204" y="66"/>
                </a:cxn>
                <a:cxn ang="0">
                  <a:pos x="187" y="65"/>
                </a:cxn>
                <a:cxn ang="0">
                  <a:pos x="167" y="63"/>
                </a:cxn>
                <a:cxn ang="0">
                  <a:pos x="149" y="62"/>
                </a:cxn>
                <a:cxn ang="0">
                  <a:pos x="137" y="62"/>
                </a:cxn>
                <a:cxn ang="0">
                  <a:pos x="126" y="63"/>
                </a:cxn>
                <a:cxn ang="0">
                  <a:pos x="119" y="65"/>
                </a:cxn>
                <a:cxn ang="0">
                  <a:pos x="116" y="65"/>
                </a:cxn>
                <a:cxn ang="0">
                  <a:pos x="94" y="62"/>
                </a:cxn>
                <a:cxn ang="0">
                  <a:pos x="91" y="60"/>
                </a:cxn>
                <a:cxn ang="0">
                  <a:pos x="83" y="58"/>
                </a:cxn>
                <a:cxn ang="0">
                  <a:pos x="75" y="52"/>
                </a:cxn>
                <a:cxn ang="0">
                  <a:pos x="68" y="47"/>
                </a:cxn>
                <a:cxn ang="0">
                  <a:pos x="63" y="41"/>
                </a:cxn>
                <a:cxn ang="0">
                  <a:pos x="44" y="36"/>
                </a:cxn>
                <a:cxn ang="0">
                  <a:pos x="35" y="33"/>
                </a:cxn>
                <a:cxn ang="0">
                  <a:pos x="26" y="28"/>
                </a:cxn>
                <a:cxn ang="0">
                  <a:pos x="15" y="22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r" b="b"/>
              <a:pathLst>
                <a:path w="220" h="66">
                  <a:moveTo>
                    <a:pt x="1" y="0"/>
                  </a:moveTo>
                  <a:lnTo>
                    <a:pt x="4" y="3"/>
                  </a:lnTo>
                  <a:lnTo>
                    <a:pt x="11" y="4"/>
                  </a:lnTo>
                  <a:lnTo>
                    <a:pt x="19" y="7"/>
                  </a:lnTo>
                  <a:lnTo>
                    <a:pt x="26" y="10"/>
                  </a:lnTo>
                  <a:lnTo>
                    <a:pt x="35" y="13"/>
                  </a:lnTo>
                  <a:lnTo>
                    <a:pt x="42" y="14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59" y="19"/>
                  </a:lnTo>
                  <a:lnTo>
                    <a:pt x="67" y="25"/>
                  </a:lnTo>
                  <a:lnTo>
                    <a:pt x="74" y="32"/>
                  </a:lnTo>
                  <a:lnTo>
                    <a:pt x="81" y="36"/>
                  </a:lnTo>
                  <a:lnTo>
                    <a:pt x="87" y="41"/>
                  </a:lnTo>
                  <a:lnTo>
                    <a:pt x="94" y="45"/>
                  </a:lnTo>
                  <a:lnTo>
                    <a:pt x="102" y="47"/>
                  </a:lnTo>
                  <a:lnTo>
                    <a:pt x="117" y="45"/>
                  </a:lnTo>
                  <a:lnTo>
                    <a:pt x="135" y="47"/>
                  </a:lnTo>
                  <a:lnTo>
                    <a:pt x="145" y="47"/>
                  </a:lnTo>
                  <a:lnTo>
                    <a:pt x="157" y="48"/>
                  </a:lnTo>
                  <a:lnTo>
                    <a:pt x="171" y="48"/>
                  </a:lnTo>
                  <a:lnTo>
                    <a:pt x="182" y="47"/>
                  </a:lnTo>
                  <a:lnTo>
                    <a:pt x="195" y="47"/>
                  </a:lnTo>
                  <a:lnTo>
                    <a:pt x="204" y="48"/>
                  </a:lnTo>
                  <a:lnTo>
                    <a:pt x="212" y="51"/>
                  </a:lnTo>
                  <a:lnTo>
                    <a:pt x="219" y="54"/>
                  </a:lnTo>
                  <a:lnTo>
                    <a:pt x="220" y="56"/>
                  </a:lnTo>
                  <a:lnTo>
                    <a:pt x="220" y="58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204" y="66"/>
                  </a:lnTo>
                  <a:lnTo>
                    <a:pt x="187" y="65"/>
                  </a:lnTo>
                  <a:lnTo>
                    <a:pt x="167" y="63"/>
                  </a:lnTo>
                  <a:lnTo>
                    <a:pt x="149" y="62"/>
                  </a:lnTo>
                  <a:lnTo>
                    <a:pt x="137" y="62"/>
                  </a:lnTo>
                  <a:lnTo>
                    <a:pt x="126" y="63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94" y="62"/>
                  </a:lnTo>
                  <a:lnTo>
                    <a:pt x="91" y="60"/>
                  </a:lnTo>
                  <a:lnTo>
                    <a:pt x="83" y="58"/>
                  </a:lnTo>
                  <a:lnTo>
                    <a:pt x="75" y="52"/>
                  </a:lnTo>
                  <a:lnTo>
                    <a:pt x="68" y="47"/>
                  </a:lnTo>
                  <a:lnTo>
                    <a:pt x="63" y="41"/>
                  </a:lnTo>
                  <a:lnTo>
                    <a:pt x="44" y="36"/>
                  </a:lnTo>
                  <a:lnTo>
                    <a:pt x="35" y="33"/>
                  </a:lnTo>
                  <a:lnTo>
                    <a:pt x="26" y="28"/>
                  </a:lnTo>
                  <a:lnTo>
                    <a:pt x="15" y="22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F64C0186-24D1-F642-9B19-BE699119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1681163"/>
              <a:ext cx="192088" cy="841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7" y="8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56" y="9"/>
                </a:cxn>
                <a:cxn ang="0">
                  <a:pos x="76" y="7"/>
                </a:cxn>
                <a:cxn ang="0">
                  <a:pos x="82" y="5"/>
                </a:cxn>
                <a:cxn ang="0">
                  <a:pos x="88" y="3"/>
                </a:cxn>
                <a:cxn ang="0">
                  <a:pos x="93" y="3"/>
                </a:cxn>
                <a:cxn ang="0">
                  <a:pos x="102" y="4"/>
                </a:cxn>
                <a:cxn ang="0">
                  <a:pos x="111" y="8"/>
                </a:cxn>
                <a:cxn ang="0">
                  <a:pos x="119" y="13"/>
                </a:cxn>
                <a:cxn ang="0">
                  <a:pos x="121" y="16"/>
                </a:cxn>
                <a:cxn ang="0">
                  <a:pos x="121" y="19"/>
                </a:cxn>
                <a:cxn ang="0">
                  <a:pos x="118" y="24"/>
                </a:cxn>
                <a:cxn ang="0">
                  <a:pos x="115" y="27"/>
                </a:cxn>
                <a:cxn ang="0">
                  <a:pos x="114" y="30"/>
                </a:cxn>
                <a:cxn ang="0">
                  <a:pos x="110" y="34"/>
                </a:cxn>
                <a:cxn ang="0">
                  <a:pos x="100" y="34"/>
                </a:cxn>
                <a:cxn ang="0">
                  <a:pos x="92" y="37"/>
                </a:cxn>
                <a:cxn ang="0">
                  <a:pos x="87" y="40"/>
                </a:cxn>
                <a:cxn ang="0">
                  <a:pos x="81" y="44"/>
                </a:cxn>
                <a:cxn ang="0">
                  <a:pos x="73" y="48"/>
                </a:cxn>
                <a:cxn ang="0">
                  <a:pos x="62" y="52"/>
                </a:cxn>
                <a:cxn ang="0">
                  <a:pos x="56" y="53"/>
                </a:cxn>
                <a:cxn ang="0">
                  <a:pos x="52" y="53"/>
                </a:cxn>
                <a:cxn ang="0">
                  <a:pos x="47" y="50"/>
                </a:cxn>
                <a:cxn ang="0">
                  <a:pos x="44" y="48"/>
                </a:cxn>
                <a:cxn ang="0">
                  <a:pos x="41" y="42"/>
                </a:cxn>
                <a:cxn ang="0">
                  <a:pos x="37" y="38"/>
                </a:cxn>
                <a:cxn ang="0">
                  <a:pos x="30" y="37"/>
                </a:cxn>
                <a:cxn ang="0">
                  <a:pos x="24" y="37"/>
                </a:cxn>
                <a:cxn ang="0">
                  <a:pos x="18" y="38"/>
                </a:cxn>
                <a:cxn ang="0">
                  <a:pos x="13" y="35"/>
                </a:cxn>
                <a:cxn ang="0">
                  <a:pos x="9" y="31"/>
                </a:cxn>
                <a:cxn ang="0">
                  <a:pos x="3" y="20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9" y="0"/>
                </a:cxn>
              </a:cxnLst>
              <a:rect l="0" t="0" r="r" b="b"/>
              <a:pathLst>
                <a:path w="121" h="53">
                  <a:moveTo>
                    <a:pt x="9" y="0"/>
                  </a:moveTo>
                  <a:lnTo>
                    <a:pt x="15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56" y="9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88" y="3"/>
                  </a:lnTo>
                  <a:lnTo>
                    <a:pt x="93" y="3"/>
                  </a:lnTo>
                  <a:lnTo>
                    <a:pt x="102" y="4"/>
                  </a:lnTo>
                  <a:lnTo>
                    <a:pt x="111" y="8"/>
                  </a:lnTo>
                  <a:lnTo>
                    <a:pt x="119" y="13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8" y="24"/>
                  </a:lnTo>
                  <a:lnTo>
                    <a:pt x="115" y="27"/>
                  </a:lnTo>
                  <a:lnTo>
                    <a:pt x="114" y="30"/>
                  </a:lnTo>
                  <a:lnTo>
                    <a:pt x="110" y="34"/>
                  </a:lnTo>
                  <a:lnTo>
                    <a:pt x="100" y="34"/>
                  </a:lnTo>
                  <a:lnTo>
                    <a:pt x="92" y="37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3" y="48"/>
                  </a:lnTo>
                  <a:lnTo>
                    <a:pt x="62" y="52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37" y="38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9" y="31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1B92FAF-EA3B-1A49-82D9-AEC209C5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1125538"/>
              <a:ext cx="1104900" cy="711200"/>
            </a:xfrm>
            <a:custGeom>
              <a:avLst/>
              <a:gdLst/>
              <a:ahLst/>
              <a:cxnLst>
                <a:cxn ang="0">
                  <a:pos x="498" y="13"/>
                </a:cxn>
                <a:cxn ang="0">
                  <a:pos x="472" y="26"/>
                </a:cxn>
                <a:cxn ang="0">
                  <a:pos x="401" y="33"/>
                </a:cxn>
                <a:cxn ang="0">
                  <a:pos x="468" y="35"/>
                </a:cxn>
                <a:cxn ang="0">
                  <a:pos x="524" y="20"/>
                </a:cxn>
                <a:cxn ang="0">
                  <a:pos x="558" y="20"/>
                </a:cxn>
                <a:cxn ang="0">
                  <a:pos x="582" y="66"/>
                </a:cxn>
                <a:cxn ang="0">
                  <a:pos x="619" y="105"/>
                </a:cxn>
                <a:cxn ang="0">
                  <a:pos x="692" y="80"/>
                </a:cxn>
                <a:cxn ang="0">
                  <a:pos x="659" y="121"/>
                </a:cxn>
                <a:cxn ang="0">
                  <a:pos x="619" y="180"/>
                </a:cxn>
                <a:cxn ang="0">
                  <a:pos x="637" y="191"/>
                </a:cxn>
                <a:cxn ang="0">
                  <a:pos x="623" y="226"/>
                </a:cxn>
                <a:cxn ang="0">
                  <a:pos x="578" y="239"/>
                </a:cxn>
                <a:cxn ang="0">
                  <a:pos x="585" y="276"/>
                </a:cxn>
                <a:cxn ang="0">
                  <a:pos x="574" y="300"/>
                </a:cxn>
                <a:cxn ang="0">
                  <a:pos x="559" y="277"/>
                </a:cxn>
                <a:cxn ang="0">
                  <a:pos x="539" y="288"/>
                </a:cxn>
                <a:cxn ang="0">
                  <a:pos x="566" y="310"/>
                </a:cxn>
                <a:cxn ang="0">
                  <a:pos x="550" y="311"/>
                </a:cxn>
                <a:cxn ang="0">
                  <a:pos x="465" y="328"/>
                </a:cxn>
                <a:cxn ang="0">
                  <a:pos x="440" y="359"/>
                </a:cxn>
                <a:cxn ang="0">
                  <a:pos x="375" y="373"/>
                </a:cxn>
                <a:cxn ang="0">
                  <a:pos x="373" y="390"/>
                </a:cxn>
                <a:cxn ang="0">
                  <a:pos x="358" y="402"/>
                </a:cxn>
                <a:cxn ang="0">
                  <a:pos x="346" y="439"/>
                </a:cxn>
                <a:cxn ang="0">
                  <a:pos x="317" y="440"/>
                </a:cxn>
                <a:cxn ang="0">
                  <a:pos x="310" y="432"/>
                </a:cxn>
                <a:cxn ang="0">
                  <a:pos x="279" y="422"/>
                </a:cxn>
                <a:cxn ang="0">
                  <a:pos x="249" y="381"/>
                </a:cxn>
                <a:cxn ang="0">
                  <a:pos x="231" y="370"/>
                </a:cxn>
                <a:cxn ang="0">
                  <a:pos x="221" y="333"/>
                </a:cxn>
                <a:cxn ang="0">
                  <a:pos x="228" y="318"/>
                </a:cxn>
                <a:cxn ang="0">
                  <a:pos x="215" y="287"/>
                </a:cxn>
                <a:cxn ang="0">
                  <a:pos x="239" y="303"/>
                </a:cxn>
                <a:cxn ang="0">
                  <a:pos x="249" y="313"/>
                </a:cxn>
                <a:cxn ang="0">
                  <a:pos x="249" y="287"/>
                </a:cxn>
                <a:cxn ang="0">
                  <a:pos x="219" y="269"/>
                </a:cxn>
                <a:cxn ang="0">
                  <a:pos x="205" y="287"/>
                </a:cxn>
                <a:cxn ang="0">
                  <a:pos x="194" y="243"/>
                </a:cxn>
                <a:cxn ang="0">
                  <a:pos x="146" y="210"/>
                </a:cxn>
                <a:cxn ang="0">
                  <a:pos x="79" y="205"/>
                </a:cxn>
                <a:cxn ang="0">
                  <a:pos x="71" y="184"/>
                </a:cxn>
                <a:cxn ang="0">
                  <a:pos x="52" y="214"/>
                </a:cxn>
                <a:cxn ang="0">
                  <a:pos x="16" y="188"/>
                </a:cxn>
                <a:cxn ang="0">
                  <a:pos x="27" y="174"/>
                </a:cxn>
                <a:cxn ang="0">
                  <a:pos x="57" y="148"/>
                </a:cxn>
                <a:cxn ang="0">
                  <a:pos x="86" y="126"/>
                </a:cxn>
                <a:cxn ang="0">
                  <a:pos x="113" y="111"/>
                </a:cxn>
                <a:cxn ang="0">
                  <a:pos x="127" y="92"/>
                </a:cxn>
                <a:cxn ang="0">
                  <a:pos x="211" y="80"/>
                </a:cxn>
                <a:cxn ang="0">
                  <a:pos x="256" y="68"/>
                </a:cxn>
                <a:cxn ang="0">
                  <a:pos x="268" y="42"/>
                </a:cxn>
                <a:cxn ang="0">
                  <a:pos x="279" y="58"/>
                </a:cxn>
                <a:cxn ang="0">
                  <a:pos x="305" y="28"/>
                </a:cxn>
                <a:cxn ang="0">
                  <a:pos x="377" y="6"/>
                </a:cxn>
              </a:cxnLst>
              <a:rect l="0" t="0" r="r" b="b"/>
              <a:pathLst>
                <a:path w="696" h="448">
                  <a:moveTo>
                    <a:pt x="420" y="0"/>
                  </a:moveTo>
                  <a:lnTo>
                    <a:pt x="435" y="0"/>
                  </a:lnTo>
                  <a:lnTo>
                    <a:pt x="455" y="3"/>
                  </a:lnTo>
                  <a:lnTo>
                    <a:pt x="477" y="9"/>
                  </a:lnTo>
                  <a:lnTo>
                    <a:pt x="496" y="11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4" y="17"/>
                  </a:lnTo>
                  <a:lnTo>
                    <a:pt x="502" y="20"/>
                  </a:lnTo>
                  <a:lnTo>
                    <a:pt x="498" y="21"/>
                  </a:lnTo>
                  <a:lnTo>
                    <a:pt x="487" y="24"/>
                  </a:lnTo>
                  <a:lnTo>
                    <a:pt x="472" y="26"/>
                  </a:lnTo>
                  <a:lnTo>
                    <a:pt x="457" y="31"/>
                  </a:lnTo>
                  <a:lnTo>
                    <a:pt x="443" y="33"/>
                  </a:lnTo>
                  <a:lnTo>
                    <a:pt x="431" y="35"/>
                  </a:lnTo>
                  <a:lnTo>
                    <a:pt x="418" y="35"/>
                  </a:lnTo>
                  <a:lnTo>
                    <a:pt x="407" y="33"/>
                  </a:lnTo>
                  <a:lnTo>
                    <a:pt x="401" y="33"/>
                  </a:lnTo>
                  <a:lnTo>
                    <a:pt x="406" y="35"/>
                  </a:lnTo>
                  <a:lnTo>
                    <a:pt x="416" y="36"/>
                  </a:lnTo>
                  <a:lnTo>
                    <a:pt x="428" y="39"/>
                  </a:lnTo>
                  <a:lnTo>
                    <a:pt x="444" y="39"/>
                  </a:lnTo>
                  <a:lnTo>
                    <a:pt x="463" y="36"/>
                  </a:lnTo>
                  <a:lnTo>
                    <a:pt x="468" y="35"/>
                  </a:lnTo>
                  <a:lnTo>
                    <a:pt x="474" y="32"/>
                  </a:lnTo>
                  <a:lnTo>
                    <a:pt x="484" y="29"/>
                  </a:lnTo>
                  <a:lnTo>
                    <a:pt x="495" y="31"/>
                  </a:lnTo>
                  <a:lnTo>
                    <a:pt x="502" y="29"/>
                  </a:lnTo>
                  <a:lnTo>
                    <a:pt x="511" y="25"/>
                  </a:lnTo>
                  <a:lnTo>
                    <a:pt x="524" y="20"/>
                  </a:lnTo>
                  <a:lnTo>
                    <a:pt x="532" y="18"/>
                  </a:lnTo>
                  <a:lnTo>
                    <a:pt x="540" y="20"/>
                  </a:lnTo>
                  <a:lnTo>
                    <a:pt x="547" y="21"/>
                  </a:lnTo>
                  <a:lnTo>
                    <a:pt x="552" y="21"/>
                  </a:lnTo>
                  <a:lnTo>
                    <a:pt x="555" y="20"/>
                  </a:lnTo>
                  <a:lnTo>
                    <a:pt x="558" y="20"/>
                  </a:lnTo>
                  <a:lnTo>
                    <a:pt x="563" y="18"/>
                  </a:lnTo>
                  <a:lnTo>
                    <a:pt x="569" y="20"/>
                  </a:lnTo>
                  <a:lnTo>
                    <a:pt x="571" y="25"/>
                  </a:lnTo>
                  <a:lnTo>
                    <a:pt x="573" y="35"/>
                  </a:lnTo>
                  <a:lnTo>
                    <a:pt x="578" y="57"/>
                  </a:lnTo>
                  <a:lnTo>
                    <a:pt x="582" y="66"/>
                  </a:lnTo>
                  <a:lnTo>
                    <a:pt x="588" y="74"/>
                  </a:lnTo>
                  <a:lnTo>
                    <a:pt x="592" y="83"/>
                  </a:lnTo>
                  <a:lnTo>
                    <a:pt x="596" y="92"/>
                  </a:lnTo>
                  <a:lnTo>
                    <a:pt x="602" y="99"/>
                  </a:lnTo>
                  <a:lnTo>
                    <a:pt x="610" y="105"/>
                  </a:lnTo>
                  <a:lnTo>
                    <a:pt x="619" y="105"/>
                  </a:lnTo>
                  <a:lnTo>
                    <a:pt x="629" y="99"/>
                  </a:lnTo>
                  <a:lnTo>
                    <a:pt x="647" y="81"/>
                  </a:lnTo>
                  <a:lnTo>
                    <a:pt x="658" y="76"/>
                  </a:lnTo>
                  <a:lnTo>
                    <a:pt x="671" y="74"/>
                  </a:lnTo>
                  <a:lnTo>
                    <a:pt x="682" y="77"/>
                  </a:lnTo>
                  <a:lnTo>
                    <a:pt x="692" y="80"/>
                  </a:lnTo>
                  <a:lnTo>
                    <a:pt x="696" y="84"/>
                  </a:lnTo>
                  <a:lnTo>
                    <a:pt x="696" y="91"/>
                  </a:lnTo>
                  <a:lnTo>
                    <a:pt x="692" y="98"/>
                  </a:lnTo>
                  <a:lnTo>
                    <a:pt x="685" y="105"/>
                  </a:lnTo>
                  <a:lnTo>
                    <a:pt x="669" y="113"/>
                  </a:lnTo>
                  <a:lnTo>
                    <a:pt x="659" y="121"/>
                  </a:lnTo>
                  <a:lnTo>
                    <a:pt x="640" y="140"/>
                  </a:lnTo>
                  <a:lnTo>
                    <a:pt x="633" y="148"/>
                  </a:lnTo>
                  <a:lnTo>
                    <a:pt x="625" y="157"/>
                  </a:lnTo>
                  <a:lnTo>
                    <a:pt x="621" y="163"/>
                  </a:lnTo>
                  <a:lnTo>
                    <a:pt x="618" y="170"/>
                  </a:lnTo>
                  <a:lnTo>
                    <a:pt x="619" y="180"/>
                  </a:lnTo>
                  <a:lnTo>
                    <a:pt x="622" y="184"/>
                  </a:lnTo>
                  <a:lnTo>
                    <a:pt x="623" y="187"/>
                  </a:lnTo>
                  <a:lnTo>
                    <a:pt x="626" y="188"/>
                  </a:lnTo>
                  <a:lnTo>
                    <a:pt x="633" y="188"/>
                  </a:lnTo>
                  <a:lnTo>
                    <a:pt x="636" y="189"/>
                  </a:lnTo>
                  <a:lnTo>
                    <a:pt x="637" y="191"/>
                  </a:lnTo>
                  <a:lnTo>
                    <a:pt x="637" y="192"/>
                  </a:lnTo>
                  <a:lnTo>
                    <a:pt x="632" y="198"/>
                  </a:lnTo>
                  <a:lnTo>
                    <a:pt x="629" y="202"/>
                  </a:lnTo>
                  <a:lnTo>
                    <a:pt x="628" y="205"/>
                  </a:lnTo>
                  <a:lnTo>
                    <a:pt x="625" y="214"/>
                  </a:lnTo>
                  <a:lnTo>
                    <a:pt x="623" y="226"/>
                  </a:lnTo>
                  <a:lnTo>
                    <a:pt x="623" y="240"/>
                  </a:lnTo>
                  <a:lnTo>
                    <a:pt x="622" y="244"/>
                  </a:lnTo>
                  <a:lnTo>
                    <a:pt x="617" y="244"/>
                  </a:lnTo>
                  <a:lnTo>
                    <a:pt x="592" y="236"/>
                  </a:lnTo>
                  <a:lnTo>
                    <a:pt x="584" y="236"/>
                  </a:lnTo>
                  <a:lnTo>
                    <a:pt x="578" y="239"/>
                  </a:lnTo>
                  <a:lnTo>
                    <a:pt x="576" y="244"/>
                  </a:lnTo>
                  <a:lnTo>
                    <a:pt x="576" y="251"/>
                  </a:lnTo>
                  <a:lnTo>
                    <a:pt x="578" y="258"/>
                  </a:lnTo>
                  <a:lnTo>
                    <a:pt x="581" y="266"/>
                  </a:lnTo>
                  <a:lnTo>
                    <a:pt x="582" y="272"/>
                  </a:lnTo>
                  <a:lnTo>
                    <a:pt x="585" y="276"/>
                  </a:lnTo>
                  <a:lnTo>
                    <a:pt x="587" y="280"/>
                  </a:lnTo>
                  <a:lnTo>
                    <a:pt x="588" y="281"/>
                  </a:lnTo>
                  <a:lnTo>
                    <a:pt x="588" y="290"/>
                  </a:lnTo>
                  <a:lnTo>
                    <a:pt x="585" y="295"/>
                  </a:lnTo>
                  <a:lnTo>
                    <a:pt x="582" y="298"/>
                  </a:lnTo>
                  <a:lnTo>
                    <a:pt x="574" y="300"/>
                  </a:lnTo>
                  <a:lnTo>
                    <a:pt x="566" y="298"/>
                  </a:lnTo>
                  <a:lnTo>
                    <a:pt x="562" y="294"/>
                  </a:lnTo>
                  <a:lnTo>
                    <a:pt x="562" y="290"/>
                  </a:lnTo>
                  <a:lnTo>
                    <a:pt x="561" y="287"/>
                  </a:lnTo>
                  <a:lnTo>
                    <a:pt x="561" y="283"/>
                  </a:lnTo>
                  <a:lnTo>
                    <a:pt x="559" y="277"/>
                  </a:lnTo>
                  <a:lnTo>
                    <a:pt x="546" y="269"/>
                  </a:lnTo>
                  <a:lnTo>
                    <a:pt x="539" y="266"/>
                  </a:lnTo>
                  <a:lnTo>
                    <a:pt x="535" y="265"/>
                  </a:lnTo>
                  <a:lnTo>
                    <a:pt x="533" y="268"/>
                  </a:lnTo>
                  <a:lnTo>
                    <a:pt x="536" y="281"/>
                  </a:lnTo>
                  <a:lnTo>
                    <a:pt x="539" y="288"/>
                  </a:lnTo>
                  <a:lnTo>
                    <a:pt x="544" y="291"/>
                  </a:lnTo>
                  <a:lnTo>
                    <a:pt x="552" y="294"/>
                  </a:lnTo>
                  <a:lnTo>
                    <a:pt x="556" y="298"/>
                  </a:lnTo>
                  <a:lnTo>
                    <a:pt x="559" y="302"/>
                  </a:lnTo>
                  <a:lnTo>
                    <a:pt x="566" y="309"/>
                  </a:lnTo>
                  <a:lnTo>
                    <a:pt x="566" y="310"/>
                  </a:lnTo>
                  <a:lnTo>
                    <a:pt x="563" y="311"/>
                  </a:lnTo>
                  <a:lnTo>
                    <a:pt x="561" y="311"/>
                  </a:lnTo>
                  <a:lnTo>
                    <a:pt x="558" y="313"/>
                  </a:lnTo>
                  <a:lnTo>
                    <a:pt x="555" y="313"/>
                  </a:lnTo>
                  <a:lnTo>
                    <a:pt x="552" y="311"/>
                  </a:lnTo>
                  <a:lnTo>
                    <a:pt x="550" y="311"/>
                  </a:lnTo>
                  <a:lnTo>
                    <a:pt x="543" y="313"/>
                  </a:lnTo>
                  <a:lnTo>
                    <a:pt x="521" y="324"/>
                  </a:lnTo>
                  <a:lnTo>
                    <a:pt x="507" y="328"/>
                  </a:lnTo>
                  <a:lnTo>
                    <a:pt x="495" y="329"/>
                  </a:lnTo>
                  <a:lnTo>
                    <a:pt x="483" y="328"/>
                  </a:lnTo>
                  <a:lnTo>
                    <a:pt x="465" y="328"/>
                  </a:lnTo>
                  <a:lnTo>
                    <a:pt x="461" y="331"/>
                  </a:lnTo>
                  <a:lnTo>
                    <a:pt x="455" y="337"/>
                  </a:lnTo>
                  <a:lnTo>
                    <a:pt x="450" y="346"/>
                  </a:lnTo>
                  <a:lnTo>
                    <a:pt x="446" y="354"/>
                  </a:lnTo>
                  <a:lnTo>
                    <a:pt x="443" y="358"/>
                  </a:lnTo>
                  <a:lnTo>
                    <a:pt x="440" y="359"/>
                  </a:lnTo>
                  <a:lnTo>
                    <a:pt x="424" y="359"/>
                  </a:lnTo>
                  <a:lnTo>
                    <a:pt x="416" y="358"/>
                  </a:lnTo>
                  <a:lnTo>
                    <a:pt x="409" y="358"/>
                  </a:lnTo>
                  <a:lnTo>
                    <a:pt x="401" y="361"/>
                  </a:lnTo>
                  <a:lnTo>
                    <a:pt x="391" y="368"/>
                  </a:lnTo>
                  <a:lnTo>
                    <a:pt x="375" y="373"/>
                  </a:lnTo>
                  <a:lnTo>
                    <a:pt x="372" y="374"/>
                  </a:lnTo>
                  <a:lnTo>
                    <a:pt x="370" y="377"/>
                  </a:lnTo>
                  <a:lnTo>
                    <a:pt x="370" y="380"/>
                  </a:lnTo>
                  <a:lnTo>
                    <a:pt x="372" y="383"/>
                  </a:lnTo>
                  <a:lnTo>
                    <a:pt x="372" y="385"/>
                  </a:lnTo>
                  <a:lnTo>
                    <a:pt x="373" y="390"/>
                  </a:lnTo>
                  <a:lnTo>
                    <a:pt x="373" y="396"/>
                  </a:lnTo>
                  <a:lnTo>
                    <a:pt x="372" y="400"/>
                  </a:lnTo>
                  <a:lnTo>
                    <a:pt x="370" y="402"/>
                  </a:lnTo>
                  <a:lnTo>
                    <a:pt x="365" y="405"/>
                  </a:lnTo>
                  <a:lnTo>
                    <a:pt x="361" y="403"/>
                  </a:lnTo>
                  <a:lnTo>
                    <a:pt x="358" y="402"/>
                  </a:lnTo>
                  <a:lnTo>
                    <a:pt x="355" y="403"/>
                  </a:lnTo>
                  <a:lnTo>
                    <a:pt x="354" y="403"/>
                  </a:lnTo>
                  <a:lnTo>
                    <a:pt x="353" y="406"/>
                  </a:lnTo>
                  <a:lnTo>
                    <a:pt x="353" y="422"/>
                  </a:lnTo>
                  <a:lnTo>
                    <a:pt x="351" y="431"/>
                  </a:lnTo>
                  <a:lnTo>
                    <a:pt x="346" y="439"/>
                  </a:lnTo>
                  <a:lnTo>
                    <a:pt x="342" y="443"/>
                  </a:lnTo>
                  <a:lnTo>
                    <a:pt x="338" y="446"/>
                  </a:lnTo>
                  <a:lnTo>
                    <a:pt x="335" y="448"/>
                  </a:lnTo>
                  <a:lnTo>
                    <a:pt x="323" y="448"/>
                  </a:lnTo>
                  <a:lnTo>
                    <a:pt x="320" y="446"/>
                  </a:lnTo>
                  <a:lnTo>
                    <a:pt x="317" y="440"/>
                  </a:lnTo>
                  <a:lnTo>
                    <a:pt x="317" y="437"/>
                  </a:lnTo>
                  <a:lnTo>
                    <a:pt x="316" y="435"/>
                  </a:lnTo>
                  <a:lnTo>
                    <a:pt x="316" y="432"/>
                  </a:lnTo>
                  <a:lnTo>
                    <a:pt x="314" y="431"/>
                  </a:lnTo>
                  <a:lnTo>
                    <a:pt x="312" y="431"/>
                  </a:lnTo>
                  <a:lnTo>
                    <a:pt x="310" y="432"/>
                  </a:lnTo>
                  <a:lnTo>
                    <a:pt x="305" y="435"/>
                  </a:lnTo>
                  <a:lnTo>
                    <a:pt x="301" y="436"/>
                  </a:lnTo>
                  <a:lnTo>
                    <a:pt x="295" y="439"/>
                  </a:lnTo>
                  <a:lnTo>
                    <a:pt x="293" y="436"/>
                  </a:lnTo>
                  <a:lnTo>
                    <a:pt x="287" y="429"/>
                  </a:lnTo>
                  <a:lnTo>
                    <a:pt x="279" y="422"/>
                  </a:lnTo>
                  <a:lnTo>
                    <a:pt x="269" y="416"/>
                  </a:lnTo>
                  <a:lnTo>
                    <a:pt x="256" y="405"/>
                  </a:lnTo>
                  <a:lnTo>
                    <a:pt x="250" y="395"/>
                  </a:lnTo>
                  <a:lnTo>
                    <a:pt x="246" y="387"/>
                  </a:lnTo>
                  <a:lnTo>
                    <a:pt x="246" y="383"/>
                  </a:lnTo>
                  <a:lnTo>
                    <a:pt x="249" y="381"/>
                  </a:lnTo>
                  <a:lnTo>
                    <a:pt x="250" y="381"/>
                  </a:lnTo>
                  <a:lnTo>
                    <a:pt x="253" y="379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34" y="372"/>
                  </a:lnTo>
                  <a:lnTo>
                    <a:pt x="231" y="370"/>
                  </a:lnTo>
                  <a:lnTo>
                    <a:pt x="228" y="363"/>
                  </a:lnTo>
                  <a:lnTo>
                    <a:pt x="226" y="355"/>
                  </a:lnTo>
                  <a:lnTo>
                    <a:pt x="221" y="346"/>
                  </a:lnTo>
                  <a:lnTo>
                    <a:pt x="220" y="339"/>
                  </a:lnTo>
                  <a:lnTo>
                    <a:pt x="220" y="336"/>
                  </a:lnTo>
                  <a:lnTo>
                    <a:pt x="221" y="333"/>
                  </a:lnTo>
                  <a:lnTo>
                    <a:pt x="227" y="328"/>
                  </a:lnTo>
                  <a:lnTo>
                    <a:pt x="228" y="324"/>
                  </a:lnTo>
                  <a:lnTo>
                    <a:pt x="231" y="322"/>
                  </a:lnTo>
                  <a:lnTo>
                    <a:pt x="231" y="320"/>
                  </a:lnTo>
                  <a:lnTo>
                    <a:pt x="230" y="318"/>
                  </a:lnTo>
                  <a:lnTo>
                    <a:pt x="228" y="318"/>
                  </a:lnTo>
                  <a:lnTo>
                    <a:pt x="224" y="317"/>
                  </a:lnTo>
                  <a:lnTo>
                    <a:pt x="215" y="317"/>
                  </a:lnTo>
                  <a:lnTo>
                    <a:pt x="211" y="313"/>
                  </a:lnTo>
                  <a:lnTo>
                    <a:pt x="209" y="303"/>
                  </a:lnTo>
                  <a:lnTo>
                    <a:pt x="212" y="291"/>
                  </a:lnTo>
                  <a:lnTo>
                    <a:pt x="215" y="287"/>
                  </a:lnTo>
                  <a:lnTo>
                    <a:pt x="219" y="284"/>
                  </a:lnTo>
                  <a:lnTo>
                    <a:pt x="221" y="281"/>
                  </a:lnTo>
                  <a:lnTo>
                    <a:pt x="238" y="281"/>
                  </a:lnTo>
                  <a:lnTo>
                    <a:pt x="241" y="284"/>
                  </a:lnTo>
                  <a:lnTo>
                    <a:pt x="242" y="290"/>
                  </a:lnTo>
                  <a:lnTo>
                    <a:pt x="239" y="303"/>
                  </a:lnTo>
                  <a:lnTo>
                    <a:pt x="239" y="307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10"/>
                  </a:lnTo>
                  <a:lnTo>
                    <a:pt x="246" y="310"/>
                  </a:lnTo>
                  <a:lnTo>
                    <a:pt x="249" y="313"/>
                  </a:lnTo>
                  <a:lnTo>
                    <a:pt x="253" y="309"/>
                  </a:lnTo>
                  <a:lnTo>
                    <a:pt x="253" y="306"/>
                  </a:lnTo>
                  <a:lnTo>
                    <a:pt x="254" y="303"/>
                  </a:lnTo>
                  <a:lnTo>
                    <a:pt x="254" y="300"/>
                  </a:lnTo>
                  <a:lnTo>
                    <a:pt x="253" y="294"/>
                  </a:lnTo>
                  <a:lnTo>
                    <a:pt x="249" y="287"/>
                  </a:lnTo>
                  <a:lnTo>
                    <a:pt x="243" y="280"/>
                  </a:lnTo>
                  <a:lnTo>
                    <a:pt x="239" y="274"/>
                  </a:lnTo>
                  <a:lnTo>
                    <a:pt x="234" y="269"/>
                  </a:lnTo>
                  <a:lnTo>
                    <a:pt x="230" y="268"/>
                  </a:lnTo>
                  <a:lnTo>
                    <a:pt x="220" y="268"/>
                  </a:lnTo>
                  <a:lnTo>
                    <a:pt x="219" y="269"/>
                  </a:lnTo>
                  <a:lnTo>
                    <a:pt x="216" y="274"/>
                  </a:lnTo>
                  <a:lnTo>
                    <a:pt x="213" y="277"/>
                  </a:lnTo>
                  <a:lnTo>
                    <a:pt x="212" y="280"/>
                  </a:lnTo>
                  <a:lnTo>
                    <a:pt x="209" y="284"/>
                  </a:lnTo>
                  <a:lnTo>
                    <a:pt x="206" y="285"/>
                  </a:lnTo>
                  <a:lnTo>
                    <a:pt x="205" y="287"/>
                  </a:lnTo>
                  <a:lnTo>
                    <a:pt x="202" y="288"/>
                  </a:lnTo>
                  <a:lnTo>
                    <a:pt x="201" y="287"/>
                  </a:lnTo>
                  <a:lnTo>
                    <a:pt x="200" y="281"/>
                  </a:lnTo>
                  <a:lnTo>
                    <a:pt x="198" y="269"/>
                  </a:lnTo>
                  <a:lnTo>
                    <a:pt x="197" y="255"/>
                  </a:lnTo>
                  <a:lnTo>
                    <a:pt x="194" y="243"/>
                  </a:lnTo>
                  <a:lnTo>
                    <a:pt x="191" y="233"/>
                  </a:lnTo>
                  <a:lnTo>
                    <a:pt x="185" y="226"/>
                  </a:lnTo>
                  <a:lnTo>
                    <a:pt x="175" y="221"/>
                  </a:lnTo>
                  <a:lnTo>
                    <a:pt x="164" y="218"/>
                  </a:lnTo>
                  <a:lnTo>
                    <a:pt x="156" y="214"/>
                  </a:lnTo>
                  <a:lnTo>
                    <a:pt x="146" y="210"/>
                  </a:lnTo>
                  <a:lnTo>
                    <a:pt x="133" y="207"/>
                  </a:lnTo>
                  <a:lnTo>
                    <a:pt x="120" y="205"/>
                  </a:lnTo>
                  <a:lnTo>
                    <a:pt x="112" y="203"/>
                  </a:lnTo>
                  <a:lnTo>
                    <a:pt x="105" y="203"/>
                  </a:lnTo>
                  <a:lnTo>
                    <a:pt x="86" y="206"/>
                  </a:lnTo>
                  <a:lnTo>
                    <a:pt x="79" y="205"/>
                  </a:lnTo>
                  <a:lnTo>
                    <a:pt x="77" y="203"/>
                  </a:lnTo>
                  <a:lnTo>
                    <a:pt x="75" y="200"/>
                  </a:lnTo>
                  <a:lnTo>
                    <a:pt x="72" y="196"/>
                  </a:lnTo>
                  <a:lnTo>
                    <a:pt x="72" y="194"/>
                  </a:lnTo>
                  <a:lnTo>
                    <a:pt x="71" y="189"/>
                  </a:lnTo>
                  <a:lnTo>
                    <a:pt x="71" y="184"/>
                  </a:lnTo>
                  <a:lnTo>
                    <a:pt x="70" y="187"/>
                  </a:lnTo>
                  <a:lnTo>
                    <a:pt x="68" y="194"/>
                  </a:lnTo>
                  <a:lnTo>
                    <a:pt x="66" y="202"/>
                  </a:lnTo>
                  <a:lnTo>
                    <a:pt x="63" y="207"/>
                  </a:lnTo>
                  <a:lnTo>
                    <a:pt x="60" y="211"/>
                  </a:lnTo>
                  <a:lnTo>
                    <a:pt x="52" y="214"/>
                  </a:lnTo>
                  <a:lnTo>
                    <a:pt x="48" y="213"/>
                  </a:lnTo>
                  <a:lnTo>
                    <a:pt x="44" y="209"/>
                  </a:lnTo>
                  <a:lnTo>
                    <a:pt x="38" y="200"/>
                  </a:lnTo>
                  <a:lnTo>
                    <a:pt x="31" y="194"/>
                  </a:lnTo>
                  <a:lnTo>
                    <a:pt x="25" y="189"/>
                  </a:lnTo>
                  <a:lnTo>
                    <a:pt x="16" y="188"/>
                  </a:lnTo>
                  <a:lnTo>
                    <a:pt x="10" y="188"/>
                  </a:lnTo>
                  <a:lnTo>
                    <a:pt x="3" y="184"/>
                  </a:lnTo>
                  <a:lnTo>
                    <a:pt x="0" y="180"/>
                  </a:lnTo>
                  <a:lnTo>
                    <a:pt x="3" y="177"/>
                  </a:lnTo>
                  <a:lnTo>
                    <a:pt x="8" y="174"/>
                  </a:lnTo>
                  <a:lnTo>
                    <a:pt x="27" y="174"/>
                  </a:lnTo>
                  <a:lnTo>
                    <a:pt x="34" y="172"/>
                  </a:lnTo>
                  <a:lnTo>
                    <a:pt x="42" y="169"/>
                  </a:lnTo>
                  <a:lnTo>
                    <a:pt x="49" y="165"/>
                  </a:lnTo>
                  <a:lnTo>
                    <a:pt x="52" y="159"/>
                  </a:lnTo>
                  <a:lnTo>
                    <a:pt x="55" y="151"/>
                  </a:lnTo>
                  <a:lnTo>
                    <a:pt x="57" y="148"/>
                  </a:lnTo>
                  <a:lnTo>
                    <a:pt x="61" y="146"/>
                  </a:lnTo>
                  <a:lnTo>
                    <a:pt x="79" y="146"/>
                  </a:lnTo>
                  <a:lnTo>
                    <a:pt x="82" y="143"/>
                  </a:lnTo>
                  <a:lnTo>
                    <a:pt x="85" y="137"/>
                  </a:lnTo>
                  <a:lnTo>
                    <a:pt x="86" y="133"/>
                  </a:lnTo>
                  <a:lnTo>
                    <a:pt x="86" y="126"/>
                  </a:lnTo>
                  <a:lnTo>
                    <a:pt x="87" y="120"/>
                  </a:lnTo>
                  <a:lnTo>
                    <a:pt x="93" y="114"/>
                  </a:lnTo>
                  <a:lnTo>
                    <a:pt x="100" y="110"/>
                  </a:lnTo>
                  <a:lnTo>
                    <a:pt x="105" y="109"/>
                  </a:lnTo>
                  <a:lnTo>
                    <a:pt x="111" y="110"/>
                  </a:lnTo>
                  <a:lnTo>
                    <a:pt x="113" y="111"/>
                  </a:lnTo>
                  <a:lnTo>
                    <a:pt x="119" y="111"/>
                  </a:lnTo>
                  <a:lnTo>
                    <a:pt x="123" y="110"/>
                  </a:lnTo>
                  <a:lnTo>
                    <a:pt x="126" y="109"/>
                  </a:lnTo>
                  <a:lnTo>
                    <a:pt x="128" y="103"/>
                  </a:lnTo>
                  <a:lnTo>
                    <a:pt x="127" y="99"/>
                  </a:lnTo>
                  <a:lnTo>
                    <a:pt x="127" y="92"/>
                  </a:lnTo>
                  <a:lnTo>
                    <a:pt x="134" y="87"/>
                  </a:lnTo>
                  <a:lnTo>
                    <a:pt x="146" y="83"/>
                  </a:lnTo>
                  <a:lnTo>
                    <a:pt x="160" y="78"/>
                  </a:lnTo>
                  <a:lnTo>
                    <a:pt x="193" y="76"/>
                  </a:lnTo>
                  <a:lnTo>
                    <a:pt x="204" y="77"/>
                  </a:lnTo>
                  <a:lnTo>
                    <a:pt x="211" y="80"/>
                  </a:lnTo>
                  <a:lnTo>
                    <a:pt x="215" y="83"/>
                  </a:lnTo>
                  <a:lnTo>
                    <a:pt x="223" y="85"/>
                  </a:lnTo>
                  <a:lnTo>
                    <a:pt x="232" y="85"/>
                  </a:lnTo>
                  <a:lnTo>
                    <a:pt x="243" y="83"/>
                  </a:lnTo>
                  <a:lnTo>
                    <a:pt x="252" y="77"/>
                  </a:lnTo>
                  <a:lnTo>
                    <a:pt x="256" y="68"/>
                  </a:lnTo>
                  <a:lnTo>
                    <a:pt x="256" y="57"/>
                  </a:lnTo>
                  <a:lnTo>
                    <a:pt x="257" y="48"/>
                  </a:lnTo>
                  <a:lnTo>
                    <a:pt x="261" y="42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8" y="42"/>
                  </a:lnTo>
                  <a:lnTo>
                    <a:pt x="269" y="43"/>
                  </a:lnTo>
                  <a:lnTo>
                    <a:pt x="271" y="46"/>
                  </a:lnTo>
                  <a:lnTo>
                    <a:pt x="272" y="50"/>
                  </a:lnTo>
                  <a:lnTo>
                    <a:pt x="275" y="52"/>
                  </a:lnTo>
                  <a:lnTo>
                    <a:pt x="276" y="55"/>
                  </a:lnTo>
                  <a:lnTo>
                    <a:pt x="279" y="58"/>
                  </a:lnTo>
                  <a:lnTo>
                    <a:pt x="283" y="58"/>
                  </a:lnTo>
                  <a:lnTo>
                    <a:pt x="287" y="54"/>
                  </a:lnTo>
                  <a:lnTo>
                    <a:pt x="291" y="46"/>
                  </a:lnTo>
                  <a:lnTo>
                    <a:pt x="297" y="36"/>
                  </a:lnTo>
                  <a:lnTo>
                    <a:pt x="301" y="29"/>
                  </a:lnTo>
                  <a:lnTo>
                    <a:pt x="305" y="28"/>
                  </a:lnTo>
                  <a:lnTo>
                    <a:pt x="313" y="26"/>
                  </a:lnTo>
                  <a:lnTo>
                    <a:pt x="323" y="22"/>
                  </a:lnTo>
                  <a:lnTo>
                    <a:pt x="334" y="17"/>
                  </a:lnTo>
                  <a:lnTo>
                    <a:pt x="346" y="10"/>
                  </a:lnTo>
                  <a:lnTo>
                    <a:pt x="361" y="7"/>
                  </a:lnTo>
                  <a:lnTo>
                    <a:pt x="377" y="6"/>
                  </a:lnTo>
                  <a:lnTo>
                    <a:pt x="392" y="6"/>
                  </a:lnTo>
                  <a:lnTo>
                    <a:pt x="407" y="3"/>
                  </a:lnTo>
                  <a:lnTo>
                    <a:pt x="4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F8362056-12D4-E745-935D-E02131761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75" y="2711450"/>
              <a:ext cx="182563" cy="7620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8" y="0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63" y="10"/>
                </a:cxn>
                <a:cxn ang="0">
                  <a:pos x="71" y="17"/>
                </a:cxn>
                <a:cxn ang="0">
                  <a:pos x="79" y="22"/>
                </a:cxn>
                <a:cxn ang="0">
                  <a:pos x="89" y="26"/>
                </a:cxn>
                <a:cxn ang="0">
                  <a:pos x="96" y="28"/>
                </a:cxn>
                <a:cxn ang="0">
                  <a:pos x="98" y="28"/>
                </a:cxn>
                <a:cxn ang="0">
                  <a:pos x="101" y="29"/>
                </a:cxn>
                <a:cxn ang="0">
                  <a:pos x="105" y="32"/>
                </a:cxn>
                <a:cxn ang="0">
                  <a:pos x="113" y="40"/>
                </a:cxn>
                <a:cxn ang="0">
                  <a:pos x="115" y="43"/>
                </a:cxn>
                <a:cxn ang="0">
                  <a:pos x="115" y="45"/>
                </a:cxn>
                <a:cxn ang="0">
                  <a:pos x="111" y="48"/>
                </a:cxn>
                <a:cxn ang="0">
                  <a:pos x="105" y="48"/>
                </a:cxn>
                <a:cxn ang="0">
                  <a:pos x="97" y="47"/>
                </a:cxn>
                <a:cxn ang="0">
                  <a:pos x="92" y="44"/>
                </a:cxn>
                <a:cxn ang="0">
                  <a:pos x="85" y="40"/>
                </a:cxn>
                <a:cxn ang="0">
                  <a:pos x="77" y="33"/>
                </a:cxn>
                <a:cxn ang="0">
                  <a:pos x="68" y="28"/>
                </a:cxn>
                <a:cxn ang="0">
                  <a:pos x="63" y="22"/>
                </a:cxn>
                <a:cxn ang="0">
                  <a:pos x="56" y="18"/>
                </a:cxn>
                <a:cxn ang="0">
                  <a:pos x="5" y="18"/>
                </a:cxn>
                <a:cxn ang="0">
                  <a:pos x="1" y="17"/>
                </a:cxn>
                <a:cxn ang="0">
                  <a:pos x="0" y="10"/>
                </a:cxn>
                <a:cxn ang="0">
                  <a:pos x="3" y="8"/>
                </a:cxn>
                <a:cxn ang="0">
                  <a:pos x="10" y="7"/>
                </a:cxn>
                <a:cxn ang="0">
                  <a:pos x="18" y="3"/>
                </a:cxn>
                <a:cxn ang="0">
                  <a:pos x="27" y="2"/>
                </a:cxn>
                <a:cxn ang="0">
                  <a:pos x="33" y="0"/>
                </a:cxn>
              </a:cxnLst>
              <a:rect l="0" t="0" r="r" b="b"/>
              <a:pathLst>
                <a:path w="115" h="48">
                  <a:moveTo>
                    <a:pt x="33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3" y="10"/>
                  </a:lnTo>
                  <a:lnTo>
                    <a:pt x="71" y="17"/>
                  </a:lnTo>
                  <a:lnTo>
                    <a:pt x="79" y="22"/>
                  </a:lnTo>
                  <a:lnTo>
                    <a:pt x="89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1" y="29"/>
                  </a:lnTo>
                  <a:lnTo>
                    <a:pt x="105" y="32"/>
                  </a:lnTo>
                  <a:lnTo>
                    <a:pt x="113" y="40"/>
                  </a:lnTo>
                  <a:lnTo>
                    <a:pt x="115" y="43"/>
                  </a:lnTo>
                  <a:lnTo>
                    <a:pt x="115" y="45"/>
                  </a:lnTo>
                  <a:lnTo>
                    <a:pt x="111" y="48"/>
                  </a:lnTo>
                  <a:lnTo>
                    <a:pt x="105" y="48"/>
                  </a:lnTo>
                  <a:lnTo>
                    <a:pt x="97" y="47"/>
                  </a:lnTo>
                  <a:lnTo>
                    <a:pt x="92" y="44"/>
                  </a:lnTo>
                  <a:lnTo>
                    <a:pt x="85" y="40"/>
                  </a:lnTo>
                  <a:lnTo>
                    <a:pt x="77" y="33"/>
                  </a:lnTo>
                  <a:lnTo>
                    <a:pt x="68" y="28"/>
                  </a:lnTo>
                  <a:lnTo>
                    <a:pt x="63" y="22"/>
                  </a:lnTo>
                  <a:lnTo>
                    <a:pt x="56" y="18"/>
                  </a:lnTo>
                  <a:lnTo>
                    <a:pt x="5" y="18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3" y="8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A00D9F3-8718-A44F-9080-6DA916724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2670175"/>
              <a:ext cx="26988" cy="20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3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1" y="13"/>
                </a:cxn>
                <a:cxn ang="0">
                  <a:pos x="5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17" h="13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CB2A0D70-5770-7941-A57C-EF2571B3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600" y="2838450"/>
              <a:ext cx="25400" cy="317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9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0"/>
                </a:cxn>
                <a:cxn ang="0">
                  <a:pos x="7" y="20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8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0D1623E4-7545-5A41-8B05-785B2BF0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025" y="2816225"/>
              <a:ext cx="26988" cy="333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6" y="0"/>
                </a:cxn>
              </a:cxnLst>
              <a:rect l="0" t="0" r="r" b="b"/>
              <a:pathLst>
                <a:path w="17" h="21">
                  <a:moveTo>
                    <a:pt x="6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9917E75-F885-6549-8C8C-4DEC91E96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2787650"/>
              <a:ext cx="112713" cy="571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9" y="2"/>
                </a:cxn>
                <a:cxn ang="0">
                  <a:pos x="56" y="4"/>
                </a:cxn>
                <a:cxn ang="0">
                  <a:pos x="62" y="8"/>
                </a:cxn>
                <a:cxn ang="0">
                  <a:pos x="68" y="17"/>
                </a:cxn>
                <a:cxn ang="0">
                  <a:pos x="71" y="28"/>
                </a:cxn>
                <a:cxn ang="0">
                  <a:pos x="71" y="32"/>
                </a:cxn>
                <a:cxn ang="0">
                  <a:pos x="69" y="34"/>
                </a:cxn>
                <a:cxn ang="0">
                  <a:pos x="68" y="36"/>
                </a:cxn>
                <a:cxn ang="0">
                  <a:pos x="67" y="34"/>
                </a:cxn>
                <a:cxn ang="0">
                  <a:pos x="65" y="34"/>
                </a:cxn>
                <a:cxn ang="0">
                  <a:pos x="64" y="32"/>
                </a:cxn>
                <a:cxn ang="0">
                  <a:pos x="61" y="29"/>
                </a:cxn>
                <a:cxn ang="0">
                  <a:pos x="60" y="29"/>
                </a:cxn>
                <a:cxn ang="0">
                  <a:pos x="56" y="30"/>
                </a:cxn>
                <a:cxn ang="0">
                  <a:pos x="42" y="36"/>
                </a:cxn>
                <a:cxn ang="0">
                  <a:pos x="36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6" y="28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6" y="15"/>
                </a:cxn>
                <a:cxn ang="0">
                  <a:pos x="13" y="10"/>
                </a:cxn>
                <a:cxn ang="0">
                  <a:pos x="19" y="4"/>
                </a:cxn>
                <a:cxn ang="0">
                  <a:pos x="35" y="0"/>
                </a:cxn>
              </a:cxnLst>
              <a:rect l="0" t="0" r="r" b="b"/>
              <a:pathLst>
                <a:path w="71" h="36">
                  <a:moveTo>
                    <a:pt x="35" y="0"/>
                  </a:moveTo>
                  <a:lnTo>
                    <a:pt x="49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7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8" y="36"/>
                  </a:lnTo>
                  <a:lnTo>
                    <a:pt x="67" y="34"/>
                  </a:lnTo>
                  <a:lnTo>
                    <a:pt x="65" y="34"/>
                  </a:lnTo>
                  <a:lnTo>
                    <a:pt x="64" y="32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6" y="30"/>
                  </a:lnTo>
                  <a:lnTo>
                    <a:pt x="42" y="36"/>
                  </a:lnTo>
                  <a:lnTo>
                    <a:pt x="36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6" y="28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15"/>
                  </a:lnTo>
                  <a:lnTo>
                    <a:pt x="13" y="10"/>
                  </a:lnTo>
                  <a:lnTo>
                    <a:pt x="19" y="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6A632657-5D3C-D248-B30F-55191A752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3557588"/>
              <a:ext cx="141288" cy="32067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75" y="0"/>
                </a:cxn>
                <a:cxn ang="0">
                  <a:pos x="81" y="4"/>
                </a:cxn>
                <a:cxn ang="0">
                  <a:pos x="85" y="14"/>
                </a:cxn>
                <a:cxn ang="0">
                  <a:pos x="88" y="24"/>
                </a:cxn>
                <a:cxn ang="0">
                  <a:pos x="89" y="35"/>
                </a:cxn>
                <a:cxn ang="0">
                  <a:pos x="89" y="47"/>
                </a:cxn>
                <a:cxn ang="0">
                  <a:pos x="86" y="61"/>
                </a:cxn>
                <a:cxn ang="0">
                  <a:pos x="84" y="73"/>
                </a:cxn>
                <a:cxn ang="0">
                  <a:pos x="78" y="89"/>
                </a:cxn>
                <a:cxn ang="0">
                  <a:pos x="70" y="119"/>
                </a:cxn>
                <a:cxn ang="0">
                  <a:pos x="65" y="132"/>
                </a:cxn>
                <a:cxn ang="0">
                  <a:pos x="58" y="154"/>
                </a:cxn>
                <a:cxn ang="0">
                  <a:pos x="51" y="178"/>
                </a:cxn>
                <a:cxn ang="0">
                  <a:pos x="47" y="189"/>
                </a:cxn>
                <a:cxn ang="0">
                  <a:pos x="41" y="196"/>
                </a:cxn>
                <a:cxn ang="0">
                  <a:pos x="34" y="200"/>
                </a:cxn>
                <a:cxn ang="0">
                  <a:pos x="25" y="202"/>
                </a:cxn>
                <a:cxn ang="0">
                  <a:pos x="15" y="200"/>
                </a:cxn>
                <a:cxn ang="0">
                  <a:pos x="10" y="195"/>
                </a:cxn>
                <a:cxn ang="0">
                  <a:pos x="6" y="188"/>
                </a:cxn>
                <a:cxn ang="0">
                  <a:pos x="6" y="169"/>
                </a:cxn>
                <a:cxn ang="0">
                  <a:pos x="0" y="147"/>
                </a:cxn>
                <a:cxn ang="0">
                  <a:pos x="0" y="137"/>
                </a:cxn>
                <a:cxn ang="0">
                  <a:pos x="2" y="130"/>
                </a:cxn>
                <a:cxn ang="0">
                  <a:pos x="6" y="122"/>
                </a:cxn>
                <a:cxn ang="0">
                  <a:pos x="8" y="110"/>
                </a:cxn>
                <a:cxn ang="0">
                  <a:pos x="7" y="96"/>
                </a:cxn>
                <a:cxn ang="0">
                  <a:pos x="3" y="82"/>
                </a:cxn>
                <a:cxn ang="0">
                  <a:pos x="2" y="73"/>
                </a:cxn>
                <a:cxn ang="0">
                  <a:pos x="6" y="65"/>
                </a:cxn>
                <a:cxn ang="0">
                  <a:pos x="13" y="59"/>
                </a:cxn>
                <a:cxn ang="0">
                  <a:pos x="19" y="55"/>
                </a:cxn>
                <a:cxn ang="0">
                  <a:pos x="24" y="55"/>
                </a:cxn>
                <a:cxn ang="0">
                  <a:pos x="28" y="54"/>
                </a:cxn>
                <a:cxn ang="0">
                  <a:pos x="34" y="50"/>
                </a:cxn>
                <a:cxn ang="0">
                  <a:pos x="43" y="41"/>
                </a:cxn>
                <a:cxn ang="0">
                  <a:pos x="49" y="30"/>
                </a:cxn>
                <a:cxn ang="0">
                  <a:pos x="55" y="22"/>
                </a:cxn>
                <a:cxn ang="0">
                  <a:pos x="59" y="13"/>
                </a:cxn>
                <a:cxn ang="0">
                  <a:pos x="63" y="6"/>
                </a:cxn>
                <a:cxn ang="0">
                  <a:pos x="69" y="0"/>
                </a:cxn>
              </a:cxnLst>
              <a:rect l="0" t="0" r="r" b="b"/>
              <a:pathLst>
                <a:path w="89" h="202">
                  <a:moveTo>
                    <a:pt x="69" y="0"/>
                  </a:moveTo>
                  <a:lnTo>
                    <a:pt x="75" y="0"/>
                  </a:lnTo>
                  <a:lnTo>
                    <a:pt x="81" y="4"/>
                  </a:lnTo>
                  <a:lnTo>
                    <a:pt x="85" y="14"/>
                  </a:lnTo>
                  <a:lnTo>
                    <a:pt x="88" y="24"/>
                  </a:lnTo>
                  <a:lnTo>
                    <a:pt x="89" y="35"/>
                  </a:lnTo>
                  <a:lnTo>
                    <a:pt x="89" y="47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78" y="89"/>
                  </a:lnTo>
                  <a:lnTo>
                    <a:pt x="70" y="119"/>
                  </a:lnTo>
                  <a:lnTo>
                    <a:pt x="65" y="132"/>
                  </a:lnTo>
                  <a:lnTo>
                    <a:pt x="58" y="154"/>
                  </a:lnTo>
                  <a:lnTo>
                    <a:pt x="51" y="178"/>
                  </a:lnTo>
                  <a:lnTo>
                    <a:pt x="47" y="189"/>
                  </a:lnTo>
                  <a:lnTo>
                    <a:pt x="41" y="196"/>
                  </a:lnTo>
                  <a:lnTo>
                    <a:pt x="34" y="200"/>
                  </a:lnTo>
                  <a:lnTo>
                    <a:pt x="25" y="202"/>
                  </a:lnTo>
                  <a:lnTo>
                    <a:pt x="15" y="200"/>
                  </a:lnTo>
                  <a:lnTo>
                    <a:pt x="10" y="195"/>
                  </a:lnTo>
                  <a:lnTo>
                    <a:pt x="6" y="188"/>
                  </a:lnTo>
                  <a:lnTo>
                    <a:pt x="6" y="169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6" y="122"/>
                  </a:lnTo>
                  <a:lnTo>
                    <a:pt x="8" y="110"/>
                  </a:lnTo>
                  <a:lnTo>
                    <a:pt x="7" y="96"/>
                  </a:lnTo>
                  <a:lnTo>
                    <a:pt x="3" y="82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9"/>
                  </a:lnTo>
                  <a:lnTo>
                    <a:pt x="19" y="55"/>
                  </a:lnTo>
                  <a:lnTo>
                    <a:pt x="24" y="55"/>
                  </a:lnTo>
                  <a:lnTo>
                    <a:pt x="28" y="54"/>
                  </a:lnTo>
                  <a:lnTo>
                    <a:pt x="34" y="50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55" y="22"/>
                  </a:lnTo>
                  <a:lnTo>
                    <a:pt x="59" y="13"/>
                  </a:lnTo>
                  <a:lnTo>
                    <a:pt x="63" y="6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65129695-174D-B74B-ABC2-349868FF8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3038475"/>
              <a:ext cx="41275" cy="1111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4" y="0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2" y="20"/>
                </a:cxn>
                <a:cxn ang="0">
                  <a:pos x="25" y="26"/>
                </a:cxn>
                <a:cxn ang="0">
                  <a:pos x="26" y="31"/>
                </a:cxn>
                <a:cxn ang="0">
                  <a:pos x="25" y="41"/>
                </a:cxn>
                <a:cxn ang="0">
                  <a:pos x="22" y="52"/>
                </a:cxn>
                <a:cxn ang="0">
                  <a:pos x="18" y="61"/>
                </a:cxn>
                <a:cxn ang="0">
                  <a:pos x="14" y="68"/>
                </a:cxn>
                <a:cxn ang="0">
                  <a:pos x="7" y="70"/>
                </a:cxn>
                <a:cxn ang="0">
                  <a:pos x="3" y="64"/>
                </a:cxn>
                <a:cxn ang="0">
                  <a:pos x="0" y="55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3" y="15"/>
                </a:cxn>
                <a:cxn ang="0">
                  <a:pos x="6" y="5"/>
                </a:cxn>
                <a:cxn ang="0">
                  <a:pos x="9" y="0"/>
                </a:cxn>
              </a:cxnLst>
              <a:rect l="0" t="0" r="r" b="b"/>
              <a:pathLst>
                <a:path w="26" h="70">
                  <a:moveTo>
                    <a:pt x="9" y="0"/>
                  </a:moveTo>
                  <a:lnTo>
                    <a:pt x="14" y="0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2" y="20"/>
                  </a:lnTo>
                  <a:lnTo>
                    <a:pt x="25" y="26"/>
                  </a:lnTo>
                  <a:lnTo>
                    <a:pt x="26" y="31"/>
                  </a:lnTo>
                  <a:lnTo>
                    <a:pt x="25" y="41"/>
                  </a:lnTo>
                  <a:lnTo>
                    <a:pt x="22" y="52"/>
                  </a:lnTo>
                  <a:lnTo>
                    <a:pt x="18" y="61"/>
                  </a:lnTo>
                  <a:lnTo>
                    <a:pt x="14" y="68"/>
                  </a:lnTo>
                  <a:lnTo>
                    <a:pt x="7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5"/>
                  </a:lnTo>
                  <a:lnTo>
                    <a:pt x="6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C2588D06-680A-3348-BB5D-E077697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282825"/>
              <a:ext cx="34925" cy="460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3"/>
                </a:cxn>
                <a:cxn ang="0">
                  <a:pos x="21" y="7"/>
                </a:cxn>
                <a:cxn ang="0">
                  <a:pos x="22" y="15"/>
                </a:cxn>
                <a:cxn ang="0">
                  <a:pos x="21" y="22"/>
                </a:cxn>
                <a:cxn ang="0">
                  <a:pos x="18" y="26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3" y="26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2" h="29">
                  <a:moveTo>
                    <a:pt x="11" y="0"/>
                  </a:moveTo>
                  <a:lnTo>
                    <a:pt x="15" y="3"/>
                  </a:lnTo>
                  <a:lnTo>
                    <a:pt x="21" y="7"/>
                  </a:lnTo>
                  <a:lnTo>
                    <a:pt x="22" y="15"/>
                  </a:lnTo>
                  <a:lnTo>
                    <a:pt x="21" y="22"/>
                  </a:lnTo>
                  <a:lnTo>
                    <a:pt x="18" y="26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C4483E7A-6B70-F74A-82B4-17A1DC49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8" y="2305050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8"/>
                </a:cxn>
                <a:cxn ang="0">
                  <a:pos x="7" y="11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4" y="0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9A5A8E6E-4BF6-734D-8F1B-1CB2A20E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2347913"/>
              <a:ext cx="68263" cy="412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7" y="6"/>
                </a:cxn>
                <a:cxn ang="0">
                  <a:pos x="38" y="10"/>
                </a:cxn>
                <a:cxn ang="0">
                  <a:pos x="41" y="14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4" y="26"/>
                </a:cxn>
                <a:cxn ang="0">
                  <a:pos x="27" y="26"/>
                </a:cxn>
                <a:cxn ang="0">
                  <a:pos x="22" y="24"/>
                </a:cxn>
                <a:cxn ang="0">
                  <a:pos x="14" y="16"/>
                </a:cxn>
                <a:cxn ang="0">
                  <a:pos x="11" y="14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7" y="0"/>
                </a:cxn>
              </a:cxnLst>
              <a:rect l="0" t="0" r="r" b="b"/>
              <a:pathLst>
                <a:path w="43" h="26">
                  <a:moveTo>
                    <a:pt x="7" y="0"/>
                  </a:moveTo>
                  <a:lnTo>
                    <a:pt x="14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7" y="6"/>
                  </a:lnTo>
                  <a:lnTo>
                    <a:pt x="38" y="10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27" y="26"/>
                  </a:lnTo>
                  <a:lnTo>
                    <a:pt x="22" y="24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9B99D5FF-8D3F-394E-91BB-7AE93D2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850" y="1941513"/>
              <a:ext cx="88900" cy="1031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0"/>
                </a:cxn>
                <a:cxn ang="0">
                  <a:pos x="49" y="6"/>
                </a:cxn>
                <a:cxn ang="0">
                  <a:pos x="53" y="11"/>
                </a:cxn>
                <a:cxn ang="0">
                  <a:pos x="56" y="21"/>
                </a:cxn>
                <a:cxn ang="0">
                  <a:pos x="56" y="32"/>
                </a:cxn>
                <a:cxn ang="0">
                  <a:pos x="55" y="40"/>
                </a:cxn>
                <a:cxn ang="0">
                  <a:pos x="49" y="47"/>
                </a:cxn>
                <a:cxn ang="0">
                  <a:pos x="38" y="55"/>
                </a:cxn>
                <a:cxn ang="0">
                  <a:pos x="30" y="59"/>
                </a:cxn>
                <a:cxn ang="0">
                  <a:pos x="20" y="63"/>
                </a:cxn>
                <a:cxn ang="0">
                  <a:pos x="12" y="65"/>
                </a:cxn>
                <a:cxn ang="0">
                  <a:pos x="7" y="62"/>
                </a:cxn>
                <a:cxn ang="0">
                  <a:pos x="4" y="59"/>
                </a:cxn>
                <a:cxn ang="0">
                  <a:pos x="1" y="55"/>
                </a:cxn>
                <a:cxn ang="0">
                  <a:pos x="0" y="52"/>
                </a:cxn>
                <a:cxn ang="0">
                  <a:pos x="0" y="50"/>
                </a:cxn>
                <a:cxn ang="0">
                  <a:pos x="1" y="47"/>
                </a:cxn>
                <a:cxn ang="0">
                  <a:pos x="5" y="43"/>
                </a:cxn>
                <a:cxn ang="0">
                  <a:pos x="5" y="34"/>
                </a:cxn>
                <a:cxn ang="0">
                  <a:pos x="3" y="26"/>
                </a:cxn>
                <a:cxn ang="0">
                  <a:pos x="3" y="19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1"/>
                </a:cxn>
                <a:cxn ang="0">
                  <a:pos x="20" y="8"/>
                </a:cxn>
                <a:cxn ang="0">
                  <a:pos x="23" y="6"/>
                </a:cxn>
                <a:cxn ang="0">
                  <a:pos x="25" y="3"/>
                </a:cxn>
                <a:cxn ang="0">
                  <a:pos x="27" y="2"/>
                </a:cxn>
                <a:cxn ang="0">
                  <a:pos x="31" y="0"/>
                </a:cxn>
              </a:cxnLst>
              <a:rect l="0" t="0" r="r" b="b"/>
              <a:pathLst>
                <a:path w="56" h="65">
                  <a:moveTo>
                    <a:pt x="31" y="0"/>
                  </a:moveTo>
                  <a:lnTo>
                    <a:pt x="41" y="0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6" y="21"/>
                  </a:lnTo>
                  <a:lnTo>
                    <a:pt x="56" y="32"/>
                  </a:lnTo>
                  <a:lnTo>
                    <a:pt x="55" y="40"/>
                  </a:lnTo>
                  <a:lnTo>
                    <a:pt x="49" y="47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0" y="63"/>
                  </a:lnTo>
                  <a:lnTo>
                    <a:pt x="12" y="65"/>
                  </a:lnTo>
                  <a:lnTo>
                    <a:pt x="7" y="62"/>
                  </a:lnTo>
                  <a:lnTo>
                    <a:pt x="4" y="59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5" y="43"/>
                  </a:lnTo>
                  <a:lnTo>
                    <a:pt x="5" y="34"/>
                  </a:lnTo>
                  <a:lnTo>
                    <a:pt x="3" y="26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9" y="11"/>
                  </a:lnTo>
                  <a:lnTo>
                    <a:pt x="20" y="8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38451B64-0D6F-B942-8E30-2451FBD7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1862138"/>
              <a:ext cx="184150" cy="20637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60" y="5"/>
                </a:cxn>
                <a:cxn ang="0">
                  <a:pos x="78" y="8"/>
                </a:cxn>
                <a:cxn ang="0">
                  <a:pos x="85" y="17"/>
                </a:cxn>
                <a:cxn ang="0">
                  <a:pos x="71" y="34"/>
                </a:cxn>
                <a:cxn ang="0">
                  <a:pos x="67" y="42"/>
                </a:cxn>
                <a:cxn ang="0">
                  <a:pos x="80" y="58"/>
                </a:cxn>
                <a:cxn ang="0">
                  <a:pos x="95" y="76"/>
                </a:cxn>
                <a:cxn ang="0">
                  <a:pos x="108" y="89"/>
                </a:cxn>
                <a:cxn ang="0">
                  <a:pos x="116" y="104"/>
                </a:cxn>
                <a:cxn ang="0">
                  <a:pos x="110" y="119"/>
                </a:cxn>
                <a:cxn ang="0">
                  <a:pos x="95" y="127"/>
                </a:cxn>
                <a:cxn ang="0">
                  <a:pos x="77" y="123"/>
                </a:cxn>
                <a:cxn ang="0">
                  <a:pos x="58" y="120"/>
                </a:cxn>
                <a:cxn ang="0">
                  <a:pos x="49" y="127"/>
                </a:cxn>
                <a:cxn ang="0">
                  <a:pos x="45" y="130"/>
                </a:cxn>
                <a:cxn ang="0">
                  <a:pos x="41" y="128"/>
                </a:cxn>
                <a:cxn ang="0">
                  <a:pos x="41" y="124"/>
                </a:cxn>
                <a:cxn ang="0">
                  <a:pos x="43" y="119"/>
                </a:cxn>
                <a:cxn ang="0">
                  <a:pos x="41" y="117"/>
                </a:cxn>
                <a:cxn ang="0">
                  <a:pos x="25" y="119"/>
                </a:cxn>
                <a:cxn ang="0">
                  <a:pos x="17" y="113"/>
                </a:cxn>
                <a:cxn ang="0">
                  <a:pos x="36" y="89"/>
                </a:cxn>
                <a:cxn ang="0">
                  <a:pos x="52" y="76"/>
                </a:cxn>
                <a:cxn ang="0">
                  <a:pos x="49" y="69"/>
                </a:cxn>
                <a:cxn ang="0">
                  <a:pos x="34" y="63"/>
                </a:cxn>
                <a:cxn ang="0">
                  <a:pos x="17" y="53"/>
                </a:cxn>
                <a:cxn ang="0">
                  <a:pos x="4" y="35"/>
                </a:cxn>
                <a:cxn ang="0">
                  <a:pos x="0" y="23"/>
                </a:cxn>
                <a:cxn ang="0">
                  <a:pos x="6" y="12"/>
                </a:cxn>
                <a:cxn ang="0">
                  <a:pos x="14" y="13"/>
                </a:cxn>
                <a:cxn ang="0">
                  <a:pos x="30" y="4"/>
                </a:cxn>
              </a:cxnLst>
              <a:rect l="0" t="0" r="r" b="b"/>
              <a:pathLst>
                <a:path w="116" h="130">
                  <a:moveTo>
                    <a:pt x="37" y="0"/>
                  </a:moveTo>
                  <a:lnTo>
                    <a:pt x="45" y="2"/>
                  </a:lnTo>
                  <a:lnTo>
                    <a:pt x="52" y="5"/>
                  </a:lnTo>
                  <a:lnTo>
                    <a:pt x="60" y="5"/>
                  </a:lnTo>
                  <a:lnTo>
                    <a:pt x="70" y="6"/>
                  </a:lnTo>
                  <a:lnTo>
                    <a:pt x="78" y="8"/>
                  </a:lnTo>
                  <a:lnTo>
                    <a:pt x="84" y="12"/>
                  </a:lnTo>
                  <a:lnTo>
                    <a:pt x="85" y="17"/>
                  </a:lnTo>
                  <a:lnTo>
                    <a:pt x="82" y="23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7" y="42"/>
                  </a:lnTo>
                  <a:lnTo>
                    <a:pt x="73" y="49"/>
                  </a:lnTo>
                  <a:lnTo>
                    <a:pt x="80" y="58"/>
                  </a:lnTo>
                  <a:lnTo>
                    <a:pt x="88" y="69"/>
                  </a:lnTo>
                  <a:lnTo>
                    <a:pt x="95" y="76"/>
                  </a:lnTo>
                  <a:lnTo>
                    <a:pt x="101" y="82"/>
                  </a:lnTo>
                  <a:lnTo>
                    <a:pt x="108" y="89"/>
                  </a:lnTo>
                  <a:lnTo>
                    <a:pt x="114" y="97"/>
                  </a:lnTo>
                  <a:lnTo>
                    <a:pt x="116" y="104"/>
                  </a:lnTo>
                  <a:lnTo>
                    <a:pt x="115" y="112"/>
                  </a:lnTo>
                  <a:lnTo>
                    <a:pt x="110" y="119"/>
                  </a:lnTo>
                  <a:lnTo>
                    <a:pt x="101" y="124"/>
                  </a:lnTo>
                  <a:lnTo>
                    <a:pt x="95" y="127"/>
                  </a:lnTo>
                  <a:lnTo>
                    <a:pt x="86" y="126"/>
                  </a:lnTo>
                  <a:lnTo>
                    <a:pt x="77" y="123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4" y="123"/>
                  </a:lnTo>
                  <a:lnTo>
                    <a:pt x="49" y="127"/>
                  </a:lnTo>
                  <a:lnTo>
                    <a:pt x="47" y="128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28"/>
                  </a:lnTo>
                  <a:lnTo>
                    <a:pt x="40" y="126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3" y="119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3" y="119"/>
                  </a:lnTo>
                  <a:lnTo>
                    <a:pt x="25" y="119"/>
                  </a:lnTo>
                  <a:lnTo>
                    <a:pt x="18" y="117"/>
                  </a:lnTo>
                  <a:lnTo>
                    <a:pt x="17" y="113"/>
                  </a:lnTo>
                  <a:lnTo>
                    <a:pt x="19" y="108"/>
                  </a:lnTo>
                  <a:lnTo>
                    <a:pt x="36" y="89"/>
                  </a:lnTo>
                  <a:lnTo>
                    <a:pt x="45" y="80"/>
                  </a:lnTo>
                  <a:lnTo>
                    <a:pt x="52" y="76"/>
                  </a:lnTo>
                  <a:lnTo>
                    <a:pt x="54" y="74"/>
                  </a:lnTo>
                  <a:lnTo>
                    <a:pt x="49" y="69"/>
                  </a:lnTo>
                  <a:lnTo>
                    <a:pt x="43" y="67"/>
                  </a:lnTo>
                  <a:lnTo>
                    <a:pt x="34" y="63"/>
                  </a:lnTo>
                  <a:lnTo>
                    <a:pt x="26" y="60"/>
                  </a:lnTo>
                  <a:lnTo>
                    <a:pt x="17" y="53"/>
                  </a:lnTo>
                  <a:lnTo>
                    <a:pt x="10" y="43"/>
                  </a:lnTo>
                  <a:lnTo>
                    <a:pt x="4" y="35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30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EAFCE25D-E615-F944-B304-1A521A066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9213" y="1409700"/>
              <a:ext cx="3976688" cy="2686050"/>
            </a:xfrm>
            <a:custGeom>
              <a:avLst/>
              <a:gdLst/>
              <a:ahLst/>
              <a:cxnLst>
                <a:cxn ang="0">
                  <a:pos x="578" y="560"/>
                </a:cxn>
                <a:cxn ang="0">
                  <a:pos x="697" y="476"/>
                </a:cxn>
                <a:cxn ang="0">
                  <a:pos x="823" y="469"/>
                </a:cxn>
                <a:cxn ang="0">
                  <a:pos x="902" y="574"/>
                </a:cxn>
                <a:cxn ang="0">
                  <a:pos x="908" y="469"/>
                </a:cxn>
                <a:cxn ang="0">
                  <a:pos x="1567" y="16"/>
                </a:cxn>
                <a:cxn ang="0">
                  <a:pos x="1810" y="57"/>
                </a:cxn>
                <a:cxn ang="0">
                  <a:pos x="1998" y="63"/>
                </a:cxn>
                <a:cxn ang="0">
                  <a:pos x="2051" y="31"/>
                </a:cxn>
                <a:cxn ang="0">
                  <a:pos x="2147" y="101"/>
                </a:cxn>
                <a:cxn ang="0">
                  <a:pos x="2461" y="121"/>
                </a:cxn>
                <a:cxn ang="0">
                  <a:pos x="2412" y="252"/>
                </a:cxn>
                <a:cxn ang="0">
                  <a:pos x="2192" y="427"/>
                </a:cxn>
                <a:cxn ang="0">
                  <a:pos x="2256" y="258"/>
                </a:cxn>
                <a:cxn ang="0">
                  <a:pos x="1998" y="311"/>
                </a:cxn>
                <a:cxn ang="0">
                  <a:pos x="2025" y="363"/>
                </a:cxn>
                <a:cxn ang="0">
                  <a:pos x="2032" y="475"/>
                </a:cxn>
                <a:cxn ang="0">
                  <a:pos x="1864" y="561"/>
                </a:cxn>
                <a:cxn ang="0">
                  <a:pos x="1805" y="609"/>
                </a:cxn>
                <a:cxn ang="0">
                  <a:pos x="1721" y="582"/>
                </a:cxn>
                <a:cxn ang="0">
                  <a:pos x="1732" y="786"/>
                </a:cxn>
                <a:cxn ang="0">
                  <a:pos x="1601" y="874"/>
                </a:cxn>
                <a:cxn ang="0">
                  <a:pos x="1564" y="1050"/>
                </a:cxn>
                <a:cxn ang="0">
                  <a:pos x="1464" y="919"/>
                </a:cxn>
                <a:cxn ang="0">
                  <a:pos x="1363" y="844"/>
                </a:cxn>
                <a:cxn ang="0">
                  <a:pos x="1179" y="992"/>
                </a:cxn>
                <a:cxn ang="0">
                  <a:pos x="1067" y="787"/>
                </a:cxn>
                <a:cxn ang="0">
                  <a:pos x="838" y="726"/>
                </a:cxn>
                <a:cxn ang="0">
                  <a:pos x="982" y="828"/>
                </a:cxn>
                <a:cxn ang="0">
                  <a:pos x="752" y="892"/>
                </a:cxn>
                <a:cxn ang="0">
                  <a:pos x="725" y="922"/>
                </a:cxn>
                <a:cxn ang="0">
                  <a:pos x="827" y="1115"/>
                </a:cxn>
                <a:cxn ang="0">
                  <a:pos x="689" y="1442"/>
                </a:cxn>
                <a:cxn ang="0">
                  <a:pos x="543" y="1673"/>
                </a:cxn>
                <a:cxn ang="0">
                  <a:pos x="391" y="1470"/>
                </a:cxn>
                <a:cxn ang="0">
                  <a:pos x="339" y="1098"/>
                </a:cxn>
                <a:cxn ang="0">
                  <a:pos x="122" y="1111"/>
                </a:cxn>
                <a:cxn ang="0">
                  <a:pos x="22" y="878"/>
                </a:cxn>
                <a:cxn ang="0">
                  <a:pos x="198" y="635"/>
                </a:cxn>
                <a:cxn ang="0">
                  <a:pos x="373" y="672"/>
                </a:cxn>
                <a:cxn ang="0">
                  <a:pos x="573" y="720"/>
                </a:cxn>
                <a:cxn ang="0">
                  <a:pos x="614" y="623"/>
                </a:cxn>
                <a:cxn ang="0">
                  <a:pos x="520" y="613"/>
                </a:cxn>
                <a:cxn ang="0">
                  <a:pos x="435" y="546"/>
                </a:cxn>
                <a:cxn ang="0">
                  <a:pos x="350" y="512"/>
                </a:cxn>
                <a:cxn ang="0">
                  <a:pos x="194" y="616"/>
                </a:cxn>
                <a:cxn ang="0">
                  <a:pos x="105" y="546"/>
                </a:cxn>
                <a:cxn ang="0">
                  <a:pos x="245" y="412"/>
                </a:cxn>
                <a:cxn ang="0">
                  <a:pos x="360" y="316"/>
                </a:cxn>
                <a:cxn ang="0">
                  <a:pos x="526" y="295"/>
                </a:cxn>
                <a:cxn ang="0">
                  <a:pos x="514" y="211"/>
                </a:cxn>
                <a:cxn ang="0">
                  <a:pos x="451" y="283"/>
                </a:cxn>
                <a:cxn ang="0">
                  <a:pos x="298" y="286"/>
                </a:cxn>
                <a:cxn ang="0">
                  <a:pos x="613" y="109"/>
                </a:cxn>
                <a:cxn ang="0">
                  <a:pos x="689" y="200"/>
                </a:cxn>
                <a:cxn ang="0">
                  <a:pos x="785" y="178"/>
                </a:cxn>
                <a:cxn ang="0">
                  <a:pos x="905" y="143"/>
                </a:cxn>
                <a:cxn ang="0">
                  <a:pos x="1095" y="135"/>
                </a:cxn>
                <a:cxn ang="0">
                  <a:pos x="1132" y="164"/>
                </a:cxn>
                <a:cxn ang="0">
                  <a:pos x="1201" y="120"/>
                </a:cxn>
                <a:cxn ang="0">
                  <a:pos x="1191" y="102"/>
                </a:cxn>
                <a:cxn ang="0">
                  <a:pos x="1244" y="71"/>
                </a:cxn>
                <a:cxn ang="0">
                  <a:pos x="1475" y="26"/>
                </a:cxn>
              </a:cxnLst>
              <a:rect l="0" t="0" r="r" b="b"/>
              <a:pathLst>
                <a:path w="2505" h="1692">
                  <a:moveTo>
                    <a:pt x="643" y="1161"/>
                  </a:moveTo>
                  <a:lnTo>
                    <a:pt x="634" y="1163"/>
                  </a:lnTo>
                  <a:lnTo>
                    <a:pt x="630" y="1167"/>
                  </a:lnTo>
                  <a:lnTo>
                    <a:pt x="629" y="1174"/>
                  </a:lnTo>
                  <a:lnTo>
                    <a:pt x="628" y="1182"/>
                  </a:lnTo>
                  <a:lnTo>
                    <a:pt x="628" y="1193"/>
                  </a:lnTo>
                  <a:lnTo>
                    <a:pt x="629" y="1201"/>
                  </a:lnTo>
                  <a:lnTo>
                    <a:pt x="633" y="1205"/>
                  </a:lnTo>
                  <a:lnTo>
                    <a:pt x="640" y="1203"/>
                  </a:lnTo>
                  <a:lnTo>
                    <a:pt x="647" y="1196"/>
                  </a:lnTo>
                  <a:lnTo>
                    <a:pt x="652" y="1185"/>
                  </a:lnTo>
                  <a:lnTo>
                    <a:pt x="656" y="1172"/>
                  </a:lnTo>
                  <a:lnTo>
                    <a:pt x="655" y="1164"/>
                  </a:lnTo>
                  <a:lnTo>
                    <a:pt x="651" y="1161"/>
                  </a:lnTo>
                  <a:lnTo>
                    <a:pt x="643" y="1161"/>
                  </a:lnTo>
                  <a:close/>
                  <a:moveTo>
                    <a:pt x="619" y="467"/>
                  </a:moveTo>
                  <a:lnTo>
                    <a:pt x="617" y="468"/>
                  </a:lnTo>
                  <a:lnTo>
                    <a:pt x="613" y="469"/>
                  </a:lnTo>
                  <a:lnTo>
                    <a:pt x="610" y="474"/>
                  </a:lnTo>
                  <a:lnTo>
                    <a:pt x="606" y="479"/>
                  </a:lnTo>
                  <a:lnTo>
                    <a:pt x="599" y="491"/>
                  </a:lnTo>
                  <a:lnTo>
                    <a:pt x="592" y="502"/>
                  </a:lnTo>
                  <a:lnTo>
                    <a:pt x="580" y="515"/>
                  </a:lnTo>
                  <a:lnTo>
                    <a:pt x="576" y="522"/>
                  </a:lnTo>
                  <a:lnTo>
                    <a:pt x="574" y="528"/>
                  </a:lnTo>
                  <a:lnTo>
                    <a:pt x="580" y="537"/>
                  </a:lnTo>
                  <a:lnTo>
                    <a:pt x="580" y="543"/>
                  </a:lnTo>
                  <a:lnTo>
                    <a:pt x="578" y="550"/>
                  </a:lnTo>
                  <a:lnTo>
                    <a:pt x="577" y="556"/>
                  </a:lnTo>
                  <a:lnTo>
                    <a:pt x="577" y="559"/>
                  </a:lnTo>
                  <a:lnTo>
                    <a:pt x="578" y="560"/>
                  </a:lnTo>
                  <a:lnTo>
                    <a:pt x="580" y="559"/>
                  </a:lnTo>
                  <a:lnTo>
                    <a:pt x="588" y="554"/>
                  </a:lnTo>
                  <a:lnTo>
                    <a:pt x="591" y="552"/>
                  </a:lnTo>
                  <a:lnTo>
                    <a:pt x="595" y="550"/>
                  </a:lnTo>
                  <a:lnTo>
                    <a:pt x="606" y="550"/>
                  </a:lnTo>
                  <a:lnTo>
                    <a:pt x="617" y="552"/>
                  </a:lnTo>
                  <a:lnTo>
                    <a:pt x="625" y="550"/>
                  </a:lnTo>
                  <a:lnTo>
                    <a:pt x="632" y="545"/>
                  </a:lnTo>
                  <a:lnTo>
                    <a:pt x="637" y="539"/>
                  </a:lnTo>
                  <a:lnTo>
                    <a:pt x="647" y="537"/>
                  </a:lnTo>
                  <a:lnTo>
                    <a:pt x="658" y="537"/>
                  </a:lnTo>
                  <a:lnTo>
                    <a:pt x="669" y="538"/>
                  </a:lnTo>
                  <a:lnTo>
                    <a:pt x="693" y="549"/>
                  </a:lnTo>
                  <a:lnTo>
                    <a:pt x="704" y="553"/>
                  </a:lnTo>
                  <a:lnTo>
                    <a:pt x="726" y="553"/>
                  </a:lnTo>
                  <a:lnTo>
                    <a:pt x="738" y="550"/>
                  </a:lnTo>
                  <a:lnTo>
                    <a:pt x="748" y="549"/>
                  </a:lnTo>
                  <a:lnTo>
                    <a:pt x="752" y="545"/>
                  </a:lnTo>
                  <a:lnTo>
                    <a:pt x="752" y="537"/>
                  </a:lnTo>
                  <a:lnTo>
                    <a:pt x="748" y="528"/>
                  </a:lnTo>
                  <a:lnTo>
                    <a:pt x="740" y="520"/>
                  </a:lnTo>
                  <a:lnTo>
                    <a:pt x="726" y="509"/>
                  </a:lnTo>
                  <a:lnTo>
                    <a:pt x="714" y="500"/>
                  </a:lnTo>
                  <a:lnTo>
                    <a:pt x="701" y="491"/>
                  </a:lnTo>
                  <a:lnTo>
                    <a:pt x="696" y="490"/>
                  </a:lnTo>
                  <a:lnTo>
                    <a:pt x="693" y="487"/>
                  </a:lnTo>
                  <a:lnTo>
                    <a:pt x="690" y="486"/>
                  </a:lnTo>
                  <a:lnTo>
                    <a:pt x="688" y="483"/>
                  </a:lnTo>
                  <a:lnTo>
                    <a:pt x="688" y="482"/>
                  </a:lnTo>
                  <a:lnTo>
                    <a:pt x="689" y="480"/>
                  </a:lnTo>
                  <a:lnTo>
                    <a:pt x="697" y="476"/>
                  </a:lnTo>
                  <a:lnTo>
                    <a:pt x="701" y="472"/>
                  </a:lnTo>
                  <a:lnTo>
                    <a:pt x="703" y="469"/>
                  </a:lnTo>
                  <a:lnTo>
                    <a:pt x="703" y="468"/>
                  </a:lnTo>
                  <a:lnTo>
                    <a:pt x="701" y="467"/>
                  </a:lnTo>
                  <a:lnTo>
                    <a:pt x="699" y="467"/>
                  </a:lnTo>
                  <a:lnTo>
                    <a:pt x="689" y="468"/>
                  </a:lnTo>
                  <a:lnTo>
                    <a:pt x="681" y="471"/>
                  </a:lnTo>
                  <a:lnTo>
                    <a:pt x="677" y="476"/>
                  </a:lnTo>
                  <a:lnTo>
                    <a:pt x="675" y="482"/>
                  </a:lnTo>
                  <a:lnTo>
                    <a:pt x="671" y="486"/>
                  </a:lnTo>
                  <a:lnTo>
                    <a:pt x="669" y="490"/>
                  </a:lnTo>
                  <a:lnTo>
                    <a:pt x="665" y="493"/>
                  </a:lnTo>
                  <a:lnTo>
                    <a:pt x="663" y="494"/>
                  </a:lnTo>
                  <a:lnTo>
                    <a:pt x="660" y="496"/>
                  </a:lnTo>
                  <a:lnTo>
                    <a:pt x="658" y="498"/>
                  </a:lnTo>
                  <a:lnTo>
                    <a:pt x="652" y="501"/>
                  </a:lnTo>
                  <a:lnTo>
                    <a:pt x="648" y="501"/>
                  </a:lnTo>
                  <a:lnTo>
                    <a:pt x="643" y="490"/>
                  </a:lnTo>
                  <a:lnTo>
                    <a:pt x="632" y="471"/>
                  </a:lnTo>
                  <a:lnTo>
                    <a:pt x="626" y="467"/>
                  </a:lnTo>
                  <a:lnTo>
                    <a:pt x="619" y="467"/>
                  </a:lnTo>
                  <a:close/>
                  <a:moveTo>
                    <a:pt x="875" y="453"/>
                  </a:moveTo>
                  <a:lnTo>
                    <a:pt x="874" y="454"/>
                  </a:lnTo>
                  <a:lnTo>
                    <a:pt x="871" y="456"/>
                  </a:lnTo>
                  <a:lnTo>
                    <a:pt x="864" y="463"/>
                  </a:lnTo>
                  <a:lnTo>
                    <a:pt x="860" y="465"/>
                  </a:lnTo>
                  <a:lnTo>
                    <a:pt x="856" y="469"/>
                  </a:lnTo>
                  <a:lnTo>
                    <a:pt x="848" y="471"/>
                  </a:lnTo>
                  <a:lnTo>
                    <a:pt x="838" y="469"/>
                  </a:lnTo>
                  <a:lnTo>
                    <a:pt x="830" y="468"/>
                  </a:lnTo>
                  <a:lnTo>
                    <a:pt x="823" y="469"/>
                  </a:lnTo>
                  <a:lnTo>
                    <a:pt x="812" y="480"/>
                  </a:lnTo>
                  <a:lnTo>
                    <a:pt x="808" y="491"/>
                  </a:lnTo>
                  <a:lnTo>
                    <a:pt x="811" y="502"/>
                  </a:lnTo>
                  <a:lnTo>
                    <a:pt x="815" y="509"/>
                  </a:lnTo>
                  <a:lnTo>
                    <a:pt x="820" y="519"/>
                  </a:lnTo>
                  <a:lnTo>
                    <a:pt x="827" y="530"/>
                  </a:lnTo>
                  <a:lnTo>
                    <a:pt x="834" y="538"/>
                  </a:lnTo>
                  <a:lnTo>
                    <a:pt x="840" y="542"/>
                  </a:lnTo>
                  <a:lnTo>
                    <a:pt x="845" y="543"/>
                  </a:lnTo>
                  <a:lnTo>
                    <a:pt x="861" y="549"/>
                  </a:lnTo>
                  <a:lnTo>
                    <a:pt x="866" y="554"/>
                  </a:lnTo>
                  <a:lnTo>
                    <a:pt x="863" y="561"/>
                  </a:lnTo>
                  <a:lnTo>
                    <a:pt x="852" y="572"/>
                  </a:lnTo>
                  <a:lnTo>
                    <a:pt x="846" y="575"/>
                  </a:lnTo>
                  <a:lnTo>
                    <a:pt x="840" y="575"/>
                  </a:lnTo>
                  <a:lnTo>
                    <a:pt x="835" y="576"/>
                  </a:lnTo>
                  <a:lnTo>
                    <a:pt x="834" y="582"/>
                  </a:lnTo>
                  <a:lnTo>
                    <a:pt x="837" y="598"/>
                  </a:lnTo>
                  <a:lnTo>
                    <a:pt x="840" y="604"/>
                  </a:lnTo>
                  <a:lnTo>
                    <a:pt x="842" y="608"/>
                  </a:lnTo>
                  <a:lnTo>
                    <a:pt x="850" y="611"/>
                  </a:lnTo>
                  <a:lnTo>
                    <a:pt x="861" y="615"/>
                  </a:lnTo>
                  <a:lnTo>
                    <a:pt x="872" y="617"/>
                  </a:lnTo>
                  <a:lnTo>
                    <a:pt x="881" y="620"/>
                  </a:lnTo>
                  <a:lnTo>
                    <a:pt x="889" y="620"/>
                  </a:lnTo>
                  <a:lnTo>
                    <a:pt x="898" y="619"/>
                  </a:lnTo>
                  <a:lnTo>
                    <a:pt x="908" y="615"/>
                  </a:lnTo>
                  <a:lnTo>
                    <a:pt x="911" y="611"/>
                  </a:lnTo>
                  <a:lnTo>
                    <a:pt x="909" y="601"/>
                  </a:lnTo>
                  <a:lnTo>
                    <a:pt x="907" y="587"/>
                  </a:lnTo>
                  <a:lnTo>
                    <a:pt x="902" y="574"/>
                  </a:lnTo>
                  <a:lnTo>
                    <a:pt x="897" y="564"/>
                  </a:lnTo>
                  <a:lnTo>
                    <a:pt x="896" y="561"/>
                  </a:lnTo>
                  <a:lnTo>
                    <a:pt x="896" y="560"/>
                  </a:lnTo>
                  <a:lnTo>
                    <a:pt x="898" y="554"/>
                  </a:lnTo>
                  <a:lnTo>
                    <a:pt x="902" y="550"/>
                  </a:lnTo>
                  <a:lnTo>
                    <a:pt x="905" y="545"/>
                  </a:lnTo>
                  <a:lnTo>
                    <a:pt x="901" y="541"/>
                  </a:lnTo>
                  <a:lnTo>
                    <a:pt x="896" y="538"/>
                  </a:lnTo>
                  <a:lnTo>
                    <a:pt x="891" y="537"/>
                  </a:lnTo>
                  <a:lnTo>
                    <a:pt x="886" y="531"/>
                  </a:lnTo>
                  <a:lnTo>
                    <a:pt x="883" y="527"/>
                  </a:lnTo>
                  <a:lnTo>
                    <a:pt x="882" y="523"/>
                  </a:lnTo>
                  <a:lnTo>
                    <a:pt x="879" y="519"/>
                  </a:lnTo>
                  <a:lnTo>
                    <a:pt x="878" y="515"/>
                  </a:lnTo>
                  <a:lnTo>
                    <a:pt x="874" y="511"/>
                  </a:lnTo>
                  <a:lnTo>
                    <a:pt x="871" y="509"/>
                  </a:lnTo>
                  <a:lnTo>
                    <a:pt x="867" y="509"/>
                  </a:lnTo>
                  <a:lnTo>
                    <a:pt x="866" y="511"/>
                  </a:lnTo>
                  <a:lnTo>
                    <a:pt x="864" y="511"/>
                  </a:lnTo>
                  <a:lnTo>
                    <a:pt x="864" y="509"/>
                  </a:lnTo>
                  <a:lnTo>
                    <a:pt x="863" y="508"/>
                  </a:lnTo>
                  <a:lnTo>
                    <a:pt x="863" y="502"/>
                  </a:lnTo>
                  <a:lnTo>
                    <a:pt x="866" y="493"/>
                  </a:lnTo>
                  <a:lnTo>
                    <a:pt x="872" y="486"/>
                  </a:lnTo>
                  <a:lnTo>
                    <a:pt x="879" y="485"/>
                  </a:lnTo>
                  <a:lnTo>
                    <a:pt x="893" y="490"/>
                  </a:lnTo>
                  <a:lnTo>
                    <a:pt x="901" y="491"/>
                  </a:lnTo>
                  <a:lnTo>
                    <a:pt x="909" y="490"/>
                  </a:lnTo>
                  <a:lnTo>
                    <a:pt x="916" y="487"/>
                  </a:lnTo>
                  <a:lnTo>
                    <a:pt x="916" y="483"/>
                  </a:lnTo>
                  <a:lnTo>
                    <a:pt x="908" y="469"/>
                  </a:lnTo>
                  <a:lnTo>
                    <a:pt x="904" y="464"/>
                  </a:lnTo>
                  <a:lnTo>
                    <a:pt x="898" y="459"/>
                  </a:lnTo>
                  <a:lnTo>
                    <a:pt x="890" y="454"/>
                  </a:lnTo>
                  <a:lnTo>
                    <a:pt x="881" y="453"/>
                  </a:lnTo>
                  <a:lnTo>
                    <a:pt x="875" y="453"/>
                  </a:lnTo>
                  <a:close/>
                  <a:moveTo>
                    <a:pt x="624" y="243"/>
                  </a:moveTo>
                  <a:lnTo>
                    <a:pt x="617" y="245"/>
                  </a:lnTo>
                  <a:lnTo>
                    <a:pt x="613" y="250"/>
                  </a:lnTo>
                  <a:lnTo>
                    <a:pt x="614" y="257"/>
                  </a:lnTo>
                  <a:lnTo>
                    <a:pt x="621" y="261"/>
                  </a:lnTo>
                  <a:lnTo>
                    <a:pt x="629" y="265"/>
                  </a:lnTo>
                  <a:lnTo>
                    <a:pt x="637" y="265"/>
                  </a:lnTo>
                  <a:lnTo>
                    <a:pt x="643" y="263"/>
                  </a:lnTo>
                  <a:lnTo>
                    <a:pt x="643" y="257"/>
                  </a:lnTo>
                  <a:lnTo>
                    <a:pt x="639" y="252"/>
                  </a:lnTo>
                  <a:lnTo>
                    <a:pt x="632" y="246"/>
                  </a:lnTo>
                  <a:lnTo>
                    <a:pt x="624" y="243"/>
                  </a:lnTo>
                  <a:close/>
                  <a:moveTo>
                    <a:pt x="1520" y="0"/>
                  </a:moveTo>
                  <a:lnTo>
                    <a:pt x="1522" y="1"/>
                  </a:lnTo>
                  <a:lnTo>
                    <a:pt x="1522" y="2"/>
                  </a:lnTo>
                  <a:lnTo>
                    <a:pt x="1526" y="5"/>
                  </a:lnTo>
                  <a:lnTo>
                    <a:pt x="1531" y="5"/>
                  </a:lnTo>
                  <a:lnTo>
                    <a:pt x="1540" y="4"/>
                  </a:lnTo>
                  <a:lnTo>
                    <a:pt x="1551" y="5"/>
                  </a:lnTo>
                  <a:lnTo>
                    <a:pt x="1563" y="9"/>
                  </a:lnTo>
                  <a:lnTo>
                    <a:pt x="1567" y="12"/>
                  </a:lnTo>
                  <a:lnTo>
                    <a:pt x="1570" y="13"/>
                  </a:lnTo>
                  <a:lnTo>
                    <a:pt x="1572" y="13"/>
                  </a:lnTo>
                  <a:lnTo>
                    <a:pt x="1572" y="15"/>
                  </a:lnTo>
                  <a:lnTo>
                    <a:pt x="1567" y="15"/>
                  </a:lnTo>
                  <a:lnTo>
                    <a:pt x="1567" y="16"/>
                  </a:lnTo>
                  <a:lnTo>
                    <a:pt x="1568" y="17"/>
                  </a:lnTo>
                  <a:lnTo>
                    <a:pt x="1572" y="20"/>
                  </a:lnTo>
                  <a:lnTo>
                    <a:pt x="1578" y="19"/>
                  </a:lnTo>
                  <a:lnTo>
                    <a:pt x="1583" y="16"/>
                  </a:lnTo>
                  <a:lnTo>
                    <a:pt x="1593" y="13"/>
                  </a:lnTo>
                  <a:lnTo>
                    <a:pt x="1607" y="12"/>
                  </a:lnTo>
                  <a:lnTo>
                    <a:pt x="1619" y="13"/>
                  </a:lnTo>
                  <a:lnTo>
                    <a:pt x="1638" y="16"/>
                  </a:lnTo>
                  <a:lnTo>
                    <a:pt x="1649" y="16"/>
                  </a:lnTo>
                  <a:lnTo>
                    <a:pt x="1660" y="19"/>
                  </a:lnTo>
                  <a:lnTo>
                    <a:pt x="1669" y="23"/>
                  </a:lnTo>
                  <a:lnTo>
                    <a:pt x="1672" y="28"/>
                  </a:lnTo>
                  <a:lnTo>
                    <a:pt x="1671" y="35"/>
                  </a:lnTo>
                  <a:lnTo>
                    <a:pt x="1667" y="42"/>
                  </a:lnTo>
                  <a:lnTo>
                    <a:pt x="1661" y="49"/>
                  </a:lnTo>
                  <a:lnTo>
                    <a:pt x="1656" y="54"/>
                  </a:lnTo>
                  <a:lnTo>
                    <a:pt x="1657" y="56"/>
                  </a:lnTo>
                  <a:lnTo>
                    <a:pt x="1659" y="58"/>
                  </a:lnTo>
                  <a:lnTo>
                    <a:pt x="1661" y="58"/>
                  </a:lnTo>
                  <a:lnTo>
                    <a:pt x="1664" y="60"/>
                  </a:lnTo>
                  <a:lnTo>
                    <a:pt x="1700" y="60"/>
                  </a:lnTo>
                  <a:lnTo>
                    <a:pt x="1713" y="61"/>
                  </a:lnTo>
                  <a:lnTo>
                    <a:pt x="1726" y="63"/>
                  </a:lnTo>
                  <a:lnTo>
                    <a:pt x="1739" y="67"/>
                  </a:lnTo>
                  <a:lnTo>
                    <a:pt x="1749" y="71"/>
                  </a:lnTo>
                  <a:lnTo>
                    <a:pt x="1756" y="74"/>
                  </a:lnTo>
                  <a:lnTo>
                    <a:pt x="1764" y="72"/>
                  </a:lnTo>
                  <a:lnTo>
                    <a:pt x="1773" y="69"/>
                  </a:lnTo>
                  <a:lnTo>
                    <a:pt x="1787" y="61"/>
                  </a:lnTo>
                  <a:lnTo>
                    <a:pt x="1798" y="58"/>
                  </a:lnTo>
                  <a:lnTo>
                    <a:pt x="1810" y="57"/>
                  </a:lnTo>
                  <a:lnTo>
                    <a:pt x="1820" y="56"/>
                  </a:lnTo>
                  <a:lnTo>
                    <a:pt x="1839" y="56"/>
                  </a:lnTo>
                  <a:lnTo>
                    <a:pt x="1850" y="57"/>
                  </a:lnTo>
                  <a:lnTo>
                    <a:pt x="1855" y="58"/>
                  </a:lnTo>
                  <a:lnTo>
                    <a:pt x="1858" y="64"/>
                  </a:lnTo>
                  <a:lnTo>
                    <a:pt x="1860" y="74"/>
                  </a:lnTo>
                  <a:lnTo>
                    <a:pt x="1861" y="84"/>
                  </a:lnTo>
                  <a:lnTo>
                    <a:pt x="1862" y="89"/>
                  </a:lnTo>
                  <a:lnTo>
                    <a:pt x="1864" y="94"/>
                  </a:lnTo>
                  <a:lnTo>
                    <a:pt x="1870" y="101"/>
                  </a:lnTo>
                  <a:lnTo>
                    <a:pt x="1875" y="104"/>
                  </a:lnTo>
                  <a:lnTo>
                    <a:pt x="1879" y="105"/>
                  </a:lnTo>
                  <a:lnTo>
                    <a:pt x="1886" y="104"/>
                  </a:lnTo>
                  <a:lnTo>
                    <a:pt x="1894" y="98"/>
                  </a:lnTo>
                  <a:lnTo>
                    <a:pt x="1901" y="91"/>
                  </a:lnTo>
                  <a:lnTo>
                    <a:pt x="1906" y="87"/>
                  </a:lnTo>
                  <a:lnTo>
                    <a:pt x="1909" y="87"/>
                  </a:lnTo>
                  <a:lnTo>
                    <a:pt x="1910" y="89"/>
                  </a:lnTo>
                  <a:lnTo>
                    <a:pt x="1913" y="90"/>
                  </a:lnTo>
                  <a:lnTo>
                    <a:pt x="1917" y="94"/>
                  </a:lnTo>
                  <a:lnTo>
                    <a:pt x="1920" y="95"/>
                  </a:lnTo>
                  <a:lnTo>
                    <a:pt x="1921" y="94"/>
                  </a:lnTo>
                  <a:lnTo>
                    <a:pt x="1925" y="93"/>
                  </a:lnTo>
                  <a:lnTo>
                    <a:pt x="1954" y="93"/>
                  </a:lnTo>
                  <a:lnTo>
                    <a:pt x="1962" y="90"/>
                  </a:lnTo>
                  <a:lnTo>
                    <a:pt x="1969" y="87"/>
                  </a:lnTo>
                  <a:lnTo>
                    <a:pt x="1984" y="87"/>
                  </a:lnTo>
                  <a:lnTo>
                    <a:pt x="1994" y="78"/>
                  </a:lnTo>
                  <a:lnTo>
                    <a:pt x="1996" y="71"/>
                  </a:lnTo>
                  <a:lnTo>
                    <a:pt x="1998" y="65"/>
                  </a:lnTo>
                  <a:lnTo>
                    <a:pt x="1998" y="63"/>
                  </a:lnTo>
                  <a:lnTo>
                    <a:pt x="2000" y="57"/>
                  </a:lnTo>
                  <a:lnTo>
                    <a:pt x="2000" y="54"/>
                  </a:lnTo>
                  <a:lnTo>
                    <a:pt x="1998" y="49"/>
                  </a:lnTo>
                  <a:lnTo>
                    <a:pt x="1992" y="45"/>
                  </a:lnTo>
                  <a:lnTo>
                    <a:pt x="1984" y="43"/>
                  </a:lnTo>
                  <a:lnTo>
                    <a:pt x="1974" y="43"/>
                  </a:lnTo>
                  <a:lnTo>
                    <a:pt x="1962" y="41"/>
                  </a:lnTo>
                  <a:lnTo>
                    <a:pt x="1959" y="39"/>
                  </a:lnTo>
                  <a:lnTo>
                    <a:pt x="1957" y="37"/>
                  </a:lnTo>
                  <a:lnTo>
                    <a:pt x="1955" y="32"/>
                  </a:lnTo>
                  <a:lnTo>
                    <a:pt x="1957" y="30"/>
                  </a:lnTo>
                  <a:lnTo>
                    <a:pt x="1957" y="26"/>
                  </a:lnTo>
                  <a:lnTo>
                    <a:pt x="1958" y="23"/>
                  </a:lnTo>
                  <a:lnTo>
                    <a:pt x="1962" y="19"/>
                  </a:lnTo>
                  <a:lnTo>
                    <a:pt x="1965" y="19"/>
                  </a:lnTo>
                  <a:lnTo>
                    <a:pt x="1966" y="20"/>
                  </a:lnTo>
                  <a:lnTo>
                    <a:pt x="1968" y="23"/>
                  </a:lnTo>
                  <a:lnTo>
                    <a:pt x="1972" y="27"/>
                  </a:lnTo>
                  <a:lnTo>
                    <a:pt x="1979" y="26"/>
                  </a:lnTo>
                  <a:lnTo>
                    <a:pt x="2003" y="26"/>
                  </a:lnTo>
                  <a:lnTo>
                    <a:pt x="2004" y="24"/>
                  </a:lnTo>
                  <a:lnTo>
                    <a:pt x="2004" y="23"/>
                  </a:lnTo>
                  <a:lnTo>
                    <a:pt x="2006" y="23"/>
                  </a:lnTo>
                  <a:lnTo>
                    <a:pt x="2006" y="21"/>
                  </a:lnTo>
                  <a:lnTo>
                    <a:pt x="2007" y="21"/>
                  </a:lnTo>
                  <a:lnTo>
                    <a:pt x="2014" y="23"/>
                  </a:lnTo>
                  <a:lnTo>
                    <a:pt x="2024" y="24"/>
                  </a:lnTo>
                  <a:lnTo>
                    <a:pt x="2035" y="27"/>
                  </a:lnTo>
                  <a:lnTo>
                    <a:pt x="2043" y="28"/>
                  </a:lnTo>
                  <a:lnTo>
                    <a:pt x="2047" y="28"/>
                  </a:lnTo>
                  <a:lnTo>
                    <a:pt x="2051" y="31"/>
                  </a:lnTo>
                  <a:lnTo>
                    <a:pt x="2054" y="32"/>
                  </a:lnTo>
                  <a:lnTo>
                    <a:pt x="2058" y="35"/>
                  </a:lnTo>
                  <a:lnTo>
                    <a:pt x="2059" y="38"/>
                  </a:lnTo>
                  <a:lnTo>
                    <a:pt x="2062" y="39"/>
                  </a:lnTo>
                  <a:lnTo>
                    <a:pt x="2063" y="42"/>
                  </a:lnTo>
                  <a:lnTo>
                    <a:pt x="2061" y="43"/>
                  </a:lnTo>
                  <a:lnTo>
                    <a:pt x="2052" y="46"/>
                  </a:lnTo>
                  <a:lnTo>
                    <a:pt x="2033" y="52"/>
                  </a:lnTo>
                  <a:lnTo>
                    <a:pt x="2026" y="53"/>
                  </a:lnTo>
                  <a:lnTo>
                    <a:pt x="2024" y="53"/>
                  </a:lnTo>
                  <a:lnTo>
                    <a:pt x="2024" y="54"/>
                  </a:lnTo>
                  <a:lnTo>
                    <a:pt x="2022" y="57"/>
                  </a:lnTo>
                  <a:lnTo>
                    <a:pt x="2024" y="58"/>
                  </a:lnTo>
                  <a:lnTo>
                    <a:pt x="2025" y="61"/>
                  </a:lnTo>
                  <a:lnTo>
                    <a:pt x="2026" y="63"/>
                  </a:lnTo>
                  <a:lnTo>
                    <a:pt x="2029" y="63"/>
                  </a:lnTo>
                  <a:lnTo>
                    <a:pt x="2033" y="64"/>
                  </a:lnTo>
                  <a:lnTo>
                    <a:pt x="2039" y="65"/>
                  </a:lnTo>
                  <a:lnTo>
                    <a:pt x="2044" y="68"/>
                  </a:lnTo>
                  <a:lnTo>
                    <a:pt x="2050" y="72"/>
                  </a:lnTo>
                  <a:lnTo>
                    <a:pt x="2056" y="75"/>
                  </a:lnTo>
                  <a:lnTo>
                    <a:pt x="2067" y="75"/>
                  </a:lnTo>
                  <a:lnTo>
                    <a:pt x="2080" y="74"/>
                  </a:lnTo>
                  <a:lnTo>
                    <a:pt x="2089" y="72"/>
                  </a:lnTo>
                  <a:lnTo>
                    <a:pt x="2095" y="72"/>
                  </a:lnTo>
                  <a:lnTo>
                    <a:pt x="2107" y="76"/>
                  </a:lnTo>
                  <a:lnTo>
                    <a:pt x="2115" y="82"/>
                  </a:lnTo>
                  <a:lnTo>
                    <a:pt x="2125" y="89"/>
                  </a:lnTo>
                  <a:lnTo>
                    <a:pt x="2137" y="95"/>
                  </a:lnTo>
                  <a:lnTo>
                    <a:pt x="2144" y="100"/>
                  </a:lnTo>
                  <a:lnTo>
                    <a:pt x="2147" y="101"/>
                  </a:lnTo>
                  <a:lnTo>
                    <a:pt x="2158" y="101"/>
                  </a:lnTo>
                  <a:lnTo>
                    <a:pt x="2170" y="100"/>
                  </a:lnTo>
                  <a:lnTo>
                    <a:pt x="2197" y="97"/>
                  </a:lnTo>
                  <a:lnTo>
                    <a:pt x="2223" y="97"/>
                  </a:lnTo>
                  <a:lnTo>
                    <a:pt x="2230" y="100"/>
                  </a:lnTo>
                  <a:lnTo>
                    <a:pt x="2241" y="106"/>
                  </a:lnTo>
                  <a:lnTo>
                    <a:pt x="2255" y="116"/>
                  </a:lnTo>
                  <a:lnTo>
                    <a:pt x="2263" y="121"/>
                  </a:lnTo>
                  <a:lnTo>
                    <a:pt x="2271" y="121"/>
                  </a:lnTo>
                  <a:lnTo>
                    <a:pt x="2281" y="120"/>
                  </a:lnTo>
                  <a:lnTo>
                    <a:pt x="2298" y="117"/>
                  </a:lnTo>
                  <a:lnTo>
                    <a:pt x="2316" y="116"/>
                  </a:lnTo>
                  <a:lnTo>
                    <a:pt x="2337" y="116"/>
                  </a:lnTo>
                  <a:lnTo>
                    <a:pt x="2349" y="117"/>
                  </a:lnTo>
                  <a:lnTo>
                    <a:pt x="2361" y="120"/>
                  </a:lnTo>
                  <a:lnTo>
                    <a:pt x="2368" y="126"/>
                  </a:lnTo>
                  <a:lnTo>
                    <a:pt x="2371" y="131"/>
                  </a:lnTo>
                  <a:lnTo>
                    <a:pt x="2375" y="134"/>
                  </a:lnTo>
                  <a:lnTo>
                    <a:pt x="2378" y="135"/>
                  </a:lnTo>
                  <a:lnTo>
                    <a:pt x="2382" y="135"/>
                  </a:lnTo>
                  <a:lnTo>
                    <a:pt x="2383" y="132"/>
                  </a:lnTo>
                  <a:lnTo>
                    <a:pt x="2386" y="128"/>
                  </a:lnTo>
                  <a:lnTo>
                    <a:pt x="2389" y="121"/>
                  </a:lnTo>
                  <a:lnTo>
                    <a:pt x="2393" y="115"/>
                  </a:lnTo>
                  <a:lnTo>
                    <a:pt x="2397" y="111"/>
                  </a:lnTo>
                  <a:lnTo>
                    <a:pt x="2401" y="111"/>
                  </a:lnTo>
                  <a:lnTo>
                    <a:pt x="2408" y="112"/>
                  </a:lnTo>
                  <a:lnTo>
                    <a:pt x="2416" y="115"/>
                  </a:lnTo>
                  <a:lnTo>
                    <a:pt x="2423" y="119"/>
                  </a:lnTo>
                  <a:lnTo>
                    <a:pt x="2432" y="121"/>
                  </a:lnTo>
                  <a:lnTo>
                    <a:pt x="2461" y="121"/>
                  </a:lnTo>
                  <a:lnTo>
                    <a:pt x="2475" y="120"/>
                  </a:lnTo>
                  <a:lnTo>
                    <a:pt x="2484" y="121"/>
                  </a:lnTo>
                  <a:lnTo>
                    <a:pt x="2493" y="126"/>
                  </a:lnTo>
                  <a:lnTo>
                    <a:pt x="2501" y="131"/>
                  </a:lnTo>
                  <a:lnTo>
                    <a:pt x="2505" y="139"/>
                  </a:lnTo>
                  <a:lnTo>
                    <a:pt x="2499" y="153"/>
                  </a:lnTo>
                  <a:lnTo>
                    <a:pt x="2499" y="161"/>
                  </a:lnTo>
                  <a:lnTo>
                    <a:pt x="2505" y="178"/>
                  </a:lnTo>
                  <a:lnTo>
                    <a:pt x="2505" y="184"/>
                  </a:lnTo>
                  <a:lnTo>
                    <a:pt x="2504" y="189"/>
                  </a:lnTo>
                  <a:lnTo>
                    <a:pt x="2498" y="194"/>
                  </a:lnTo>
                  <a:lnTo>
                    <a:pt x="2495" y="195"/>
                  </a:lnTo>
                  <a:lnTo>
                    <a:pt x="2491" y="197"/>
                  </a:lnTo>
                  <a:lnTo>
                    <a:pt x="2489" y="198"/>
                  </a:lnTo>
                  <a:lnTo>
                    <a:pt x="2484" y="198"/>
                  </a:lnTo>
                  <a:lnTo>
                    <a:pt x="2482" y="201"/>
                  </a:lnTo>
                  <a:lnTo>
                    <a:pt x="2484" y="205"/>
                  </a:lnTo>
                  <a:lnTo>
                    <a:pt x="2489" y="212"/>
                  </a:lnTo>
                  <a:lnTo>
                    <a:pt x="2495" y="217"/>
                  </a:lnTo>
                  <a:lnTo>
                    <a:pt x="2501" y="223"/>
                  </a:lnTo>
                  <a:lnTo>
                    <a:pt x="2504" y="228"/>
                  </a:lnTo>
                  <a:lnTo>
                    <a:pt x="2502" y="231"/>
                  </a:lnTo>
                  <a:lnTo>
                    <a:pt x="2501" y="232"/>
                  </a:lnTo>
                  <a:lnTo>
                    <a:pt x="2491" y="232"/>
                  </a:lnTo>
                  <a:lnTo>
                    <a:pt x="2489" y="231"/>
                  </a:lnTo>
                  <a:lnTo>
                    <a:pt x="2482" y="230"/>
                  </a:lnTo>
                  <a:lnTo>
                    <a:pt x="2469" y="231"/>
                  </a:lnTo>
                  <a:lnTo>
                    <a:pt x="2456" y="235"/>
                  </a:lnTo>
                  <a:lnTo>
                    <a:pt x="2438" y="239"/>
                  </a:lnTo>
                  <a:lnTo>
                    <a:pt x="2424" y="245"/>
                  </a:lnTo>
                  <a:lnTo>
                    <a:pt x="2412" y="252"/>
                  </a:lnTo>
                  <a:lnTo>
                    <a:pt x="2402" y="257"/>
                  </a:lnTo>
                  <a:lnTo>
                    <a:pt x="2390" y="261"/>
                  </a:lnTo>
                  <a:lnTo>
                    <a:pt x="2376" y="264"/>
                  </a:lnTo>
                  <a:lnTo>
                    <a:pt x="2353" y="264"/>
                  </a:lnTo>
                  <a:lnTo>
                    <a:pt x="2345" y="263"/>
                  </a:lnTo>
                  <a:lnTo>
                    <a:pt x="2330" y="263"/>
                  </a:lnTo>
                  <a:lnTo>
                    <a:pt x="2313" y="264"/>
                  </a:lnTo>
                  <a:lnTo>
                    <a:pt x="2304" y="267"/>
                  </a:lnTo>
                  <a:lnTo>
                    <a:pt x="2298" y="272"/>
                  </a:lnTo>
                  <a:lnTo>
                    <a:pt x="2292" y="286"/>
                  </a:lnTo>
                  <a:lnTo>
                    <a:pt x="2290" y="290"/>
                  </a:lnTo>
                  <a:lnTo>
                    <a:pt x="2290" y="295"/>
                  </a:lnTo>
                  <a:lnTo>
                    <a:pt x="2292" y="297"/>
                  </a:lnTo>
                  <a:lnTo>
                    <a:pt x="2292" y="300"/>
                  </a:lnTo>
                  <a:lnTo>
                    <a:pt x="2293" y="301"/>
                  </a:lnTo>
                  <a:lnTo>
                    <a:pt x="2293" y="304"/>
                  </a:lnTo>
                  <a:lnTo>
                    <a:pt x="2292" y="306"/>
                  </a:lnTo>
                  <a:lnTo>
                    <a:pt x="2286" y="322"/>
                  </a:lnTo>
                  <a:lnTo>
                    <a:pt x="2283" y="337"/>
                  </a:lnTo>
                  <a:lnTo>
                    <a:pt x="2281" y="342"/>
                  </a:lnTo>
                  <a:lnTo>
                    <a:pt x="2272" y="345"/>
                  </a:lnTo>
                  <a:lnTo>
                    <a:pt x="2264" y="349"/>
                  </a:lnTo>
                  <a:lnTo>
                    <a:pt x="2257" y="354"/>
                  </a:lnTo>
                  <a:lnTo>
                    <a:pt x="2249" y="365"/>
                  </a:lnTo>
                  <a:lnTo>
                    <a:pt x="2237" y="380"/>
                  </a:lnTo>
                  <a:lnTo>
                    <a:pt x="2212" y="405"/>
                  </a:lnTo>
                  <a:lnTo>
                    <a:pt x="2203" y="413"/>
                  </a:lnTo>
                  <a:lnTo>
                    <a:pt x="2196" y="423"/>
                  </a:lnTo>
                  <a:lnTo>
                    <a:pt x="2192" y="428"/>
                  </a:lnTo>
                  <a:lnTo>
                    <a:pt x="2190" y="431"/>
                  </a:lnTo>
                  <a:lnTo>
                    <a:pt x="2192" y="427"/>
                  </a:lnTo>
                  <a:lnTo>
                    <a:pt x="2193" y="419"/>
                  </a:lnTo>
                  <a:lnTo>
                    <a:pt x="2197" y="406"/>
                  </a:lnTo>
                  <a:lnTo>
                    <a:pt x="2203" y="394"/>
                  </a:lnTo>
                  <a:lnTo>
                    <a:pt x="2205" y="385"/>
                  </a:lnTo>
                  <a:lnTo>
                    <a:pt x="2203" y="374"/>
                  </a:lnTo>
                  <a:lnTo>
                    <a:pt x="2195" y="352"/>
                  </a:lnTo>
                  <a:lnTo>
                    <a:pt x="2192" y="341"/>
                  </a:lnTo>
                  <a:lnTo>
                    <a:pt x="2192" y="330"/>
                  </a:lnTo>
                  <a:lnTo>
                    <a:pt x="2196" y="322"/>
                  </a:lnTo>
                  <a:lnTo>
                    <a:pt x="2201" y="313"/>
                  </a:lnTo>
                  <a:lnTo>
                    <a:pt x="2208" y="304"/>
                  </a:lnTo>
                  <a:lnTo>
                    <a:pt x="2219" y="294"/>
                  </a:lnTo>
                  <a:lnTo>
                    <a:pt x="2233" y="287"/>
                  </a:lnTo>
                  <a:lnTo>
                    <a:pt x="2245" y="280"/>
                  </a:lnTo>
                  <a:lnTo>
                    <a:pt x="2256" y="275"/>
                  </a:lnTo>
                  <a:lnTo>
                    <a:pt x="2262" y="271"/>
                  </a:lnTo>
                  <a:lnTo>
                    <a:pt x="2271" y="264"/>
                  </a:lnTo>
                  <a:lnTo>
                    <a:pt x="2282" y="256"/>
                  </a:lnTo>
                  <a:lnTo>
                    <a:pt x="2301" y="239"/>
                  </a:lnTo>
                  <a:lnTo>
                    <a:pt x="2308" y="234"/>
                  </a:lnTo>
                  <a:lnTo>
                    <a:pt x="2311" y="232"/>
                  </a:lnTo>
                  <a:lnTo>
                    <a:pt x="2309" y="232"/>
                  </a:lnTo>
                  <a:lnTo>
                    <a:pt x="2308" y="234"/>
                  </a:lnTo>
                  <a:lnTo>
                    <a:pt x="2305" y="235"/>
                  </a:lnTo>
                  <a:lnTo>
                    <a:pt x="2301" y="238"/>
                  </a:lnTo>
                  <a:lnTo>
                    <a:pt x="2296" y="241"/>
                  </a:lnTo>
                  <a:lnTo>
                    <a:pt x="2292" y="243"/>
                  </a:lnTo>
                  <a:lnTo>
                    <a:pt x="2281" y="250"/>
                  </a:lnTo>
                  <a:lnTo>
                    <a:pt x="2268" y="256"/>
                  </a:lnTo>
                  <a:lnTo>
                    <a:pt x="2259" y="258"/>
                  </a:lnTo>
                  <a:lnTo>
                    <a:pt x="2256" y="258"/>
                  </a:lnTo>
                  <a:lnTo>
                    <a:pt x="2255" y="256"/>
                  </a:lnTo>
                  <a:lnTo>
                    <a:pt x="2253" y="254"/>
                  </a:lnTo>
                  <a:lnTo>
                    <a:pt x="2252" y="250"/>
                  </a:lnTo>
                  <a:lnTo>
                    <a:pt x="2252" y="238"/>
                  </a:lnTo>
                  <a:lnTo>
                    <a:pt x="2249" y="234"/>
                  </a:lnTo>
                  <a:lnTo>
                    <a:pt x="2244" y="234"/>
                  </a:lnTo>
                  <a:lnTo>
                    <a:pt x="2236" y="235"/>
                  </a:lnTo>
                  <a:lnTo>
                    <a:pt x="2229" y="241"/>
                  </a:lnTo>
                  <a:lnTo>
                    <a:pt x="2214" y="256"/>
                  </a:lnTo>
                  <a:lnTo>
                    <a:pt x="2201" y="264"/>
                  </a:lnTo>
                  <a:lnTo>
                    <a:pt x="2186" y="275"/>
                  </a:lnTo>
                  <a:lnTo>
                    <a:pt x="2182" y="279"/>
                  </a:lnTo>
                  <a:lnTo>
                    <a:pt x="2178" y="282"/>
                  </a:lnTo>
                  <a:lnTo>
                    <a:pt x="2177" y="285"/>
                  </a:lnTo>
                  <a:lnTo>
                    <a:pt x="2174" y="287"/>
                  </a:lnTo>
                  <a:lnTo>
                    <a:pt x="2170" y="287"/>
                  </a:lnTo>
                  <a:lnTo>
                    <a:pt x="2169" y="289"/>
                  </a:lnTo>
                  <a:lnTo>
                    <a:pt x="2158" y="289"/>
                  </a:lnTo>
                  <a:lnTo>
                    <a:pt x="2148" y="285"/>
                  </a:lnTo>
                  <a:lnTo>
                    <a:pt x="2140" y="280"/>
                  </a:lnTo>
                  <a:lnTo>
                    <a:pt x="2133" y="275"/>
                  </a:lnTo>
                  <a:lnTo>
                    <a:pt x="2126" y="274"/>
                  </a:lnTo>
                  <a:lnTo>
                    <a:pt x="2119" y="276"/>
                  </a:lnTo>
                  <a:lnTo>
                    <a:pt x="2108" y="279"/>
                  </a:lnTo>
                  <a:lnTo>
                    <a:pt x="2093" y="282"/>
                  </a:lnTo>
                  <a:lnTo>
                    <a:pt x="2076" y="282"/>
                  </a:lnTo>
                  <a:lnTo>
                    <a:pt x="2058" y="280"/>
                  </a:lnTo>
                  <a:lnTo>
                    <a:pt x="2033" y="280"/>
                  </a:lnTo>
                  <a:lnTo>
                    <a:pt x="2026" y="283"/>
                  </a:lnTo>
                  <a:lnTo>
                    <a:pt x="2009" y="301"/>
                  </a:lnTo>
                  <a:lnTo>
                    <a:pt x="1998" y="311"/>
                  </a:lnTo>
                  <a:lnTo>
                    <a:pt x="1988" y="320"/>
                  </a:lnTo>
                  <a:lnTo>
                    <a:pt x="1979" y="326"/>
                  </a:lnTo>
                  <a:lnTo>
                    <a:pt x="1969" y="330"/>
                  </a:lnTo>
                  <a:lnTo>
                    <a:pt x="1959" y="335"/>
                  </a:lnTo>
                  <a:lnTo>
                    <a:pt x="1951" y="341"/>
                  </a:lnTo>
                  <a:lnTo>
                    <a:pt x="1947" y="346"/>
                  </a:lnTo>
                  <a:lnTo>
                    <a:pt x="1947" y="352"/>
                  </a:lnTo>
                  <a:lnTo>
                    <a:pt x="1948" y="354"/>
                  </a:lnTo>
                  <a:lnTo>
                    <a:pt x="1954" y="354"/>
                  </a:lnTo>
                  <a:lnTo>
                    <a:pt x="1961" y="348"/>
                  </a:lnTo>
                  <a:lnTo>
                    <a:pt x="1963" y="346"/>
                  </a:lnTo>
                  <a:lnTo>
                    <a:pt x="1966" y="343"/>
                  </a:lnTo>
                  <a:lnTo>
                    <a:pt x="1969" y="343"/>
                  </a:lnTo>
                  <a:lnTo>
                    <a:pt x="1969" y="353"/>
                  </a:lnTo>
                  <a:lnTo>
                    <a:pt x="1968" y="356"/>
                  </a:lnTo>
                  <a:lnTo>
                    <a:pt x="1969" y="359"/>
                  </a:lnTo>
                  <a:lnTo>
                    <a:pt x="1969" y="361"/>
                  </a:lnTo>
                  <a:lnTo>
                    <a:pt x="1970" y="363"/>
                  </a:lnTo>
                  <a:lnTo>
                    <a:pt x="1973" y="363"/>
                  </a:lnTo>
                  <a:lnTo>
                    <a:pt x="1981" y="361"/>
                  </a:lnTo>
                  <a:lnTo>
                    <a:pt x="1989" y="357"/>
                  </a:lnTo>
                  <a:lnTo>
                    <a:pt x="1998" y="354"/>
                  </a:lnTo>
                  <a:lnTo>
                    <a:pt x="2002" y="354"/>
                  </a:lnTo>
                  <a:lnTo>
                    <a:pt x="2007" y="356"/>
                  </a:lnTo>
                  <a:lnTo>
                    <a:pt x="2011" y="360"/>
                  </a:lnTo>
                  <a:lnTo>
                    <a:pt x="2017" y="371"/>
                  </a:lnTo>
                  <a:lnTo>
                    <a:pt x="2017" y="368"/>
                  </a:lnTo>
                  <a:lnTo>
                    <a:pt x="2018" y="365"/>
                  </a:lnTo>
                  <a:lnTo>
                    <a:pt x="2020" y="364"/>
                  </a:lnTo>
                  <a:lnTo>
                    <a:pt x="2022" y="364"/>
                  </a:lnTo>
                  <a:lnTo>
                    <a:pt x="2025" y="363"/>
                  </a:lnTo>
                  <a:lnTo>
                    <a:pt x="2040" y="363"/>
                  </a:lnTo>
                  <a:lnTo>
                    <a:pt x="2041" y="364"/>
                  </a:lnTo>
                  <a:lnTo>
                    <a:pt x="2041" y="365"/>
                  </a:lnTo>
                  <a:lnTo>
                    <a:pt x="2043" y="368"/>
                  </a:lnTo>
                  <a:lnTo>
                    <a:pt x="2043" y="369"/>
                  </a:lnTo>
                  <a:lnTo>
                    <a:pt x="2046" y="372"/>
                  </a:lnTo>
                  <a:lnTo>
                    <a:pt x="2046" y="376"/>
                  </a:lnTo>
                  <a:lnTo>
                    <a:pt x="2043" y="382"/>
                  </a:lnTo>
                  <a:lnTo>
                    <a:pt x="2040" y="383"/>
                  </a:lnTo>
                  <a:lnTo>
                    <a:pt x="2037" y="386"/>
                  </a:lnTo>
                  <a:lnTo>
                    <a:pt x="2037" y="389"/>
                  </a:lnTo>
                  <a:lnTo>
                    <a:pt x="2040" y="390"/>
                  </a:lnTo>
                  <a:lnTo>
                    <a:pt x="2041" y="393"/>
                  </a:lnTo>
                  <a:lnTo>
                    <a:pt x="2044" y="397"/>
                  </a:lnTo>
                  <a:lnTo>
                    <a:pt x="2047" y="400"/>
                  </a:lnTo>
                  <a:lnTo>
                    <a:pt x="2051" y="409"/>
                  </a:lnTo>
                  <a:lnTo>
                    <a:pt x="2054" y="419"/>
                  </a:lnTo>
                  <a:lnTo>
                    <a:pt x="2054" y="428"/>
                  </a:lnTo>
                  <a:lnTo>
                    <a:pt x="2052" y="432"/>
                  </a:lnTo>
                  <a:lnTo>
                    <a:pt x="2050" y="434"/>
                  </a:lnTo>
                  <a:lnTo>
                    <a:pt x="2047" y="437"/>
                  </a:lnTo>
                  <a:lnTo>
                    <a:pt x="2043" y="439"/>
                  </a:lnTo>
                  <a:lnTo>
                    <a:pt x="2041" y="443"/>
                  </a:lnTo>
                  <a:lnTo>
                    <a:pt x="2040" y="446"/>
                  </a:lnTo>
                  <a:lnTo>
                    <a:pt x="2041" y="452"/>
                  </a:lnTo>
                  <a:lnTo>
                    <a:pt x="2044" y="468"/>
                  </a:lnTo>
                  <a:lnTo>
                    <a:pt x="2044" y="475"/>
                  </a:lnTo>
                  <a:lnTo>
                    <a:pt x="2043" y="479"/>
                  </a:lnTo>
                  <a:lnTo>
                    <a:pt x="2037" y="479"/>
                  </a:lnTo>
                  <a:lnTo>
                    <a:pt x="2035" y="478"/>
                  </a:lnTo>
                  <a:lnTo>
                    <a:pt x="2032" y="475"/>
                  </a:lnTo>
                  <a:lnTo>
                    <a:pt x="2029" y="474"/>
                  </a:lnTo>
                  <a:lnTo>
                    <a:pt x="2028" y="471"/>
                  </a:lnTo>
                  <a:lnTo>
                    <a:pt x="2026" y="469"/>
                  </a:lnTo>
                  <a:lnTo>
                    <a:pt x="2025" y="463"/>
                  </a:lnTo>
                  <a:lnTo>
                    <a:pt x="2024" y="449"/>
                  </a:lnTo>
                  <a:lnTo>
                    <a:pt x="2024" y="408"/>
                  </a:lnTo>
                  <a:lnTo>
                    <a:pt x="2022" y="394"/>
                  </a:lnTo>
                  <a:lnTo>
                    <a:pt x="2018" y="378"/>
                  </a:lnTo>
                  <a:lnTo>
                    <a:pt x="2017" y="391"/>
                  </a:lnTo>
                  <a:lnTo>
                    <a:pt x="2013" y="404"/>
                  </a:lnTo>
                  <a:lnTo>
                    <a:pt x="2009" y="420"/>
                  </a:lnTo>
                  <a:lnTo>
                    <a:pt x="2003" y="438"/>
                  </a:lnTo>
                  <a:lnTo>
                    <a:pt x="1995" y="454"/>
                  </a:lnTo>
                  <a:lnTo>
                    <a:pt x="1981" y="471"/>
                  </a:lnTo>
                  <a:lnTo>
                    <a:pt x="1958" y="494"/>
                  </a:lnTo>
                  <a:lnTo>
                    <a:pt x="1946" y="505"/>
                  </a:lnTo>
                  <a:lnTo>
                    <a:pt x="1936" y="516"/>
                  </a:lnTo>
                  <a:lnTo>
                    <a:pt x="1931" y="523"/>
                  </a:lnTo>
                  <a:lnTo>
                    <a:pt x="1924" y="526"/>
                  </a:lnTo>
                  <a:lnTo>
                    <a:pt x="1916" y="526"/>
                  </a:lnTo>
                  <a:lnTo>
                    <a:pt x="1907" y="523"/>
                  </a:lnTo>
                  <a:lnTo>
                    <a:pt x="1902" y="519"/>
                  </a:lnTo>
                  <a:lnTo>
                    <a:pt x="1901" y="517"/>
                  </a:lnTo>
                  <a:lnTo>
                    <a:pt x="1899" y="519"/>
                  </a:lnTo>
                  <a:lnTo>
                    <a:pt x="1896" y="520"/>
                  </a:lnTo>
                  <a:lnTo>
                    <a:pt x="1884" y="533"/>
                  </a:lnTo>
                  <a:lnTo>
                    <a:pt x="1881" y="534"/>
                  </a:lnTo>
                  <a:lnTo>
                    <a:pt x="1875" y="539"/>
                  </a:lnTo>
                  <a:lnTo>
                    <a:pt x="1869" y="546"/>
                  </a:lnTo>
                  <a:lnTo>
                    <a:pt x="1866" y="556"/>
                  </a:lnTo>
                  <a:lnTo>
                    <a:pt x="1864" y="561"/>
                  </a:lnTo>
                  <a:lnTo>
                    <a:pt x="1858" y="564"/>
                  </a:lnTo>
                  <a:lnTo>
                    <a:pt x="1854" y="565"/>
                  </a:lnTo>
                  <a:lnTo>
                    <a:pt x="1849" y="568"/>
                  </a:lnTo>
                  <a:lnTo>
                    <a:pt x="1847" y="571"/>
                  </a:lnTo>
                  <a:lnTo>
                    <a:pt x="1846" y="572"/>
                  </a:lnTo>
                  <a:lnTo>
                    <a:pt x="1847" y="579"/>
                  </a:lnTo>
                  <a:lnTo>
                    <a:pt x="1853" y="589"/>
                  </a:lnTo>
                  <a:lnTo>
                    <a:pt x="1864" y="605"/>
                  </a:lnTo>
                  <a:lnTo>
                    <a:pt x="1865" y="613"/>
                  </a:lnTo>
                  <a:lnTo>
                    <a:pt x="1865" y="623"/>
                  </a:lnTo>
                  <a:lnTo>
                    <a:pt x="1862" y="634"/>
                  </a:lnTo>
                  <a:lnTo>
                    <a:pt x="1858" y="642"/>
                  </a:lnTo>
                  <a:lnTo>
                    <a:pt x="1853" y="649"/>
                  </a:lnTo>
                  <a:lnTo>
                    <a:pt x="1846" y="653"/>
                  </a:lnTo>
                  <a:lnTo>
                    <a:pt x="1840" y="657"/>
                  </a:lnTo>
                  <a:lnTo>
                    <a:pt x="1834" y="657"/>
                  </a:lnTo>
                  <a:lnTo>
                    <a:pt x="1825" y="653"/>
                  </a:lnTo>
                  <a:lnTo>
                    <a:pt x="1820" y="648"/>
                  </a:lnTo>
                  <a:lnTo>
                    <a:pt x="1821" y="641"/>
                  </a:lnTo>
                  <a:lnTo>
                    <a:pt x="1825" y="634"/>
                  </a:lnTo>
                  <a:lnTo>
                    <a:pt x="1829" y="626"/>
                  </a:lnTo>
                  <a:lnTo>
                    <a:pt x="1831" y="616"/>
                  </a:lnTo>
                  <a:lnTo>
                    <a:pt x="1828" y="609"/>
                  </a:lnTo>
                  <a:lnTo>
                    <a:pt x="1824" y="604"/>
                  </a:lnTo>
                  <a:lnTo>
                    <a:pt x="1821" y="600"/>
                  </a:lnTo>
                  <a:lnTo>
                    <a:pt x="1819" y="600"/>
                  </a:lnTo>
                  <a:lnTo>
                    <a:pt x="1816" y="602"/>
                  </a:lnTo>
                  <a:lnTo>
                    <a:pt x="1813" y="604"/>
                  </a:lnTo>
                  <a:lnTo>
                    <a:pt x="1809" y="608"/>
                  </a:lnTo>
                  <a:lnTo>
                    <a:pt x="1806" y="609"/>
                  </a:lnTo>
                  <a:lnTo>
                    <a:pt x="1805" y="609"/>
                  </a:lnTo>
                  <a:lnTo>
                    <a:pt x="1803" y="608"/>
                  </a:lnTo>
                  <a:lnTo>
                    <a:pt x="1803" y="598"/>
                  </a:lnTo>
                  <a:lnTo>
                    <a:pt x="1806" y="590"/>
                  </a:lnTo>
                  <a:lnTo>
                    <a:pt x="1808" y="583"/>
                  </a:lnTo>
                  <a:lnTo>
                    <a:pt x="1806" y="575"/>
                  </a:lnTo>
                  <a:lnTo>
                    <a:pt x="1803" y="568"/>
                  </a:lnTo>
                  <a:lnTo>
                    <a:pt x="1801" y="564"/>
                  </a:lnTo>
                  <a:lnTo>
                    <a:pt x="1797" y="565"/>
                  </a:lnTo>
                  <a:lnTo>
                    <a:pt x="1790" y="570"/>
                  </a:lnTo>
                  <a:lnTo>
                    <a:pt x="1782" y="576"/>
                  </a:lnTo>
                  <a:lnTo>
                    <a:pt x="1775" y="580"/>
                  </a:lnTo>
                  <a:lnTo>
                    <a:pt x="1768" y="582"/>
                  </a:lnTo>
                  <a:lnTo>
                    <a:pt x="1765" y="579"/>
                  </a:lnTo>
                  <a:lnTo>
                    <a:pt x="1764" y="572"/>
                  </a:lnTo>
                  <a:lnTo>
                    <a:pt x="1765" y="565"/>
                  </a:lnTo>
                  <a:lnTo>
                    <a:pt x="1768" y="557"/>
                  </a:lnTo>
                  <a:lnTo>
                    <a:pt x="1771" y="552"/>
                  </a:lnTo>
                  <a:lnTo>
                    <a:pt x="1771" y="549"/>
                  </a:lnTo>
                  <a:lnTo>
                    <a:pt x="1768" y="549"/>
                  </a:lnTo>
                  <a:lnTo>
                    <a:pt x="1765" y="550"/>
                  </a:lnTo>
                  <a:lnTo>
                    <a:pt x="1762" y="553"/>
                  </a:lnTo>
                  <a:lnTo>
                    <a:pt x="1760" y="554"/>
                  </a:lnTo>
                  <a:lnTo>
                    <a:pt x="1757" y="557"/>
                  </a:lnTo>
                  <a:lnTo>
                    <a:pt x="1750" y="563"/>
                  </a:lnTo>
                  <a:lnTo>
                    <a:pt x="1743" y="570"/>
                  </a:lnTo>
                  <a:lnTo>
                    <a:pt x="1736" y="575"/>
                  </a:lnTo>
                  <a:lnTo>
                    <a:pt x="1731" y="576"/>
                  </a:lnTo>
                  <a:lnTo>
                    <a:pt x="1728" y="576"/>
                  </a:lnTo>
                  <a:lnTo>
                    <a:pt x="1727" y="578"/>
                  </a:lnTo>
                  <a:lnTo>
                    <a:pt x="1724" y="579"/>
                  </a:lnTo>
                  <a:lnTo>
                    <a:pt x="1721" y="582"/>
                  </a:lnTo>
                  <a:lnTo>
                    <a:pt x="1720" y="585"/>
                  </a:lnTo>
                  <a:lnTo>
                    <a:pt x="1720" y="587"/>
                  </a:lnTo>
                  <a:lnTo>
                    <a:pt x="1721" y="591"/>
                  </a:lnTo>
                  <a:lnTo>
                    <a:pt x="1738" y="608"/>
                  </a:lnTo>
                  <a:lnTo>
                    <a:pt x="1741" y="609"/>
                  </a:lnTo>
                  <a:lnTo>
                    <a:pt x="1749" y="609"/>
                  </a:lnTo>
                  <a:lnTo>
                    <a:pt x="1757" y="607"/>
                  </a:lnTo>
                  <a:lnTo>
                    <a:pt x="1765" y="605"/>
                  </a:lnTo>
                  <a:lnTo>
                    <a:pt x="1768" y="605"/>
                  </a:lnTo>
                  <a:lnTo>
                    <a:pt x="1771" y="607"/>
                  </a:lnTo>
                  <a:lnTo>
                    <a:pt x="1773" y="609"/>
                  </a:lnTo>
                  <a:lnTo>
                    <a:pt x="1775" y="612"/>
                  </a:lnTo>
                  <a:lnTo>
                    <a:pt x="1775" y="622"/>
                  </a:lnTo>
                  <a:lnTo>
                    <a:pt x="1771" y="626"/>
                  </a:lnTo>
                  <a:lnTo>
                    <a:pt x="1762" y="631"/>
                  </a:lnTo>
                  <a:lnTo>
                    <a:pt x="1754" y="635"/>
                  </a:lnTo>
                  <a:lnTo>
                    <a:pt x="1747" y="638"/>
                  </a:lnTo>
                  <a:lnTo>
                    <a:pt x="1742" y="642"/>
                  </a:lnTo>
                  <a:lnTo>
                    <a:pt x="1742" y="646"/>
                  </a:lnTo>
                  <a:lnTo>
                    <a:pt x="1747" y="654"/>
                  </a:lnTo>
                  <a:lnTo>
                    <a:pt x="1757" y="667"/>
                  </a:lnTo>
                  <a:lnTo>
                    <a:pt x="1765" y="683"/>
                  </a:lnTo>
                  <a:lnTo>
                    <a:pt x="1771" y="701"/>
                  </a:lnTo>
                  <a:lnTo>
                    <a:pt x="1772" y="719"/>
                  </a:lnTo>
                  <a:lnTo>
                    <a:pt x="1773" y="734"/>
                  </a:lnTo>
                  <a:lnTo>
                    <a:pt x="1772" y="742"/>
                  </a:lnTo>
                  <a:lnTo>
                    <a:pt x="1765" y="752"/>
                  </a:lnTo>
                  <a:lnTo>
                    <a:pt x="1757" y="761"/>
                  </a:lnTo>
                  <a:lnTo>
                    <a:pt x="1747" y="772"/>
                  </a:lnTo>
                  <a:lnTo>
                    <a:pt x="1739" y="781"/>
                  </a:lnTo>
                  <a:lnTo>
                    <a:pt x="1732" y="786"/>
                  </a:lnTo>
                  <a:lnTo>
                    <a:pt x="1726" y="796"/>
                  </a:lnTo>
                  <a:lnTo>
                    <a:pt x="1717" y="807"/>
                  </a:lnTo>
                  <a:lnTo>
                    <a:pt x="1708" y="818"/>
                  </a:lnTo>
                  <a:lnTo>
                    <a:pt x="1697" y="827"/>
                  </a:lnTo>
                  <a:lnTo>
                    <a:pt x="1686" y="833"/>
                  </a:lnTo>
                  <a:lnTo>
                    <a:pt x="1672" y="838"/>
                  </a:lnTo>
                  <a:lnTo>
                    <a:pt x="1659" y="841"/>
                  </a:lnTo>
                  <a:lnTo>
                    <a:pt x="1648" y="844"/>
                  </a:lnTo>
                  <a:lnTo>
                    <a:pt x="1641" y="842"/>
                  </a:lnTo>
                  <a:lnTo>
                    <a:pt x="1638" y="841"/>
                  </a:lnTo>
                  <a:lnTo>
                    <a:pt x="1633" y="844"/>
                  </a:lnTo>
                  <a:lnTo>
                    <a:pt x="1628" y="846"/>
                  </a:lnTo>
                  <a:lnTo>
                    <a:pt x="1626" y="849"/>
                  </a:lnTo>
                  <a:lnTo>
                    <a:pt x="1623" y="853"/>
                  </a:lnTo>
                  <a:lnTo>
                    <a:pt x="1622" y="857"/>
                  </a:lnTo>
                  <a:lnTo>
                    <a:pt x="1622" y="863"/>
                  </a:lnTo>
                  <a:lnTo>
                    <a:pt x="1623" y="868"/>
                  </a:lnTo>
                  <a:lnTo>
                    <a:pt x="1626" y="874"/>
                  </a:lnTo>
                  <a:lnTo>
                    <a:pt x="1630" y="878"/>
                  </a:lnTo>
                  <a:lnTo>
                    <a:pt x="1630" y="879"/>
                  </a:lnTo>
                  <a:lnTo>
                    <a:pt x="1628" y="885"/>
                  </a:lnTo>
                  <a:lnTo>
                    <a:pt x="1624" y="892"/>
                  </a:lnTo>
                  <a:lnTo>
                    <a:pt x="1619" y="898"/>
                  </a:lnTo>
                  <a:lnTo>
                    <a:pt x="1615" y="905"/>
                  </a:lnTo>
                  <a:lnTo>
                    <a:pt x="1613" y="907"/>
                  </a:lnTo>
                  <a:lnTo>
                    <a:pt x="1608" y="907"/>
                  </a:lnTo>
                  <a:lnTo>
                    <a:pt x="1602" y="904"/>
                  </a:lnTo>
                  <a:lnTo>
                    <a:pt x="1601" y="901"/>
                  </a:lnTo>
                  <a:lnTo>
                    <a:pt x="1598" y="897"/>
                  </a:lnTo>
                  <a:lnTo>
                    <a:pt x="1598" y="886"/>
                  </a:lnTo>
                  <a:lnTo>
                    <a:pt x="1601" y="874"/>
                  </a:lnTo>
                  <a:lnTo>
                    <a:pt x="1605" y="864"/>
                  </a:lnTo>
                  <a:lnTo>
                    <a:pt x="1608" y="857"/>
                  </a:lnTo>
                  <a:lnTo>
                    <a:pt x="1609" y="850"/>
                  </a:lnTo>
                  <a:lnTo>
                    <a:pt x="1608" y="846"/>
                  </a:lnTo>
                  <a:lnTo>
                    <a:pt x="1607" y="844"/>
                  </a:lnTo>
                  <a:lnTo>
                    <a:pt x="1604" y="841"/>
                  </a:lnTo>
                  <a:lnTo>
                    <a:pt x="1601" y="839"/>
                  </a:lnTo>
                  <a:lnTo>
                    <a:pt x="1598" y="839"/>
                  </a:lnTo>
                  <a:lnTo>
                    <a:pt x="1596" y="841"/>
                  </a:lnTo>
                  <a:lnTo>
                    <a:pt x="1587" y="849"/>
                  </a:lnTo>
                  <a:lnTo>
                    <a:pt x="1581" y="857"/>
                  </a:lnTo>
                  <a:lnTo>
                    <a:pt x="1566" y="872"/>
                  </a:lnTo>
                  <a:lnTo>
                    <a:pt x="1570" y="881"/>
                  </a:lnTo>
                  <a:lnTo>
                    <a:pt x="1572" y="890"/>
                  </a:lnTo>
                  <a:lnTo>
                    <a:pt x="1578" y="898"/>
                  </a:lnTo>
                  <a:lnTo>
                    <a:pt x="1583" y="905"/>
                  </a:lnTo>
                  <a:lnTo>
                    <a:pt x="1592" y="915"/>
                  </a:lnTo>
                  <a:lnTo>
                    <a:pt x="1601" y="929"/>
                  </a:lnTo>
                  <a:lnTo>
                    <a:pt x="1612" y="945"/>
                  </a:lnTo>
                  <a:lnTo>
                    <a:pt x="1618" y="959"/>
                  </a:lnTo>
                  <a:lnTo>
                    <a:pt x="1618" y="972"/>
                  </a:lnTo>
                  <a:lnTo>
                    <a:pt x="1615" y="985"/>
                  </a:lnTo>
                  <a:lnTo>
                    <a:pt x="1612" y="996"/>
                  </a:lnTo>
                  <a:lnTo>
                    <a:pt x="1608" y="1004"/>
                  </a:lnTo>
                  <a:lnTo>
                    <a:pt x="1602" y="1008"/>
                  </a:lnTo>
                  <a:lnTo>
                    <a:pt x="1596" y="1011"/>
                  </a:lnTo>
                  <a:lnTo>
                    <a:pt x="1589" y="1012"/>
                  </a:lnTo>
                  <a:lnTo>
                    <a:pt x="1583" y="1015"/>
                  </a:lnTo>
                  <a:lnTo>
                    <a:pt x="1578" y="1020"/>
                  </a:lnTo>
                  <a:lnTo>
                    <a:pt x="1572" y="1031"/>
                  </a:lnTo>
                  <a:lnTo>
                    <a:pt x="1564" y="1050"/>
                  </a:lnTo>
                  <a:lnTo>
                    <a:pt x="1560" y="1059"/>
                  </a:lnTo>
                  <a:lnTo>
                    <a:pt x="1556" y="1064"/>
                  </a:lnTo>
                  <a:lnTo>
                    <a:pt x="1555" y="1064"/>
                  </a:lnTo>
                  <a:lnTo>
                    <a:pt x="1552" y="1059"/>
                  </a:lnTo>
                  <a:lnTo>
                    <a:pt x="1549" y="1048"/>
                  </a:lnTo>
                  <a:lnTo>
                    <a:pt x="1545" y="1037"/>
                  </a:lnTo>
                  <a:lnTo>
                    <a:pt x="1542" y="1026"/>
                  </a:lnTo>
                  <a:lnTo>
                    <a:pt x="1540" y="1018"/>
                  </a:lnTo>
                  <a:lnTo>
                    <a:pt x="1534" y="1007"/>
                  </a:lnTo>
                  <a:lnTo>
                    <a:pt x="1529" y="997"/>
                  </a:lnTo>
                  <a:lnTo>
                    <a:pt x="1523" y="989"/>
                  </a:lnTo>
                  <a:lnTo>
                    <a:pt x="1507" y="972"/>
                  </a:lnTo>
                  <a:lnTo>
                    <a:pt x="1503" y="970"/>
                  </a:lnTo>
                  <a:lnTo>
                    <a:pt x="1500" y="968"/>
                  </a:lnTo>
                  <a:lnTo>
                    <a:pt x="1499" y="968"/>
                  </a:lnTo>
                  <a:lnTo>
                    <a:pt x="1496" y="971"/>
                  </a:lnTo>
                  <a:lnTo>
                    <a:pt x="1496" y="975"/>
                  </a:lnTo>
                  <a:lnTo>
                    <a:pt x="1494" y="985"/>
                  </a:lnTo>
                  <a:lnTo>
                    <a:pt x="1492" y="997"/>
                  </a:lnTo>
                  <a:lnTo>
                    <a:pt x="1489" y="1008"/>
                  </a:lnTo>
                  <a:lnTo>
                    <a:pt x="1488" y="1016"/>
                  </a:lnTo>
                  <a:lnTo>
                    <a:pt x="1486" y="1016"/>
                  </a:lnTo>
                  <a:lnTo>
                    <a:pt x="1482" y="1012"/>
                  </a:lnTo>
                  <a:lnTo>
                    <a:pt x="1478" y="1005"/>
                  </a:lnTo>
                  <a:lnTo>
                    <a:pt x="1473" y="997"/>
                  </a:lnTo>
                  <a:lnTo>
                    <a:pt x="1468" y="987"/>
                  </a:lnTo>
                  <a:lnTo>
                    <a:pt x="1467" y="981"/>
                  </a:lnTo>
                  <a:lnTo>
                    <a:pt x="1467" y="964"/>
                  </a:lnTo>
                  <a:lnTo>
                    <a:pt x="1466" y="945"/>
                  </a:lnTo>
                  <a:lnTo>
                    <a:pt x="1466" y="926"/>
                  </a:lnTo>
                  <a:lnTo>
                    <a:pt x="1464" y="919"/>
                  </a:lnTo>
                  <a:lnTo>
                    <a:pt x="1462" y="916"/>
                  </a:lnTo>
                  <a:lnTo>
                    <a:pt x="1458" y="916"/>
                  </a:lnTo>
                  <a:lnTo>
                    <a:pt x="1452" y="919"/>
                  </a:lnTo>
                  <a:lnTo>
                    <a:pt x="1448" y="922"/>
                  </a:lnTo>
                  <a:lnTo>
                    <a:pt x="1444" y="923"/>
                  </a:lnTo>
                  <a:lnTo>
                    <a:pt x="1443" y="924"/>
                  </a:lnTo>
                  <a:lnTo>
                    <a:pt x="1441" y="927"/>
                  </a:lnTo>
                  <a:lnTo>
                    <a:pt x="1437" y="937"/>
                  </a:lnTo>
                  <a:lnTo>
                    <a:pt x="1433" y="948"/>
                  </a:lnTo>
                  <a:lnTo>
                    <a:pt x="1427" y="957"/>
                  </a:lnTo>
                  <a:lnTo>
                    <a:pt x="1423" y="967"/>
                  </a:lnTo>
                  <a:lnTo>
                    <a:pt x="1419" y="970"/>
                  </a:lnTo>
                  <a:lnTo>
                    <a:pt x="1418" y="967"/>
                  </a:lnTo>
                  <a:lnTo>
                    <a:pt x="1417" y="959"/>
                  </a:lnTo>
                  <a:lnTo>
                    <a:pt x="1418" y="946"/>
                  </a:lnTo>
                  <a:lnTo>
                    <a:pt x="1418" y="934"/>
                  </a:lnTo>
                  <a:lnTo>
                    <a:pt x="1419" y="922"/>
                  </a:lnTo>
                  <a:lnTo>
                    <a:pt x="1421" y="912"/>
                  </a:lnTo>
                  <a:lnTo>
                    <a:pt x="1419" y="898"/>
                  </a:lnTo>
                  <a:lnTo>
                    <a:pt x="1415" y="886"/>
                  </a:lnTo>
                  <a:lnTo>
                    <a:pt x="1411" y="878"/>
                  </a:lnTo>
                  <a:lnTo>
                    <a:pt x="1407" y="871"/>
                  </a:lnTo>
                  <a:lnTo>
                    <a:pt x="1399" y="861"/>
                  </a:lnTo>
                  <a:lnTo>
                    <a:pt x="1392" y="850"/>
                  </a:lnTo>
                  <a:lnTo>
                    <a:pt x="1386" y="838"/>
                  </a:lnTo>
                  <a:lnTo>
                    <a:pt x="1385" y="834"/>
                  </a:lnTo>
                  <a:lnTo>
                    <a:pt x="1384" y="831"/>
                  </a:lnTo>
                  <a:lnTo>
                    <a:pt x="1382" y="830"/>
                  </a:lnTo>
                  <a:lnTo>
                    <a:pt x="1378" y="830"/>
                  </a:lnTo>
                  <a:lnTo>
                    <a:pt x="1367" y="841"/>
                  </a:lnTo>
                  <a:lnTo>
                    <a:pt x="1363" y="844"/>
                  </a:lnTo>
                  <a:lnTo>
                    <a:pt x="1355" y="845"/>
                  </a:lnTo>
                  <a:lnTo>
                    <a:pt x="1341" y="845"/>
                  </a:lnTo>
                  <a:lnTo>
                    <a:pt x="1329" y="848"/>
                  </a:lnTo>
                  <a:lnTo>
                    <a:pt x="1321" y="852"/>
                  </a:lnTo>
                  <a:lnTo>
                    <a:pt x="1314" y="860"/>
                  </a:lnTo>
                  <a:lnTo>
                    <a:pt x="1310" y="868"/>
                  </a:lnTo>
                  <a:lnTo>
                    <a:pt x="1303" y="875"/>
                  </a:lnTo>
                  <a:lnTo>
                    <a:pt x="1284" y="897"/>
                  </a:lnTo>
                  <a:lnTo>
                    <a:pt x="1276" y="908"/>
                  </a:lnTo>
                  <a:lnTo>
                    <a:pt x="1265" y="916"/>
                  </a:lnTo>
                  <a:lnTo>
                    <a:pt x="1252" y="924"/>
                  </a:lnTo>
                  <a:lnTo>
                    <a:pt x="1246" y="933"/>
                  </a:lnTo>
                  <a:lnTo>
                    <a:pt x="1243" y="941"/>
                  </a:lnTo>
                  <a:lnTo>
                    <a:pt x="1244" y="950"/>
                  </a:lnTo>
                  <a:lnTo>
                    <a:pt x="1246" y="964"/>
                  </a:lnTo>
                  <a:lnTo>
                    <a:pt x="1247" y="979"/>
                  </a:lnTo>
                  <a:lnTo>
                    <a:pt x="1246" y="992"/>
                  </a:lnTo>
                  <a:lnTo>
                    <a:pt x="1239" y="1011"/>
                  </a:lnTo>
                  <a:lnTo>
                    <a:pt x="1226" y="1029"/>
                  </a:lnTo>
                  <a:lnTo>
                    <a:pt x="1221" y="1039"/>
                  </a:lnTo>
                  <a:lnTo>
                    <a:pt x="1217" y="1049"/>
                  </a:lnTo>
                  <a:lnTo>
                    <a:pt x="1211" y="1059"/>
                  </a:lnTo>
                  <a:lnTo>
                    <a:pt x="1206" y="1061"/>
                  </a:lnTo>
                  <a:lnTo>
                    <a:pt x="1202" y="1059"/>
                  </a:lnTo>
                  <a:lnTo>
                    <a:pt x="1199" y="1052"/>
                  </a:lnTo>
                  <a:lnTo>
                    <a:pt x="1198" y="1042"/>
                  </a:lnTo>
                  <a:lnTo>
                    <a:pt x="1198" y="1033"/>
                  </a:lnTo>
                  <a:lnTo>
                    <a:pt x="1196" y="1024"/>
                  </a:lnTo>
                  <a:lnTo>
                    <a:pt x="1191" y="1013"/>
                  </a:lnTo>
                  <a:lnTo>
                    <a:pt x="1184" y="1002"/>
                  </a:lnTo>
                  <a:lnTo>
                    <a:pt x="1179" y="992"/>
                  </a:lnTo>
                  <a:lnTo>
                    <a:pt x="1175" y="985"/>
                  </a:lnTo>
                  <a:lnTo>
                    <a:pt x="1172" y="978"/>
                  </a:lnTo>
                  <a:lnTo>
                    <a:pt x="1168" y="968"/>
                  </a:lnTo>
                  <a:lnTo>
                    <a:pt x="1162" y="957"/>
                  </a:lnTo>
                  <a:lnTo>
                    <a:pt x="1158" y="948"/>
                  </a:lnTo>
                  <a:lnTo>
                    <a:pt x="1155" y="939"/>
                  </a:lnTo>
                  <a:lnTo>
                    <a:pt x="1153" y="934"/>
                  </a:lnTo>
                  <a:lnTo>
                    <a:pt x="1151" y="926"/>
                  </a:lnTo>
                  <a:lnTo>
                    <a:pt x="1149" y="915"/>
                  </a:lnTo>
                  <a:lnTo>
                    <a:pt x="1146" y="902"/>
                  </a:lnTo>
                  <a:lnTo>
                    <a:pt x="1143" y="892"/>
                  </a:lnTo>
                  <a:lnTo>
                    <a:pt x="1143" y="839"/>
                  </a:lnTo>
                  <a:lnTo>
                    <a:pt x="1142" y="842"/>
                  </a:lnTo>
                  <a:lnTo>
                    <a:pt x="1136" y="846"/>
                  </a:lnTo>
                  <a:lnTo>
                    <a:pt x="1131" y="853"/>
                  </a:lnTo>
                  <a:lnTo>
                    <a:pt x="1124" y="857"/>
                  </a:lnTo>
                  <a:lnTo>
                    <a:pt x="1118" y="859"/>
                  </a:lnTo>
                  <a:lnTo>
                    <a:pt x="1112" y="853"/>
                  </a:lnTo>
                  <a:lnTo>
                    <a:pt x="1106" y="842"/>
                  </a:lnTo>
                  <a:lnTo>
                    <a:pt x="1105" y="827"/>
                  </a:lnTo>
                  <a:lnTo>
                    <a:pt x="1105" y="822"/>
                  </a:lnTo>
                  <a:lnTo>
                    <a:pt x="1102" y="816"/>
                  </a:lnTo>
                  <a:lnTo>
                    <a:pt x="1099" y="813"/>
                  </a:lnTo>
                  <a:lnTo>
                    <a:pt x="1097" y="812"/>
                  </a:lnTo>
                  <a:lnTo>
                    <a:pt x="1094" y="812"/>
                  </a:lnTo>
                  <a:lnTo>
                    <a:pt x="1090" y="811"/>
                  </a:lnTo>
                  <a:lnTo>
                    <a:pt x="1087" y="811"/>
                  </a:lnTo>
                  <a:lnTo>
                    <a:pt x="1084" y="809"/>
                  </a:lnTo>
                  <a:lnTo>
                    <a:pt x="1079" y="804"/>
                  </a:lnTo>
                  <a:lnTo>
                    <a:pt x="1073" y="796"/>
                  </a:lnTo>
                  <a:lnTo>
                    <a:pt x="1067" y="787"/>
                  </a:lnTo>
                  <a:lnTo>
                    <a:pt x="1062" y="783"/>
                  </a:lnTo>
                  <a:lnTo>
                    <a:pt x="1057" y="783"/>
                  </a:lnTo>
                  <a:lnTo>
                    <a:pt x="1054" y="785"/>
                  </a:lnTo>
                  <a:lnTo>
                    <a:pt x="1051" y="787"/>
                  </a:lnTo>
                  <a:lnTo>
                    <a:pt x="1049" y="791"/>
                  </a:lnTo>
                  <a:lnTo>
                    <a:pt x="1043" y="796"/>
                  </a:lnTo>
                  <a:lnTo>
                    <a:pt x="1024" y="798"/>
                  </a:lnTo>
                  <a:lnTo>
                    <a:pt x="1009" y="798"/>
                  </a:lnTo>
                  <a:lnTo>
                    <a:pt x="995" y="797"/>
                  </a:lnTo>
                  <a:lnTo>
                    <a:pt x="980" y="796"/>
                  </a:lnTo>
                  <a:lnTo>
                    <a:pt x="969" y="793"/>
                  </a:lnTo>
                  <a:lnTo>
                    <a:pt x="963" y="787"/>
                  </a:lnTo>
                  <a:lnTo>
                    <a:pt x="954" y="778"/>
                  </a:lnTo>
                  <a:lnTo>
                    <a:pt x="949" y="768"/>
                  </a:lnTo>
                  <a:lnTo>
                    <a:pt x="943" y="763"/>
                  </a:lnTo>
                  <a:lnTo>
                    <a:pt x="939" y="764"/>
                  </a:lnTo>
                  <a:lnTo>
                    <a:pt x="933" y="767"/>
                  </a:lnTo>
                  <a:lnTo>
                    <a:pt x="927" y="771"/>
                  </a:lnTo>
                  <a:lnTo>
                    <a:pt x="920" y="775"/>
                  </a:lnTo>
                  <a:lnTo>
                    <a:pt x="916" y="775"/>
                  </a:lnTo>
                  <a:lnTo>
                    <a:pt x="909" y="771"/>
                  </a:lnTo>
                  <a:lnTo>
                    <a:pt x="901" y="765"/>
                  </a:lnTo>
                  <a:lnTo>
                    <a:pt x="882" y="752"/>
                  </a:lnTo>
                  <a:lnTo>
                    <a:pt x="874" y="745"/>
                  </a:lnTo>
                  <a:lnTo>
                    <a:pt x="867" y="735"/>
                  </a:lnTo>
                  <a:lnTo>
                    <a:pt x="863" y="724"/>
                  </a:lnTo>
                  <a:lnTo>
                    <a:pt x="859" y="715"/>
                  </a:lnTo>
                  <a:lnTo>
                    <a:pt x="855" y="712"/>
                  </a:lnTo>
                  <a:lnTo>
                    <a:pt x="848" y="713"/>
                  </a:lnTo>
                  <a:lnTo>
                    <a:pt x="842" y="719"/>
                  </a:lnTo>
                  <a:lnTo>
                    <a:pt x="838" y="726"/>
                  </a:lnTo>
                  <a:lnTo>
                    <a:pt x="837" y="734"/>
                  </a:lnTo>
                  <a:lnTo>
                    <a:pt x="841" y="742"/>
                  </a:lnTo>
                  <a:lnTo>
                    <a:pt x="855" y="759"/>
                  </a:lnTo>
                  <a:lnTo>
                    <a:pt x="860" y="765"/>
                  </a:lnTo>
                  <a:lnTo>
                    <a:pt x="863" y="772"/>
                  </a:lnTo>
                  <a:lnTo>
                    <a:pt x="864" y="778"/>
                  </a:lnTo>
                  <a:lnTo>
                    <a:pt x="867" y="782"/>
                  </a:lnTo>
                  <a:lnTo>
                    <a:pt x="871" y="787"/>
                  </a:lnTo>
                  <a:lnTo>
                    <a:pt x="883" y="800"/>
                  </a:lnTo>
                  <a:lnTo>
                    <a:pt x="885" y="802"/>
                  </a:lnTo>
                  <a:lnTo>
                    <a:pt x="886" y="807"/>
                  </a:lnTo>
                  <a:lnTo>
                    <a:pt x="886" y="815"/>
                  </a:lnTo>
                  <a:lnTo>
                    <a:pt x="889" y="816"/>
                  </a:lnTo>
                  <a:lnTo>
                    <a:pt x="894" y="815"/>
                  </a:lnTo>
                  <a:lnTo>
                    <a:pt x="901" y="811"/>
                  </a:lnTo>
                  <a:lnTo>
                    <a:pt x="909" y="804"/>
                  </a:lnTo>
                  <a:lnTo>
                    <a:pt x="922" y="796"/>
                  </a:lnTo>
                  <a:lnTo>
                    <a:pt x="924" y="793"/>
                  </a:lnTo>
                  <a:lnTo>
                    <a:pt x="926" y="790"/>
                  </a:lnTo>
                  <a:lnTo>
                    <a:pt x="928" y="787"/>
                  </a:lnTo>
                  <a:lnTo>
                    <a:pt x="928" y="785"/>
                  </a:lnTo>
                  <a:lnTo>
                    <a:pt x="931" y="783"/>
                  </a:lnTo>
                  <a:lnTo>
                    <a:pt x="933" y="783"/>
                  </a:lnTo>
                  <a:lnTo>
                    <a:pt x="935" y="786"/>
                  </a:lnTo>
                  <a:lnTo>
                    <a:pt x="939" y="794"/>
                  </a:lnTo>
                  <a:lnTo>
                    <a:pt x="941" y="798"/>
                  </a:lnTo>
                  <a:lnTo>
                    <a:pt x="946" y="801"/>
                  </a:lnTo>
                  <a:lnTo>
                    <a:pt x="954" y="804"/>
                  </a:lnTo>
                  <a:lnTo>
                    <a:pt x="965" y="811"/>
                  </a:lnTo>
                  <a:lnTo>
                    <a:pt x="975" y="820"/>
                  </a:lnTo>
                  <a:lnTo>
                    <a:pt x="982" y="828"/>
                  </a:lnTo>
                  <a:lnTo>
                    <a:pt x="983" y="835"/>
                  </a:lnTo>
                  <a:lnTo>
                    <a:pt x="980" y="841"/>
                  </a:lnTo>
                  <a:lnTo>
                    <a:pt x="976" y="848"/>
                  </a:lnTo>
                  <a:lnTo>
                    <a:pt x="972" y="853"/>
                  </a:lnTo>
                  <a:lnTo>
                    <a:pt x="968" y="863"/>
                  </a:lnTo>
                  <a:lnTo>
                    <a:pt x="961" y="875"/>
                  </a:lnTo>
                  <a:lnTo>
                    <a:pt x="953" y="889"/>
                  </a:lnTo>
                  <a:lnTo>
                    <a:pt x="945" y="898"/>
                  </a:lnTo>
                  <a:lnTo>
                    <a:pt x="937" y="907"/>
                  </a:lnTo>
                  <a:lnTo>
                    <a:pt x="927" y="915"/>
                  </a:lnTo>
                  <a:lnTo>
                    <a:pt x="916" y="922"/>
                  </a:lnTo>
                  <a:lnTo>
                    <a:pt x="905" y="926"/>
                  </a:lnTo>
                  <a:lnTo>
                    <a:pt x="896" y="930"/>
                  </a:lnTo>
                  <a:lnTo>
                    <a:pt x="889" y="935"/>
                  </a:lnTo>
                  <a:lnTo>
                    <a:pt x="883" y="939"/>
                  </a:lnTo>
                  <a:lnTo>
                    <a:pt x="875" y="942"/>
                  </a:lnTo>
                  <a:lnTo>
                    <a:pt x="864" y="945"/>
                  </a:lnTo>
                  <a:lnTo>
                    <a:pt x="852" y="950"/>
                  </a:lnTo>
                  <a:lnTo>
                    <a:pt x="827" y="963"/>
                  </a:lnTo>
                  <a:lnTo>
                    <a:pt x="820" y="967"/>
                  </a:lnTo>
                  <a:lnTo>
                    <a:pt x="815" y="970"/>
                  </a:lnTo>
                  <a:lnTo>
                    <a:pt x="805" y="974"/>
                  </a:lnTo>
                  <a:lnTo>
                    <a:pt x="794" y="976"/>
                  </a:lnTo>
                  <a:lnTo>
                    <a:pt x="785" y="978"/>
                  </a:lnTo>
                  <a:lnTo>
                    <a:pt x="778" y="978"/>
                  </a:lnTo>
                  <a:lnTo>
                    <a:pt x="773" y="971"/>
                  </a:lnTo>
                  <a:lnTo>
                    <a:pt x="768" y="959"/>
                  </a:lnTo>
                  <a:lnTo>
                    <a:pt x="763" y="929"/>
                  </a:lnTo>
                  <a:lnTo>
                    <a:pt x="759" y="912"/>
                  </a:lnTo>
                  <a:lnTo>
                    <a:pt x="755" y="901"/>
                  </a:lnTo>
                  <a:lnTo>
                    <a:pt x="752" y="892"/>
                  </a:lnTo>
                  <a:lnTo>
                    <a:pt x="748" y="886"/>
                  </a:lnTo>
                  <a:lnTo>
                    <a:pt x="742" y="879"/>
                  </a:lnTo>
                  <a:lnTo>
                    <a:pt x="736" y="871"/>
                  </a:lnTo>
                  <a:lnTo>
                    <a:pt x="725" y="860"/>
                  </a:lnTo>
                  <a:lnTo>
                    <a:pt x="722" y="855"/>
                  </a:lnTo>
                  <a:lnTo>
                    <a:pt x="718" y="845"/>
                  </a:lnTo>
                  <a:lnTo>
                    <a:pt x="710" y="823"/>
                  </a:lnTo>
                  <a:lnTo>
                    <a:pt x="708" y="813"/>
                  </a:lnTo>
                  <a:lnTo>
                    <a:pt x="707" y="807"/>
                  </a:lnTo>
                  <a:lnTo>
                    <a:pt x="704" y="804"/>
                  </a:lnTo>
                  <a:lnTo>
                    <a:pt x="696" y="798"/>
                  </a:lnTo>
                  <a:lnTo>
                    <a:pt x="693" y="791"/>
                  </a:lnTo>
                  <a:lnTo>
                    <a:pt x="690" y="781"/>
                  </a:lnTo>
                  <a:lnTo>
                    <a:pt x="686" y="768"/>
                  </a:lnTo>
                  <a:lnTo>
                    <a:pt x="681" y="757"/>
                  </a:lnTo>
                  <a:lnTo>
                    <a:pt x="678" y="749"/>
                  </a:lnTo>
                  <a:lnTo>
                    <a:pt x="674" y="746"/>
                  </a:lnTo>
                  <a:lnTo>
                    <a:pt x="667" y="746"/>
                  </a:lnTo>
                  <a:lnTo>
                    <a:pt x="659" y="748"/>
                  </a:lnTo>
                  <a:lnTo>
                    <a:pt x="651" y="750"/>
                  </a:lnTo>
                  <a:lnTo>
                    <a:pt x="655" y="756"/>
                  </a:lnTo>
                  <a:lnTo>
                    <a:pt x="669" y="790"/>
                  </a:lnTo>
                  <a:lnTo>
                    <a:pt x="681" y="819"/>
                  </a:lnTo>
                  <a:lnTo>
                    <a:pt x="684" y="831"/>
                  </a:lnTo>
                  <a:lnTo>
                    <a:pt x="685" y="846"/>
                  </a:lnTo>
                  <a:lnTo>
                    <a:pt x="685" y="875"/>
                  </a:lnTo>
                  <a:lnTo>
                    <a:pt x="689" y="885"/>
                  </a:lnTo>
                  <a:lnTo>
                    <a:pt x="697" y="893"/>
                  </a:lnTo>
                  <a:lnTo>
                    <a:pt x="708" y="901"/>
                  </a:lnTo>
                  <a:lnTo>
                    <a:pt x="718" y="911"/>
                  </a:lnTo>
                  <a:lnTo>
                    <a:pt x="725" y="922"/>
                  </a:lnTo>
                  <a:lnTo>
                    <a:pt x="730" y="933"/>
                  </a:lnTo>
                  <a:lnTo>
                    <a:pt x="737" y="942"/>
                  </a:lnTo>
                  <a:lnTo>
                    <a:pt x="744" y="950"/>
                  </a:lnTo>
                  <a:lnTo>
                    <a:pt x="748" y="953"/>
                  </a:lnTo>
                  <a:lnTo>
                    <a:pt x="752" y="957"/>
                  </a:lnTo>
                  <a:lnTo>
                    <a:pt x="757" y="965"/>
                  </a:lnTo>
                  <a:lnTo>
                    <a:pt x="768" y="985"/>
                  </a:lnTo>
                  <a:lnTo>
                    <a:pt x="771" y="992"/>
                  </a:lnTo>
                  <a:lnTo>
                    <a:pt x="771" y="1009"/>
                  </a:lnTo>
                  <a:lnTo>
                    <a:pt x="774" y="1015"/>
                  </a:lnTo>
                  <a:lnTo>
                    <a:pt x="782" y="1018"/>
                  </a:lnTo>
                  <a:lnTo>
                    <a:pt x="794" y="1016"/>
                  </a:lnTo>
                  <a:lnTo>
                    <a:pt x="805" y="1012"/>
                  </a:lnTo>
                  <a:lnTo>
                    <a:pt x="815" y="1008"/>
                  </a:lnTo>
                  <a:lnTo>
                    <a:pt x="834" y="998"/>
                  </a:lnTo>
                  <a:lnTo>
                    <a:pt x="846" y="994"/>
                  </a:lnTo>
                  <a:lnTo>
                    <a:pt x="857" y="990"/>
                  </a:lnTo>
                  <a:lnTo>
                    <a:pt x="867" y="990"/>
                  </a:lnTo>
                  <a:lnTo>
                    <a:pt x="872" y="992"/>
                  </a:lnTo>
                  <a:lnTo>
                    <a:pt x="874" y="998"/>
                  </a:lnTo>
                  <a:lnTo>
                    <a:pt x="872" y="1009"/>
                  </a:lnTo>
                  <a:lnTo>
                    <a:pt x="870" y="1022"/>
                  </a:lnTo>
                  <a:lnTo>
                    <a:pt x="866" y="1033"/>
                  </a:lnTo>
                  <a:lnTo>
                    <a:pt x="864" y="1041"/>
                  </a:lnTo>
                  <a:lnTo>
                    <a:pt x="861" y="1048"/>
                  </a:lnTo>
                  <a:lnTo>
                    <a:pt x="855" y="1059"/>
                  </a:lnTo>
                  <a:lnTo>
                    <a:pt x="848" y="1072"/>
                  </a:lnTo>
                  <a:lnTo>
                    <a:pt x="840" y="1085"/>
                  </a:lnTo>
                  <a:lnTo>
                    <a:pt x="833" y="1097"/>
                  </a:lnTo>
                  <a:lnTo>
                    <a:pt x="830" y="1105"/>
                  </a:lnTo>
                  <a:lnTo>
                    <a:pt x="827" y="1115"/>
                  </a:lnTo>
                  <a:lnTo>
                    <a:pt x="819" y="1126"/>
                  </a:lnTo>
                  <a:lnTo>
                    <a:pt x="809" y="1134"/>
                  </a:lnTo>
                  <a:lnTo>
                    <a:pt x="800" y="1140"/>
                  </a:lnTo>
                  <a:lnTo>
                    <a:pt x="792" y="1145"/>
                  </a:lnTo>
                  <a:lnTo>
                    <a:pt x="781" y="1155"/>
                  </a:lnTo>
                  <a:lnTo>
                    <a:pt x="762" y="1179"/>
                  </a:lnTo>
                  <a:lnTo>
                    <a:pt x="755" y="1189"/>
                  </a:lnTo>
                  <a:lnTo>
                    <a:pt x="749" y="1197"/>
                  </a:lnTo>
                  <a:lnTo>
                    <a:pt x="736" y="1216"/>
                  </a:lnTo>
                  <a:lnTo>
                    <a:pt x="730" y="1224"/>
                  </a:lnTo>
                  <a:lnTo>
                    <a:pt x="725" y="1229"/>
                  </a:lnTo>
                  <a:lnTo>
                    <a:pt x="722" y="1234"/>
                  </a:lnTo>
                  <a:lnTo>
                    <a:pt x="719" y="1242"/>
                  </a:lnTo>
                  <a:lnTo>
                    <a:pt x="716" y="1253"/>
                  </a:lnTo>
                  <a:lnTo>
                    <a:pt x="715" y="1264"/>
                  </a:lnTo>
                  <a:lnTo>
                    <a:pt x="716" y="1270"/>
                  </a:lnTo>
                  <a:lnTo>
                    <a:pt x="719" y="1277"/>
                  </a:lnTo>
                  <a:lnTo>
                    <a:pt x="725" y="1298"/>
                  </a:lnTo>
                  <a:lnTo>
                    <a:pt x="730" y="1308"/>
                  </a:lnTo>
                  <a:lnTo>
                    <a:pt x="738" y="1318"/>
                  </a:lnTo>
                  <a:lnTo>
                    <a:pt x="741" y="1327"/>
                  </a:lnTo>
                  <a:lnTo>
                    <a:pt x="740" y="1335"/>
                  </a:lnTo>
                  <a:lnTo>
                    <a:pt x="737" y="1344"/>
                  </a:lnTo>
                  <a:lnTo>
                    <a:pt x="738" y="1355"/>
                  </a:lnTo>
                  <a:lnTo>
                    <a:pt x="740" y="1368"/>
                  </a:lnTo>
                  <a:lnTo>
                    <a:pt x="740" y="1381"/>
                  </a:lnTo>
                  <a:lnTo>
                    <a:pt x="736" y="1393"/>
                  </a:lnTo>
                  <a:lnTo>
                    <a:pt x="727" y="1405"/>
                  </a:lnTo>
                  <a:lnTo>
                    <a:pt x="708" y="1425"/>
                  </a:lnTo>
                  <a:lnTo>
                    <a:pt x="699" y="1433"/>
                  </a:lnTo>
                  <a:lnTo>
                    <a:pt x="689" y="1442"/>
                  </a:lnTo>
                  <a:lnTo>
                    <a:pt x="681" y="1452"/>
                  </a:lnTo>
                  <a:lnTo>
                    <a:pt x="673" y="1464"/>
                  </a:lnTo>
                  <a:lnTo>
                    <a:pt x="667" y="1474"/>
                  </a:lnTo>
                  <a:lnTo>
                    <a:pt x="667" y="1482"/>
                  </a:lnTo>
                  <a:lnTo>
                    <a:pt x="669" y="1489"/>
                  </a:lnTo>
                  <a:lnTo>
                    <a:pt x="671" y="1499"/>
                  </a:lnTo>
                  <a:lnTo>
                    <a:pt x="674" y="1511"/>
                  </a:lnTo>
                  <a:lnTo>
                    <a:pt x="677" y="1520"/>
                  </a:lnTo>
                  <a:lnTo>
                    <a:pt x="677" y="1527"/>
                  </a:lnTo>
                  <a:lnTo>
                    <a:pt x="673" y="1531"/>
                  </a:lnTo>
                  <a:lnTo>
                    <a:pt x="665" y="1535"/>
                  </a:lnTo>
                  <a:lnTo>
                    <a:pt x="655" y="1538"/>
                  </a:lnTo>
                  <a:lnTo>
                    <a:pt x="645" y="1542"/>
                  </a:lnTo>
                  <a:lnTo>
                    <a:pt x="639" y="1545"/>
                  </a:lnTo>
                  <a:lnTo>
                    <a:pt x="636" y="1549"/>
                  </a:lnTo>
                  <a:lnTo>
                    <a:pt x="637" y="1555"/>
                  </a:lnTo>
                  <a:lnTo>
                    <a:pt x="639" y="1562"/>
                  </a:lnTo>
                  <a:lnTo>
                    <a:pt x="643" y="1570"/>
                  </a:lnTo>
                  <a:lnTo>
                    <a:pt x="644" y="1577"/>
                  </a:lnTo>
                  <a:lnTo>
                    <a:pt x="643" y="1585"/>
                  </a:lnTo>
                  <a:lnTo>
                    <a:pt x="637" y="1594"/>
                  </a:lnTo>
                  <a:lnTo>
                    <a:pt x="629" y="1604"/>
                  </a:lnTo>
                  <a:lnTo>
                    <a:pt x="622" y="1612"/>
                  </a:lnTo>
                  <a:lnTo>
                    <a:pt x="615" y="1619"/>
                  </a:lnTo>
                  <a:lnTo>
                    <a:pt x="607" y="1630"/>
                  </a:lnTo>
                  <a:lnTo>
                    <a:pt x="599" y="1642"/>
                  </a:lnTo>
                  <a:lnTo>
                    <a:pt x="588" y="1655"/>
                  </a:lnTo>
                  <a:lnTo>
                    <a:pt x="580" y="1663"/>
                  </a:lnTo>
                  <a:lnTo>
                    <a:pt x="569" y="1668"/>
                  </a:lnTo>
                  <a:lnTo>
                    <a:pt x="557" y="1671"/>
                  </a:lnTo>
                  <a:lnTo>
                    <a:pt x="543" y="1673"/>
                  </a:lnTo>
                  <a:lnTo>
                    <a:pt x="532" y="1671"/>
                  </a:lnTo>
                  <a:lnTo>
                    <a:pt x="521" y="1673"/>
                  </a:lnTo>
                  <a:lnTo>
                    <a:pt x="507" y="1677"/>
                  </a:lnTo>
                  <a:lnTo>
                    <a:pt x="496" y="1683"/>
                  </a:lnTo>
                  <a:lnTo>
                    <a:pt x="490" y="1689"/>
                  </a:lnTo>
                  <a:lnTo>
                    <a:pt x="483" y="1692"/>
                  </a:lnTo>
                  <a:lnTo>
                    <a:pt x="476" y="1692"/>
                  </a:lnTo>
                  <a:lnTo>
                    <a:pt x="466" y="1688"/>
                  </a:lnTo>
                  <a:lnTo>
                    <a:pt x="458" y="1681"/>
                  </a:lnTo>
                  <a:lnTo>
                    <a:pt x="454" y="1670"/>
                  </a:lnTo>
                  <a:lnTo>
                    <a:pt x="451" y="1645"/>
                  </a:lnTo>
                  <a:lnTo>
                    <a:pt x="450" y="1638"/>
                  </a:lnTo>
                  <a:lnTo>
                    <a:pt x="448" y="1636"/>
                  </a:lnTo>
                  <a:lnTo>
                    <a:pt x="448" y="1631"/>
                  </a:lnTo>
                  <a:lnTo>
                    <a:pt x="446" y="1623"/>
                  </a:lnTo>
                  <a:lnTo>
                    <a:pt x="442" y="1612"/>
                  </a:lnTo>
                  <a:lnTo>
                    <a:pt x="436" y="1603"/>
                  </a:lnTo>
                  <a:lnTo>
                    <a:pt x="428" y="1593"/>
                  </a:lnTo>
                  <a:lnTo>
                    <a:pt x="423" y="1582"/>
                  </a:lnTo>
                  <a:lnTo>
                    <a:pt x="417" y="1574"/>
                  </a:lnTo>
                  <a:lnTo>
                    <a:pt x="416" y="1567"/>
                  </a:lnTo>
                  <a:lnTo>
                    <a:pt x="418" y="1559"/>
                  </a:lnTo>
                  <a:lnTo>
                    <a:pt x="421" y="1549"/>
                  </a:lnTo>
                  <a:lnTo>
                    <a:pt x="425" y="1540"/>
                  </a:lnTo>
                  <a:lnTo>
                    <a:pt x="427" y="1530"/>
                  </a:lnTo>
                  <a:lnTo>
                    <a:pt x="423" y="1519"/>
                  </a:lnTo>
                  <a:lnTo>
                    <a:pt x="416" y="1508"/>
                  </a:lnTo>
                  <a:lnTo>
                    <a:pt x="407" y="1499"/>
                  </a:lnTo>
                  <a:lnTo>
                    <a:pt x="401" y="1490"/>
                  </a:lnTo>
                  <a:lnTo>
                    <a:pt x="397" y="1482"/>
                  </a:lnTo>
                  <a:lnTo>
                    <a:pt x="391" y="1470"/>
                  </a:lnTo>
                  <a:lnTo>
                    <a:pt x="384" y="1457"/>
                  </a:lnTo>
                  <a:lnTo>
                    <a:pt x="380" y="1449"/>
                  </a:lnTo>
                  <a:lnTo>
                    <a:pt x="376" y="1437"/>
                  </a:lnTo>
                  <a:lnTo>
                    <a:pt x="372" y="1419"/>
                  </a:lnTo>
                  <a:lnTo>
                    <a:pt x="372" y="1397"/>
                  </a:lnTo>
                  <a:lnTo>
                    <a:pt x="375" y="1379"/>
                  </a:lnTo>
                  <a:lnTo>
                    <a:pt x="380" y="1366"/>
                  </a:lnTo>
                  <a:lnTo>
                    <a:pt x="386" y="1356"/>
                  </a:lnTo>
                  <a:lnTo>
                    <a:pt x="392" y="1349"/>
                  </a:lnTo>
                  <a:lnTo>
                    <a:pt x="398" y="1341"/>
                  </a:lnTo>
                  <a:lnTo>
                    <a:pt x="397" y="1330"/>
                  </a:lnTo>
                  <a:lnTo>
                    <a:pt x="390" y="1316"/>
                  </a:lnTo>
                  <a:lnTo>
                    <a:pt x="387" y="1307"/>
                  </a:lnTo>
                  <a:lnTo>
                    <a:pt x="387" y="1274"/>
                  </a:lnTo>
                  <a:lnTo>
                    <a:pt x="386" y="1267"/>
                  </a:lnTo>
                  <a:lnTo>
                    <a:pt x="381" y="1257"/>
                  </a:lnTo>
                  <a:lnTo>
                    <a:pt x="371" y="1224"/>
                  </a:lnTo>
                  <a:lnTo>
                    <a:pt x="364" y="1209"/>
                  </a:lnTo>
                  <a:lnTo>
                    <a:pt x="357" y="1200"/>
                  </a:lnTo>
                  <a:lnTo>
                    <a:pt x="350" y="1196"/>
                  </a:lnTo>
                  <a:lnTo>
                    <a:pt x="343" y="1193"/>
                  </a:lnTo>
                  <a:lnTo>
                    <a:pt x="339" y="1190"/>
                  </a:lnTo>
                  <a:lnTo>
                    <a:pt x="338" y="1183"/>
                  </a:lnTo>
                  <a:lnTo>
                    <a:pt x="339" y="1175"/>
                  </a:lnTo>
                  <a:lnTo>
                    <a:pt x="342" y="1161"/>
                  </a:lnTo>
                  <a:lnTo>
                    <a:pt x="345" y="1137"/>
                  </a:lnTo>
                  <a:lnTo>
                    <a:pt x="350" y="1127"/>
                  </a:lnTo>
                  <a:lnTo>
                    <a:pt x="354" y="1119"/>
                  </a:lnTo>
                  <a:lnTo>
                    <a:pt x="356" y="1112"/>
                  </a:lnTo>
                  <a:lnTo>
                    <a:pt x="351" y="1107"/>
                  </a:lnTo>
                  <a:lnTo>
                    <a:pt x="339" y="1098"/>
                  </a:lnTo>
                  <a:lnTo>
                    <a:pt x="335" y="1094"/>
                  </a:lnTo>
                  <a:lnTo>
                    <a:pt x="334" y="1094"/>
                  </a:lnTo>
                  <a:lnTo>
                    <a:pt x="332" y="1093"/>
                  </a:lnTo>
                  <a:lnTo>
                    <a:pt x="331" y="1094"/>
                  </a:lnTo>
                  <a:lnTo>
                    <a:pt x="328" y="1096"/>
                  </a:lnTo>
                  <a:lnTo>
                    <a:pt x="325" y="1098"/>
                  </a:lnTo>
                  <a:lnTo>
                    <a:pt x="317" y="1104"/>
                  </a:lnTo>
                  <a:lnTo>
                    <a:pt x="310" y="1108"/>
                  </a:lnTo>
                  <a:lnTo>
                    <a:pt x="302" y="1108"/>
                  </a:lnTo>
                  <a:lnTo>
                    <a:pt x="295" y="1104"/>
                  </a:lnTo>
                  <a:lnTo>
                    <a:pt x="291" y="1096"/>
                  </a:lnTo>
                  <a:lnTo>
                    <a:pt x="289" y="1087"/>
                  </a:lnTo>
                  <a:lnTo>
                    <a:pt x="284" y="1079"/>
                  </a:lnTo>
                  <a:lnTo>
                    <a:pt x="276" y="1071"/>
                  </a:lnTo>
                  <a:lnTo>
                    <a:pt x="265" y="1066"/>
                  </a:lnTo>
                  <a:lnTo>
                    <a:pt x="252" y="1064"/>
                  </a:lnTo>
                  <a:lnTo>
                    <a:pt x="241" y="1066"/>
                  </a:lnTo>
                  <a:lnTo>
                    <a:pt x="234" y="1067"/>
                  </a:lnTo>
                  <a:lnTo>
                    <a:pt x="230" y="1071"/>
                  </a:lnTo>
                  <a:lnTo>
                    <a:pt x="223" y="1079"/>
                  </a:lnTo>
                  <a:lnTo>
                    <a:pt x="215" y="1087"/>
                  </a:lnTo>
                  <a:lnTo>
                    <a:pt x="204" y="1093"/>
                  </a:lnTo>
                  <a:lnTo>
                    <a:pt x="190" y="1094"/>
                  </a:lnTo>
                  <a:lnTo>
                    <a:pt x="163" y="1092"/>
                  </a:lnTo>
                  <a:lnTo>
                    <a:pt x="152" y="1092"/>
                  </a:lnTo>
                  <a:lnTo>
                    <a:pt x="142" y="1093"/>
                  </a:lnTo>
                  <a:lnTo>
                    <a:pt x="135" y="1097"/>
                  </a:lnTo>
                  <a:lnTo>
                    <a:pt x="129" y="1111"/>
                  </a:lnTo>
                  <a:lnTo>
                    <a:pt x="127" y="1112"/>
                  </a:lnTo>
                  <a:lnTo>
                    <a:pt x="124" y="1112"/>
                  </a:lnTo>
                  <a:lnTo>
                    <a:pt x="122" y="1111"/>
                  </a:lnTo>
                  <a:lnTo>
                    <a:pt x="118" y="1108"/>
                  </a:lnTo>
                  <a:lnTo>
                    <a:pt x="103" y="1093"/>
                  </a:lnTo>
                  <a:lnTo>
                    <a:pt x="94" y="1086"/>
                  </a:lnTo>
                  <a:lnTo>
                    <a:pt x="90" y="1081"/>
                  </a:lnTo>
                  <a:lnTo>
                    <a:pt x="88" y="1078"/>
                  </a:lnTo>
                  <a:lnTo>
                    <a:pt x="86" y="1075"/>
                  </a:lnTo>
                  <a:lnTo>
                    <a:pt x="82" y="1068"/>
                  </a:lnTo>
                  <a:lnTo>
                    <a:pt x="78" y="1059"/>
                  </a:lnTo>
                  <a:lnTo>
                    <a:pt x="72" y="1046"/>
                  </a:lnTo>
                  <a:lnTo>
                    <a:pt x="64" y="1027"/>
                  </a:lnTo>
                  <a:lnTo>
                    <a:pt x="57" y="1019"/>
                  </a:lnTo>
                  <a:lnTo>
                    <a:pt x="48" y="1012"/>
                  </a:lnTo>
                  <a:lnTo>
                    <a:pt x="36" y="1007"/>
                  </a:lnTo>
                  <a:lnTo>
                    <a:pt x="21" y="1000"/>
                  </a:lnTo>
                  <a:lnTo>
                    <a:pt x="12" y="993"/>
                  </a:lnTo>
                  <a:lnTo>
                    <a:pt x="8" y="986"/>
                  </a:lnTo>
                  <a:lnTo>
                    <a:pt x="8" y="979"/>
                  </a:lnTo>
                  <a:lnTo>
                    <a:pt x="10" y="971"/>
                  </a:lnTo>
                  <a:lnTo>
                    <a:pt x="10" y="963"/>
                  </a:lnTo>
                  <a:lnTo>
                    <a:pt x="8" y="957"/>
                  </a:lnTo>
                  <a:lnTo>
                    <a:pt x="5" y="953"/>
                  </a:lnTo>
                  <a:lnTo>
                    <a:pt x="4" y="950"/>
                  </a:lnTo>
                  <a:lnTo>
                    <a:pt x="0" y="946"/>
                  </a:lnTo>
                  <a:lnTo>
                    <a:pt x="0" y="945"/>
                  </a:lnTo>
                  <a:lnTo>
                    <a:pt x="1" y="944"/>
                  </a:lnTo>
                  <a:lnTo>
                    <a:pt x="4" y="942"/>
                  </a:lnTo>
                  <a:lnTo>
                    <a:pt x="11" y="929"/>
                  </a:lnTo>
                  <a:lnTo>
                    <a:pt x="18" y="916"/>
                  </a:lnTo>
                  <a:lnTo>
                    <a:pt x="23" y="902"/>
                  </a:lnTo>
                  <a:lnTo>
                    <a:pt x="25" y="890"/>
                  </a:lnTo>
                  <a:lnTo>
                    <a:pt x="22" y="878"/>
                  </a:lnTo>
                  <a:lnTo>
                    <a:pt x="21" y="870"/>
                  </a:lnTo>
                  <a:lnTo>
                    <a:pt x="18" y="860"/>
                  </a:lnTo>
                  <a:lnTo>
                    <a:pt x="14" y="850"/>
                  </a:lnTo>
                  <a:lnTo>
                    <a:pt x="14" y="839"/>
                  </a:lnTo>
                  <a:lnTo>
                    <a:pt x="18" y="827"/>
                  </a:lnTo>
                  <a:lnTo>
                    <a:pt x="23" y="815"/>
                  </a:lnTo>
                  <a:lnTo>
                    <a:pt x="29" y="800"/>
                  </a:lnTo>
                  <a:lnTo>
                    <a:pt x="38" y="771"/>
                  </a:lnTo>
                  <a:lnTo>
                    <a:pt x="44" y="761"/>
                  </a:lnTo>
                  <a:lnTo>
                    <a:pt x="53" y="753"/>
                  </a:lnTo>
                  <a:lnTo>
                    <a:pt x="66" y="746"/>
                  </a:lnTo>
                  <a:lnTo>
                    <a:pt x="90" y="734"/>
                  </a:lnTo>
                  <a:lnTo>
                    <a:pt x="96" y="728"/>
                  </a:lnTo>
                  <a:lnTo>
                    <a:pt x="97" y="722"/>
                  </a:lnTo>
                  <a:lnTo>
                    <a:pt x="98" y="713"/>
                  </a:lnTo>
                  <a:lnTo>
                    <a:pt x="98" y="702"/>
                  </a:lnTo>
                  <a:lnTo>
                    <a:pt x="101" y="691"/>
                  </a:lnTo>
                  <a:lnTo>
                    <a:pt x="107" y="679"/>
                  </a:lnTo>
                  <a:lnTo>
                    <a:pt x="112" y="671"/>
                  </a:lnTo>
                  <a:lnTo>
                    <a:pt x="118" y="665"/>
                  </a:lnTo>
                  <a:lnTo>
                    <a:pt x="120" y="664"/>
                  </a:lnTo>
                  <a:lnTo>
                    <a:pt x="124" y="661"/>
                  </a:lnTo>
                  <a:lnTo>
                    <a:pt x="130" y="656"/>
                  </a:lnTo>
                  <a:lnTo>
                    <a:pt x="138" y="649"/>
                  </a:lnTo>
                  <a:lnTo>
                    <a:pt x="148" y="642"/>
                  </a:lnTo>
                  <a:lnTo>
                    <a:pt x="155" y="639"/>
                  </a:lnTo>
                  <a:lnTo>
                    <a:pt x="164" y="639"/>
                  </a:lnTo>
                  <a:lnTo>
                    <a:pt x="172" y="641"/>
                  </a:lnTo>
                  <a:lnTo>
                    <a:pt x="185" y="641"/>
                  </a:lnTo>
                  <a:lnTo>
                    <a:pt x="190" y="638"/>
                  </a:lnTo>
                  <a:lnTo>
                    <a:pt x="198" y="635"/>
                  </a:lnTo>
                  <a:lnTo>
                    <a:pt x="208" y="631"/>
                  </a:lnTo>
                  <a:lnTo>
                    <a:pt x="224" y="623"/>
                  </a:lnTo>
                  <a:lnTo>
                    <a:pt x="234" y="619"/>
                  </a:lnTo>
                  <a:lnTo>
                    <a:pt x="246" y="613"/>
                  </a:lnTo>
                  <a:lnTo>
                    <a:pt x="256" y="611"/>
                  </a:lnTo>
                  <a:lnTo>
                    <a:pt x="261" y="609"/>
                  </a:lnTo>
                  <a:lnTo>
                    <a:pt x="308" y="609"/>
                  </a:lnTo>
                  <a:lnTo>
                    <a:pt x="320" y="608"/>
                  </a:lnTo>
                  <a:lnTo>
                    <a:pt x="327" y="607"/>
                  </a:lnTo>
                  <a:lnTo>
                    <a:pt x="332" y="605"/>
                  </a:lnTo>
                  <a:lnTo>
                    <a:pt x="340" y="604"/>
                  </a:lnTo>
                  <a:lnTo>
                    <a:pt x="350" y="604"/>
                  </a:lnTo>
                  <a:lnTo>
                    <a:pt x="358" y="607"/>
                  </a:lnTo>
                  <a:lnTo>
                    <a:pt x="366" y="613"/>
                  </a:lnTo>
                  <a:lnTo>
                    <a:pt x="372" y="626"/>
                  </a:lnTo>
                  <a:lnTo>
                    <a:pt x="375" y="637"/>
                  </a:lnTo>
                  <a:lnTo>
                    <a:pt x="373" y="642"/>
                  </a:lnTo>
                  <a:lnTo>
                    <a:pt x="369" y="645"/>
                  </a:lnTo>
                  <a:lnTo>
                    <a:pt x="364" y="646"/>
                  </a:lnTo>
                  <a:lnTo>
                    <a:pt x="358" y="646"/>
                  </a:lnTo>
                  <a:lnTo>
                    <a:pt x="354" y="648"/>
                  </a:lnTo>
                  <a:lnTo>
                    <a:pt x="351" y="650"/>
                  </a:lnTo>
                  <a:lnTo>
                    <a:pt x="350" y="653"/>
                  </a:lnTo>
                  <a:lnTo>
                    <a:pt x="351" y="656"/>
                  </a:lnTo>
                  <a:lnTo>
                    <a:pt x="353" y="657"/>
                  </a:lnTo>
                  <a:lnTo>
                    <a:pt x="354" y="660"/>
                  </a:lnTo>
                  <a:lnTo>
                    <a:pt x="357" y="663"/>
                  </a:lnTo>
                  <a:lnTo>
                    <a:pt x="360" y="664"/>
                  </a:lnTo>
                  <a:lnTo>
                    <a:pt x="361" y="664"/>
                  </a:lnTo>
                  <a:lnTo>
                    <a:pt x="366" y="667"/>
                  </a:lnTo>
                  <a:lnTo>
                    <a:pt x="373" y="672"/>
                  </a:lnTo>
                  <a:lnTo>
                    <a:pt x="381" y="678"/>
                  </a:lnTo>
                  <a:lnTo>
                    <a:pt x="388" y="681"/>
                  </a:lnTo>
                  <a:lnTo>
                    <a:pt x="395" y="682"/>
                  </a:lnTo>
                  <a:lnTo>
                    <a:pt x="403" y="685"/>
                  </a:lnTo>
                  <a:lnTo>
                    <a:pt x="414" y="690"/>
                  </a:lnTo>
                  <a:lnTo>
                    <a:pt x="416" y="691"/>
                  </a:lnTo>
                  <a:lnTo>
                    <a:pt x="421" y="696"/>
                  </a:lnTo>
                  <a:lnTo>
                    <a:pt x="428" y="701"/>
                  </a:lnTo>
                  <a:lnTo>
                    <a:pt x="435" y="705"/>
                  </a:lnTo>
                  <a:lnTo>
                    <a:pt x="448" y="708"/>
                  </a:lnTo>
                  <a:lnTo>
                    <a:pt x="455" y="712"/>
                  </a:lnTo>
                  <a:lnTo>
                    <a:pt x="464" y="716"/>
                  </a:lnTo>
                  <a:lnTo>
                    <a:pt x="472" y="717"/>
                  </a:lnTo>
                  <a:lnTo>
                    <a:pt x="479" y="713"/>
                  </a:lnTo>
                  <a:lnTo>
                    <a:pt x="495" y="685"/>
                  </a:lnTo>
                  <a:lnTo>
                    <a:pt x="500" y="678"/>
                  </a:lnTo>
                  <a:lnTo>
                    <a:pt x="506" y="676"/>
                  </a:lnTo>
                  <a:lnTo>
                    <a:pt x="517" y="681"/>
                  </a:lnTo>
                  <a:lnTo>
                    <a:pt x="529" y="687"/>
                  </a:lnTo>
                  <a:lnTo>
                    <a:pt x="541" y="690"/>
                  </a:lnTo>
                  <a:lnTo>
                    <a:pt x="581" y="690"/>
                  </a:lnTo>
                  <a:lnTo>
                    <a:pt x="587" y="693"/>
                  </a:lnTo>
                  <a:lnTo>
                    <a:pt x="585" y="697"/>
                  </a:lnTo>
                  <a:lnTo>
                    <a:pt x="581" y="704"/>
                  </a:lnTo>
                  <a:lnTo>
                    <a:pt x="573" y="711"/>
                  </a:lnTo>
                  <a:lnTo>
                    <a:pt x="561" y="723"/>
                  </a:lnTo>
                  <a:lnTo>
                    <a:pt x="559" y="726"/>
                  </a:lnTo>
                  <a:lnTo>
                    <a:pt x="562" y="728"/>
                  </a:lnTo>
                  <a:lnTo>
                    <a:pt x="563" y="728"/>
                  </a:lnTo>
                  <a:lnTo>
                    <a:pt x="566" y="727"/>
                  </a:lnTo>
                  <a:lnTo>
                    <a:pt x="573" y="720"/>
                  </a:lnTo>
                  <a:lnTo>
                    <a:pt x="577" y="715"/>
                  </a:lnTo>
                  <a:lnTo>
                    <a:pt x="587" y="707"/>
                  </a:lnTo>
                  <a:lnTo>
                    <a:pt x="596" y="701"/>
                  </a:lnTo>
                  <a:lnTo>
                    <a:pt x="606" y="698"/>
                  </a:lnTo>
                  <a:lnTo>
                    <a:pt x="617" y="696"/>
                  </a:lnTo>
                  <a:lnTo>
                    <a:pt x="621" y="696"/>
                  </a:lnTo>
                  <a:lnTo>
                    <a:pt x="626" y="698"/>
                  </a:lnTo>
                  <a:lnTo>
                    <a:pt x="629" y="701"/>
                  </a:lnTo>
                  <a:lnTo>
                    <a:pt x="632" y="705"/>
                  </a:lnTo>
                  <a:lnTo>
                    <a:pt x="634" y="704"/>
                  </a:lnTo>
                  <a:lnTo>
                    <a:pt x="648" y="704"/>
                  </a:lnTo>
                  <a:lnTo>
                    <a:pt x="651" y="702"/>
                  </a:lnTo>
                  <a:lnTo>
                    <a:pt x="655" y="694"/>
                  </a:lnTo>
                  <a:lnTo>
                    <a:pt x="658" y="690"/>
                  </a:lnTo>
                  <a:lnTo>
                    <a:pt x="662" y="685"/>
                  </a:lnTo>
                  <a:lnTo>
                    <a:pt x="669" y="672"/>
                  </a:lnTo>
                  <a:lnTo>
                    <a:pt x="673" y="659"/>
                  </a:lnTo>
                  <a:lnTo>
                    <a:pt x="675" y="644"/>
                  </a:lnTo>
                  <a:lnTo>
                    <a:pt x="677" y="630"/>
                  </a:lnTo>
                  <a:lnTo>
                    <a:pt x="677" y="622"/>
                  </a:lnTo>
                  <a:lnTo>
                    <a:pt x="675" y="620"/>
                  </a:lnTo>
                  <a:lnTo>
                    <a:pt x="673" y="619"/>
                  </a:lnTo>
                  <a:lnTo>
                    <a:pt x="671" y="619"/>
                  </a:lnTo>
                  <a:lnTo>
                    <a:pt x="669" y="620"/>
                  </a:lnTo>
                  <a:lnTo>
                    <a:pt x="666" y="620"/>
                  </a:lnTo>
                  <a:lnTo>
                    <a:pt x="660" y="623"/>
                  </a:lnTo>
                  <a:lnTo>
                    <a:pt x="641" y="628"/>
                  </a:lnTo>
                  <a:lnTo>
                    <a:pt x="634" y="628"/>
                  </a:lnTo>
                  <a:lnTo>
                    <a:pt x="629" y="627"/>
                  </a:lnTo>
                  <a:lnTo>
                    <a:pt x="622" y="624"/>
                  </a:lnTo>
                  <a:lnTo>
                    <a:pt x="614" y="623"/>
                  </a:lnTo>
                  <a:lnTo>
                    <a:pt x="606" y="626"/>
                  </a:lnTo>
                  <a:lnTo>
                    <a:pt x="598" y="626"/>
                  </a:lnTo>
                  <a:lnTo>
                    <a:pt x="589" y="623"/>
                  </a:lnTo>
                  <a:lnTo>
                    <a:pt x="578" y="615"/>
                  </a:lnTo>
                  <a:lnTo>
                    <a:pt x="569" y="609"/>
                  </a:lnTo>
                  <a:lnTo>
                    <a:pt x="561" y="604"/>
                  </a:lnTo>
                  <a:lnTo>
                    <a:pt x="557" y="600"/>
                  </a:lnTo>
                  <a:lnTo>
                    <a:pt x="555" y="594"/>
                  </a:lnTo>
                  <a:lnTo>
                    <a:pt x="555" y="574"/>
                  </a:lnTo>
                  <a:lnTo>
                    <a:pt x="554" y="564"/>
                  </a:lnTo>
                  <a:lnTo>
                    <a:pt x="552" y="557"/>
                  </a:lnTo>
                  <a:lnTo>
                    <a:pt x="550" y="554"/>
                  </a:lnTo>
                  <a:lnTo>
                    <a:pt x="544" y="554"/>
                  </a:lnTo>
                  <a:lnTo>
                    <a:pt x="540" y="556"/>
                  </a:lnTo>
                  <a:lnTo>
                    <a:pt x="535" y="561"/>
                  </a:lnTo>
                  <a:lnTo>
                    <a:pt x="532" y="563"/>
                  </a:lnTo>
                  <a:lnTo>
                    <a:pt x="529" y="565"/>
                  </a:lnTo>
                  <a:lnTo>
                    <a:pt x="525" y="567"/>
                  </a:lnTo>
                  <a:lnTo>
                    <a:pt x="522" y="570"/>
                  </a:lnTo>
                  <a:lnTo>
                    <a:pt x="518" y="571"/>
                  </a:lnTo>
                  <a:lnTo>
                    <a:pt x="517" y="572"/>
                  </a:lnTo>
                  <a:lnTo>
                    <a:pt x="515" y="575"/>
                  </a:lnTo>
                  <a:lnTo>
                    <a:pt x="521" y="580"/>
                  </a:lnTo>
                  <a:lnTo>
                    <a:pt x="528" y="585"/>
                  </a:lnTo>
                  <a:lnTo>
                    <a:pt x="532" y="591"/>
                  </a:lnTo>
                  <a:lnTo>
                    <a:pt x="533" y="598"/>
                  </a:lnTo>
                  <a:lnTo>
                    <a:pt x="532" y="602"/>
                  </a:lnTo>
                  <a:lnTo>
                    <a:pt x="529" y="607"/>
                  </a:lnTo>
                  <a:lnTo>
                    <a:pt x="526" y="609"/>
                  </a:lnTo>
                  <a:lnTo>
                    <a:pt x="524" y="611"/>
                  </a:lnTo>
                  <a:lnTo>
                    <a:pt x="520" y="613"/>
                  </a:lnTo>
                  <a:lnTo>
                    <a:pt x="513" y="620"/>
                  </a:lnTo>
                  <a:lnTo>
                    <a:pt x="499" y="631"/>
                  </a:lnTo>
                  <a:lnTo>
                    <a:pt x="492" y="635"/>
                  </a:lnTo>
                  <a:lnTo>
                    <a:pt x="490" y="634"/>
                  </a:lnTo>
                  <a:lnTo>
                    <a:pt x="487" y="627"/>
                  </a:lnTo>
                  <a:lnTo>
                    <a:pt x="485" y="615"/>
                  </a:lnTo>
                  <a:lnTo>
                    <a:pt x="484" y="601"/>
                  </a:lnTo>
                  <a:lnTo>
                    <a:pt x="483" y="589"/>
                  </a:lnTo>
                  <a:lnTo>
                    <a:pt x="481" y="582"/>
                  </a:lnTo>
                  <a:lnTo>
                    <a:pt x="476" y="575"/>
                  </a:lnTo>
                  <a:lnTo>
                    <a:pt x="469" y="564"/>
                  </a:lnTo>
                  <a:lnTo>
                    <a:pt x="465" y="553"/>
                  </a:lnTo>
                  <a:lnTo>
                    <a:pt x="459" y="543"/>
                  </a:lnTo>
                  <a:lnTo>
                    <a:pt x="450" y="537"/>
                  </a:lnTo>
                  <a:lnTo>
                    <a:pt x="435" y="522"/>
                  </a:lnTo>
                  <a:lnTo>
                    <a:pt x="424" y="513"/>
                  </a:lnTo>
                  <a:lnTo>
                    <a:pt x="413" y="504"/>
                  </a:lnTo>
                  <a:lnTo>
                    <a:pt x="405" y="496"/>
                  </a:lnTo>
                  <a:lnTo>
                    <a:pt x="398" y="490"/>
                  </a:lnTo>
                  <a:lnTo>
                    <a:pt x="392" y="486"/>
                  </a:lnTo>
                  <a:lnTo>
                    <a:pt x="386" y="485"/>
                  </a:lnTo>
                  <a:lnTo>
                    <a:pt x="381" y="485"/>
                  </a:lnTo>
                  <a:lnTo>
                    <a:pt x="380" y="490"/>
                  </a:lnTo>
                  <a:lnTo>
                    <a:pt x="381" y="498"/>
                  </a:lnTo>
                  <a:lnTo>
                    <a:pt x="388" y="505"/>
                  </a:lnTo>
                  <a:lnTo>
                    <a:pt x="395" y="511"/>
                  </a:lnTo>
                  <a:lnTo>
                    <a:pt x="401" y="519"/>
                  </a:lnTo>
                  <a:lnTo>
                    <a:pt x="409" y="530"/>
                  </a:lnTo>
                  <a:lnTo>
                    <a:pt x="420" y="538"/>
                  </a:lnTo>
                  <a:lnTo>
                    <a:pt x="429" y="543"/>
                  </a:lnTo>
                  <a:lnTo>
                    <a:pt x="435" y="546"/>
                  </a:lnTo>
                  <a:lnTo>
                    <a:pt x="448" y="557"/>
                  </a:lnTo>
                  <a:lnTo>
                    <a:pt x="454" y="561"/>
                  </a:lnTo>
                  <a:lnTo>
                    <a:pt x="457" y="563"/>
                  </a:lnTo>
                  <a:lnTo>
                    <a:pt x="454" y="564"/>
                  </a:lnTo>
                  <a:lnTo>
                    <a:pt x="451" y="564"/>
                  </a:lnTo>
                  <a:lnTo>
                    <a:pt x="448" y="565"/>
                  </a:lnTo>
                  <a:lnTo>
                    <a:pt x="440" y="565"/>
                  </a:lnTo>
                  <a:lnTo>
                    <a:pt x="439" y="567"/>
                  </a:lnTo>
                  <a:lnTo>
                    <a:pt x="439" y="572"/>
                  </a:lnTo>
                  <a:lnTo>
                    <a:pt x="440" y="579"/>
                  </a:lnTo>
                  <a:lnTo>
                    <a:pt x="443" y="589"/>
                  </a:lnTo>
                  <a:lnTo>
                    <a:pt x="444" y="596"/>
                  </a:lnTo>
                  <a:lnTo>
                    <a:pt x="444" y="602"/>
                  </a:lnTo>
                  <a:lnTo>
                    <a:pt x="442" y="605"/>
                  </a:lnTo>
                  <a:lnTo>
                    <a:pt x="440" y="605"/>
                  </a:lnTo>
                  <a:lnTo>
                    <a:pt x="438" y="604"/>
                  </a:lnTo>
                  <a:lnTo>
                    <a:pt x="435" y="601"/>
                  </a:lnTo>
                  <a:lnTo>
                    <a:pt x="433" y="598"/>
                  </a:lnTo>
                  <a:lnTo>
                    <a:pt x="431" y="596"/>
                  </a:lnTo>
                  <a:lnTo>
                    <a:pt x="429" y="591"/>
                  </a:lnTo>
                  <a:lnTo>
                    <a:pt x="428" y="589"/>
                  </a:lnTo>
                  <a:lnTo>
                    <a:pt x="420" y="570"/>
                  </a:lnTo>
                  <a:lnTo>
                    <a:pt x="416" y="563"/>
                  </a:lnTo>
                  <a:lnTo>
                    <a:pt x="402" y="556"/>
                  </a:lnTo>
                  <a:lnTo>
                    <a:pt x="392" y="553"/>
                  </a:lnTo>
                  <a:lnTo>
                    <a:pt x="379" y="546"/>
                  </a:lnTo>
                  <a:lnTo>
                    <a:pt x="373" y="542"/>
                  </a:lnTo>
                  <a:lnTo>
                    <a:pt x="365" y="535"/>
                  </a:lnTo>
                  <a:lnTo>
                    <a:pt x="358" y="527"/>
                  </a:lnTo>
                  <a:lnTo>
                    <a:pt x="354" y="519"/>
                  </a:lnTo>
                  <a:lnTo>
                    <a:pt x="350" y="512"/>
                  </a:lnTo>
                  <a:lnTo>
                    <a:pt x="343" y="509"/>
                  </a:lnTo>
                  <a:lnTo>
                    <a:pt x="336" y="508"/>
                  </a:lnTo>
                  <a:lnTo>
                    <a:pt x="331" y="508"/>
                  </a:lnTo>
                  <a:lnTo>
                    <a:pt x="325" y="512"/>
                  </a:lnTo>
                  <a:lnTo>
                    <a:pt x="319" y="517"/>
                  </a:lnTo>
                  <a:lnTo>
                    <a:pt x="310" y="523"/>
                  </a:lnTo>
                  <a:lnTo>
                    <a:pt x="304" y="526"/>
                  </a:lnTo>
                  <a:lnTo>
                    <a:pt x="294" y="524"/>
                  </a:lnTo>
                  <a:lnTo>
                    <a:pt x="284" y="520"/>
                  </a:lnTo>
                  <a:lnTo>
                    <a:pt x="275" y="517"/>
                  </a:lnTo>
                  <a:lnTo>
                    <a:pt x="269" y="520"/>
                  </a:lnTo>
                  <a:lnTo>
                    <a:pt x="267" y="526"/>
                  </a:lnTo>
                  <a:lnTo>
                    <a:pt x="264" y="535"/>
                  </a:lnTo>
                  <a:lnTo>
                    <a:pt x="263" y="543"/>
                  </a:lnTo>
                  <a:lnTo>
                    <a:pt x="258" y="549"/>
                  </a:lnTo>
                  <a:lnTo>
                    <a:pt x="252" y="550"/>
                  </a:lnTo>
                  <a:lnTo>
                    <a:pt x="243" y="552"/>
                  </a:lnTo>
                  <a:lnTo>
                    <a:pt x="238" y="556"/>
                  </a:lnTo>
                  <a:lnTo>
                    <a:pt x="231" y="563"/>
                  </a:lnTo>
                  <a:lnTo>
                    <a:pt x="224" y="568"/>
                  </a:lnTo>
                  <a:lnTo>
                    <a:pt x="220" y="575"/>
                  </a:lnTo>
                  <a:lnTo>
                    <a:pt x="220" y="580"/>
                  </a:lnTo>
                  <a:lnTo>
                    <a:pt x="223" y="586"/>
                  </a:lnTo>
                  <a:lnTo>
                    <a:pt x="224" y="587"/>
                  </a:lnTo>
                  <a:lnTo>
                    <a:pt x="224" y="591"/>
                  </a:lnTo>
                  <a:lnTo>
                    <a:pt x="222" y="593"/>
                  </a:lnTo>
                  <a:lnTo>
                    <a:pt x="219" y="596"/>
                  </a:lnTo>
                  <a:lnTo>
                    <a:pt x="212" y="601"/>
                  </a:lnTo>
                  <a:lnTo>
                    <a:pt x="206" y="608"/>
                  </a:lnTo>
                  <a:lnTo>
                    <a:pt x="201" y="613"/>
                  </a:lnTo>
                  <a:lnTo>
                    <a:pt x="194" y="616"/>
                  </a:lnTo>
                  <a:lnTo>
                    <a:pt x="185" y="617"/>
                  </a:lnTo>
                  <a:lnTo>
                    <a:pt x="174" y="619"/>
                  </a:lnTo>
                  <a:lnTo>
                    <a:pt x="167" y="617"/>
                  </a:lnTo>
                  <a:lnTo>
                    <a:pt x="164" y="617"/>
                  </a:lnTo>
                  <a:lnTo>
                    <a:pt x="160" y="622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5"/>
                  </a:lnTo>
                  <a:lnTo>
                    <a:pt x="152" y="635"/>
                  </a:lnTo>
                  <a:lnTo>
                    <a:pt x="148" y="631"/>
                  </a:lnTo>
                  <a:lnTo>
                    <a:pt x="146" y="627"/>
                  </a:lnTo>
                  <a:lnTo>
                    <a:pt x="144" y="624"/>
                  </a:lnTo>
                  <a:lnTo>
                    <a:pt x="142" y="620"/>
                  </a:lnTo>
                  <a:lnTo>
                    <a:pt x="139" y="617"/>
                  </a:lnTo>
                  <a:lnTo>
                    <a:pt x="134" y="615"/>
                  </a:lnTo>
                  <a:lnTo>
                    <a:pt x="127" y="613"/>
                  </a:lnTo>
                  <a:lnTo>
                    <a:pt x="120" y="615"/>
                  </a:lnTo>
                  <a:lnTo>
                    <a:pt x="116" y="615"/>
                  </a:lnTo>
                  <a:lnTo>
                    <a:pt x="113" y="613"/>
                  </a:lnTo>
                  <a:lnTo>
                    <a:pt x="112" y="611"/>
                  </a:lnTo>
                  <a:lnTo>
                    <a:pt x="107" y="602"/>
                  </a:lnTo>
                  <a:lnTo>
                    <a:pt x="105" y="600"/>
                  </a:lnTo>
                  <a:lnTo>
                    <a:pt x="100" y="594"/>
                  </a:lnTo>
                  <a:lnTo>
                    <a:pt x="98" y="590"/>
                  </a:lnTo>
                  <a:lnTo>
                    <a:pt x="98" y="582"/>
                  </a:lnTo>
                  <a:lnTo>
                    <a:pt x="100" y="579"/>
                  </a:lnTo>
                  <a:lnTo>
                    <a:pt x="103" y="576"/>
                  </a:lnTo>
                  <a:lnTo>
                    <a:pt x="107" y="571"/>
                  </a:lnTo>
                  <a:lnTo>
                    <a:pt x="108" y="564"/>
                  </a:lnTo>
                  <a:lnTo>
                    <a:pt x="107" y="554"/>
                  </a:lnTo>
                  <a:lnTo>
                    <a:pt x="105" y="546"/>
                  </a:lnTo>
                  <a:lnTo>
                    <a:pt x="105" y="526"/>
                  </a:lnTo>
                  <a:lnTo>
                    <a:pt x="108" y="517"/>
                  </a:lnTo>
                  <a:lnTo>
                    <a:pt x="112" y="512"/>
                  </a:lnTo>
                  <a:lnTo>
                    <a:pt x="123" y="511"/>
                  </a:lnTo>
                  <a:lnTo>
                    <a:pt x="137" y="511"/>
                  </a:lnTo>
                  <a:lnTo>
                    <a:pt x="150" y="512"/>
                  </a:lnTo>
                  <a:lnTo>
                    <a:pt x="171" y="512"/>
                  </a:lnTo>
                  <a:lnTo>
                    <a:pt x="180" y="513"/>
                  </a:lnTo>
                  <a:lnTo>
                    <a:pt x="197" y="513"/>
                  </a:lnTo>
                  <a:lnTo>
                    <a:pt x="201" y="509"/>
                  </a:lnTo>
                  <a:lnTo>
                    <a:pt x="206" y="491"/>
                  </a:lnTo>
                  <a:lnTo>
                    <a:pt x="208" y="474"/>
                  </a:lnTo>
                  <a:lnTo>
                    <a:pt x="204" y="465"/>
                  </a:lnTo>
                  <a:lnTo>
                    <a:pt x="194" y="459"/>
                  </a:lnTo>
                  <a:lnTo>
                    <a:pt x="182" y="453"/>
                  </a:lnTo>
                  <a:lnTo>
                    <a:pt x="165" y="449"/>
                  </a:lnTo>
                  <a:lnTo>
                    <a:pt x="163" y="448"/>
                  </a:lnTo>
                  <a:lnTo>
                    <a:pt x="161" y="445"/>
                  </a:lnTo>
                  <a:lnTo>
                    <a:pt x="161" y="442"/>
                  </a:lnTo>
                  <a:lnTo>
                    <a:pt x="164" y="441"/>
                  </a:lnTo>
                  <a:lnTo>
                    <a:pt x="168" y="439"/>
                  </a:lnTo>
                  <a:lnTo>
                    <a:pt x="174" y="438"/>
                  </a:lnTo>
                  <a:lnTo>
                    <a:pt x="182" y="437"/>
                  </a:lnTo>
                  <a:lnTo>
                    <a:pt x="189" y="434"/>
                  </a:lnTo>
                  <a:lnTo>
                    <a:pt x="194" y="431"/>
                  </a:lnTo>
                  <a:lnTo>
                    <a:pt x="201" y="428"/>
                  </a:lnTo>
                  <a:lnTo>
                    <a:pt x="220" y="424"/>
                  </a:lnTo>
                  <a:lnTo>
                    <a:pt x="237" y="420"/>
                  </a:lnTo>
                  <a:lnTo>
                    <a:pt x="241" y="419"/>
                  </a:lnTo>
                  <a:lnTo>
                    <a:pt x="245" y="415"/>
                  </a:lnTo>
                  <a:lnTo>
                    <a:pt x="245" y="412"/>
                  </a:lnTo>
                  <a:lnTo>
                    <a:pt x="246" y="408"/>
                  </a:lnTo>
                  <a:lnTo>
                    <a:pt x="246" y="401"/>
                  </a:lnTo>
                  <a:lnTo>
                    <a:pt x="249" y="397"/>
                  </a:lnTo>
                  <a:lnTo>
                    <a:pt x="256" y="394"/>
                  </a:lnTo>
                  <a:lnTo>
                    <a:pt x="264" y="393"/>
                  </a:lnTo>
                  <a:lnTo>
                    <a:pt x="271" y="391"/>
                  </a:lnTo>
                  <a:lnTo>
                    <a:pt x="273" y="391"/>
                  </a:lnTo>
                  <a:lnTo>
                    <a:pt x="275" y="390"/>
                  </a:lnTo>
                  <a:lnTo>
                    <a:pt x="279" y="385"/>
                  </a:lnTo>
                  <a:lnTo>
                    <a:pt x="297" y="367"/>
                  </a:lnTo>
                  <a:lnTo>
                    <a:pt x="306" y="363"/>
                  </a:lnTo>
                  <a:lnTo>
                    <a:pt x="320" y="363"/>
                  </a:lnTo>
                  <a:lnTo>
                    <a:pt x="332" y="364"/>
                  </a:lnTo>
                  <a:lnTo>
                    <a:pt x="335" y="365"/>
                  </a:lnTo>
                  <a:lnTo>
                    <a:pt x="336" y="364"/>
                  </a:lnTo>
                  <a:lnTo>
                    <a:pt x="338" y="364"/>
                  </a:lnTo>
                  <a:lnTo>
                    <a:pt x="336" y="363"/>
                  </a:lnTo>
                  <a:lnTo>
                    <a:pt x="336" y="360"/>
                  </a:lnTo>
                  <a:lnTo>
                    <a:pt x="334" y="359"/>
                  </a:lnTo>
                  <a:lnTo>
                    <a:pt x="332" y="356"/>
                  </a:lnTo>
                  <a:lnTo>
                    <a:pt x="328" y="352"/>
                  </a:lnTo>
                  <a:lnTo>
                    <a:pt x="327" y="349"/>
                  </a:lnTo>
                  <a:lnTo>
                    <a:pt x="325" y="343"/>
                  </a:lnTo>
                  <a:lnTo>
                    <a:pt x="325" y="335"/>
                  </a:lnTo>
                  <a:lnTo>
                    <a:pt x="327" y="328"/>
                  </a:lnTo>
                  <a:lnTo>
                    <a:pt x="330" y="322"/>
                  </a:lnTo>
                  <a:lnTo>
                    <a:pt x="334" y="316"/>
                  </a:lnTo>
                  <a:lnTo>
                    <a:pt x="342" y="312"/>
                  </a:lnTo>
                  <a:lnTo>
                    <a:pt x="350" y="311"/>
                  </a:lnTo>
                  <a:lnTo>
                    <a:pt x="357" y="312"/>
                  </a:lnTo>
                  <a:lnTo>
                    <a:pt x="360" y="316"/>
                  </a:lnTo>
                  <a:lnTo>
                    <a:pt x="360" y="322"/>
                  </a:lnTo>
                  <a:lnTo>
                    <a:pt x="358" y="328"/>
                  </a:lnTo>
                  <a:lnTo>
                    <a:pt x="358" y="337"/>
                  </a:lnTo>
                  <a:lnTo>
                    <a:pt x="361" y="345"/>
                  </a:lnTo>
                  <a:lnTo>
                    <a:pt x="364" y="349"/>
                  </a:lnTo>
                  <a:lnTo>
                    <a:pt x="368" y="353"/>
                  </a:lnTo>
                  <a:lnTo>
                    <a:pt x="376" y="352"/>
                  </a:lnTo>
                  <a:lnTo>
                    <a:pt x="401" y="352"/>
                  </a:lnTo>
                  <a:lnTo>
                    <a:pt x="407" y="350"/>
                  </a:lnTo>
                  <a:lnTo>
                    <a:pt x="416" y="349"/>
                  </a:lnTo>
                  <a:lnTo>
                    <a:pt x="425" y="348"/>
                  </a:lnTo>
                  <a:lnTo>
                    <a:pt x="433" y="348"/>
                  </a:lnTo>
                  <a:lnTo>
                    <a:pt x="439" y="346"/>
                  </a:lnTo>
                  <a:lnTo>
                    <a:pt x="446" y="345"/>
                  </a:lnTo>
                  <a:lnTo>
                    <a:pt x="457" y="346"/>
                  </a:lnTo>
                  <a:lnTo>
                    <a:pt x="472" y="350"/>
                  </a:lnTo>
                  <a:lnTo>
                    <a:pt x="477" y="352"/>
                  </a:lnTo>
                  <a:lnTo>
                    <a:pt x="480" y="350"/>
                  </a:lnTo>
                  <a:lnTo>
                    <a:pt x="481" y="346"/>
                  </a:lnTo>
                  <a:lnTo>
                    <a:pt x="481" y="328"/>
                  </a:lnTo>
                  <a:lnTo>
                    <a:pt x="484" y="320"/>
                  </a:lnTo>
                  <a:lnTo>
                    <a:pt x="490" y="311"/>
                  </a:lnTo>
                  <a:lnTo>
                    <a:pt x="495" y="305"/>
                  </a:lnTo>
                  <a:lnTo>
                    <a:pt x="502" y="302"/>
                  </a:lnTo>
                  <a:lnTo>
                    <a:pt x="513" y="305"/>
                  </a:lnTo>
                  <a:lnTo>
                    <a:pt x="522" y="306"/>
                  </a:lnTo>
                  <a:lnTo>
                    <a:pt x="531" y="305"/>
                  </a:lnTo>
                  <a:lnTo>
                    <a:pt x="532" y="302"/>
                  </a:lnTo>
                  <a:lnTo>
                    <a:pt x="532" y="301"/>
                  </a:lnTo>
                  <a:lnTo>
                    <a:pt x="531" y="298"/>
                  </a:lnTo>
                  <a:lnTo>
                    <a:pt x="526" y="295"/>
                  </a:lnTo>
                  <a:lnTo>
                    <a:pt x="524" y="293"/>
                  </a:lnTo>
                  <a:lnTo>
                    <a:pt x="520" y="291"/>
                  </a:lnTo>
                  <a:lnTo>
                    <a:pt x="514" y="286"/>
                  </a:lnTo>
                  <a:lnTo>
                    <a:pt x="518" y="283"/>
                  </a:lnTo>
                  <a:lnTo>
                    <a:pt x="526" y="282"/>
                  </a:lnTo>
                  <a:lnTo>
                    <a:pt x="539" y="282"/>
                  </a:lnTo>
                  <a:lnTo>
                    <a:pt x="552" y="280"/>
                  </a:lnTo>
                  <a:lnTo>
                    <a:pt x="569" y="279"/>
                  </a:lnTo>
                  <a:lnTo>
                    <a:pt x="581" y="279"/>
                  </a:lnTo>
                  <a:lnTo>
                    <a:pt x="591" y="278"/>
                  </a:lnTo>
                  <a:lnTo>
                    <a:pt x="593" y="275"/>
                  </a:lnTo>
                  <a:lnTo>
                    <a:pt x="593" y="272"/>
                  </a:lnTo>
                  <a:lnTo>
                    <a:pt x="591" y="267"/>
                  </a:lnTo>
                  <a:lnTo>
                    <a:pt x="588" y="264"/>
                  </a:lnTo>
                  <a:lnTo>
                    <a:pt x="587" y="261"/>
                  </a:lnTo>
                  <a:lnTo>
                    <a:pt x="582" y="257"/>
                  </a:lnTo>
                  <a:lnTo>
                    <a:pt x="576" y="257"/>
                  </a:lnTo>
                  <a:lnTo>
                    <a:pt x="566" y="258"/>
                  </a:lnTo>
                  <a:lnTo>
                    <a:pt x="546" y="258"/>
                  </a:lnTo>
                  <a:lnTo>
                    <a:pt x="535" y="260"/>
                  </a:lnTo>
                  <a:lnTo>
                    <a:pt x="524" y="265"/>
                  </a:lnTo>
                  <a:lnTo>
                    <a:pt x="513" y="269"/>
                  </a:lnTo>
                  <a:lnTo>
                    <a:pt x="507" y="267"/>
                  </a:lnTo>
                  <a:lnTo>
                    <a:pt x="503" y="261"/>
                  </a:lnTo>
                  <a:lnTo>
                    <a:pt x="500" y="253"/>
                  </a:lnTo>
                  <a:lnTo>
                    <a:pt x="496" y="246"/>
                  </a:lnTo>
                  <a:lnTo>
                    <a:pt x="494" y="239"/>
                  </a:lnTo>
                  <a:lnTo>
                    <a:pt x="492" y="231"/>
                  </a:lnTo>
                  <a:lnTo>
                    <a:pt x="495" y="224"/>
                  </a:lnTo>
                  <a:lnTo>
                    <a:pt x="502" y="217"/>
                  </a:lnTo>
                  <a:lnTo>
                    <a:pt x="514" y="211"/>
                  </a:lnTo>
                  <a:lnTo>
                    <a:pt x="528" y="201"/>
                  </a:lnTo>
                  <a:lnTo>
                    <a:pt x="539" y="191"/>
                  </a:lnTo>
                  <a:lnTo>
                    <a:pt x="546" y="184"/>
                  </a:lnTo>
                  <a:lnTo>
                    <a:pt x="546" y="182"/>
                  </a:lnTo>
                  <a:lnTo>
                    <a:pt x="540" y="179"/>
                  </a:lnTo>
                  <a:lnTo>
                    <a:pt x="520" y="179"/>
                  </a:lnTo>
                  <a:lnTo>
                    <a:pt x="507" y="180"/>
                  </a:lnTo>
                  <a:lnTo>
                    <a:pt x="500" y="180"/>
                  </a:lnTo>
                  <a:lnTo>
                    <a:pt x="499" y="183"/>
                  </a:lnTo>
                  <a:lnTo>
                    <a:pt x="499" y="193"/>
                  </a:lnTo>
                  <a:lnTo>
                    <a:pt x="498" y="200"/>
                  </a:lnTo>
                  <a:lnTo>
                    <a:pt x="491" y="211"/>
                  </a:lnTo>
                  <a:lnTo>
                    <a:pt x="483" y="219"/>
                  </a:lnTo>
                  <a:lnTo>
                    <a:pt x="474" y="223"/>
                  </a:lnTo>
                  <a:lnTo>
                    <a:pt x="461" y="226"/>
                  </a:lnTo>
                  <a:lnTo>
                    <a:pt x="454" y="228"/>
                  </a:lnTo>
                  <a:lnTo>
                    <a:pt x="447" y="234"/>
                  </a:lnTo>
                  <a:lnTo>
                    <a:pt x="443" y="238"/>
                  </a:lnTo>
                  <a:lnTo>
                    <a:pt x="442" y="241"/>
                  </a:lnTo>
                  <a:lnTo>
                    <a:pt x="440" y="245"/>
                  </a:lnTo>
                  <a:lnTo>
                    <a:pt x="440" y="246"/>
                  </a:lnTo>
                  <a:lnTo>
                    <a:pt x="442" y="248"/>
                  </a:lnTo>
                  <a:lnTo>
                    <a:pt x="443" y="250"/>
                  </a:lnTo>
                  <a:lnTo>
                    <a:pt x="446" y="252"/>
                  </a:lnTo>
                  <a:lnTo>
                    <a:pt x="448" y="252"/>
                  </a:lnTo>
                  <a:lnTo>
                    <a:pt x="457" y="254"/>
                  </a:lnTo>
                  <a:lnTo>
                    <a:pt x="462" y="258"/>
                  </a:lnTo>
                  <a:lnTo>
                    <a:pt x="464" y="264"/>
                  </a:lnTo>
                  <a:lnTo>
                    <a:pt x="462" y="271"/>
                  </a:lnTo>
                  <a:lnTo>
                    <a:pt x="457" y="279"/>
                  </a:lnTo>
                  <a:lnTo>
                    <a:pt x="451" y="283"/>
                  </a:lnTo>
                  <a:lnTo>
                    <a:pt x="440" y="300"/>
                  </a:lnTo>
                  <a:lnTo>
                    <a:pt x="439" y="308"/>
                  </a:lnTo>
                  <a:lnTo>
                    <a:pt x="439" y="312"/>
                  </a:lnTo>
                  <a:lnTo>
                    <a:pt x="438" y="315"/>
                  </a:lnTo>
                  <a:lnTo>
                    <a:pt x="435" y="319"/>
                  </a:lnTo>
                  <a:lnTo>
                    <a:pt x="432" y="320"/>
                  </a:lnTo>
                  <a:lnTo>
                    <a:pt x="431" y="323"/>
                  </a:lnTo>
                  <a:lnTo>
                    <a:pt x="425" y="326"/>
                  </a:lnTo>
                  <a:lnTo>
                    <a:pt x="417" y="327"/>
                  </a:lnTo>
                  <a:lnTo>
                    <a:pt x="407" y="330"/>
                  </a:lnTo>
                  <a:lnTo>
                    <a:pt x="397" y="331"/>
                  </a:lnTo>
                  <a:lnTo>
                    <a:pt x="387" y="334"/>
                  </a:lnTo>
                  <a:lnTo>
                    <a:pt x="380" y="335"/>
                  </a:lnTo>
                  <a:lnTo>
                    <a:pt x="377" y="335"/>
                  </a:lnTo>
                  <a:lnTo>
                    <a:pt x="375" y="334"/>
                  </a:lnTo>
                  <a:lnTo>
                    <a:pt x="372" y="328"/>
                  </a:lnTo>
                  <a:lnTo>
                    <a:pt x="372" y="326"/>
                  </a:lnTo>
                  <a:lnTo>
                    <a:pt x="373" y="322"/>
                  </a:lnTo>
                  <a:lnTo>
                    <a:pt x="372" y="313"/>
                  </a:lnTo>
                  <a:lnTo>
                    <a:pt x="364" y="285"/>
                  </a:lnTo>
                  <a:lnTo>
                    <a:pt x="362" y="282"/>
                  </a:lnTo>
                  <a:lnTo>
                    <a:pt x="361" y="280"/>
                  </a:lnTo>
                  <a:lnTo>
                    <a:pt x="360" y="280"/>
                  </a:lnTo>
                  <a:lnTo>
                    <a:pt x="354" y="283"/>
                  </a:lnTo>
                  <a:lnTo>
                    <a:pt x="349" y="289"/>
                  </a:lnTo>
                  <a:lnTo>
                    <a:pt x="342" y="302"/>
                  </a:lnTo>
                  <a:lnTo>
                    <a:pt x="332" y="304"/>
                  </a:lnTo>
                  <a:lnTo>
                    <a:pt x="323" y="304"/>
                  </a:lnTo>
                  <a:lnTo>
                    <a:pt x="312" y="301"/>
                  </a:lnTo>
                  <a:lnTo>
                    <a:pt x="304" y="294"/>
                  </a:lnTo>
                  <a:lnTo>
                    <a:pt x="298" y="286"/>
                  </a:lnTo>
                  <a:lnTo>
                    <a:pt x="295" y="278"/>
                  </a:lnTo>
                  <a:lnTo>
                    <a:pt x="295" y="268"/>
                  </a:lnTo>
                  <a:lnTo>
                    <a:pt x="294" y="260"/>
                  </a:lnTo>
                  <a:lnTo>
                    <a:pt x="291" y="252"/>
                  </a:lnTo>
                  <a:lnTo>
                    <a:pt x="290" y="245"/>
                  </a:lnTo>
                  <a:lnTo>
                    <a:pt x="291" y="239"/>
                  </a:lnTo>
                  <a:lnTo>
                    <a:pt x="297" y="231"/>
                  </a:lnTo>
                  <a:lnTo>
                    <a:pt x="305" y="220"/>
                  </a:lnTo>
                  <a:lnTo>
                    <a:pt x="314" y="211"/>
                  </a:lnTo>
                  <a:lnTo>
                    <a:pt x="324" y="202"/>
                  </a:lnTo>
                  <a:lnTo>
                    <a:pt x="335" y="197"/>
                  </a:lnTo>
                  <a:lnTo>
                    <a:pt x="357" y="190"/>
                  </a:lnTo>
                  <a:lnTo>
                    <a:pt x="377" y="179"/>
                  </a:lnTo>
                  <a:lnTo>
                    <a:pt x="394" y="167"/>
                  </a:lnTo>
                  <a:lnTo>
                    <a:pt x="405" y="154"/>
                  </a:lnTo>
                  <a:lnTo>
                    <a:pt x="413" y="142"/>
                  </a:lnTo>
                  <a:lnTo>
                    <a:pt x="418" y="135"/>
                  </a:lnTo>
                  <a:lnTo>
                    <a:pt x="423" y="132"/>
                  </a:lnTo>
                  <a:lnTo>
                    <a:pt x="432" y="126"/>
                  </a:lnTo>
                  <a:lnTo>
                    <a:pt x="446" y="119"/>
                  </a:lnTo>
                  <a:lnTo>
                    <a:pt x="462" y="109"/>
                  </a:lnTo>
                  <a:lnTo>
                    <a:pt x="480" y="101"/>
                  </a:lnTo>
                  <a:lnTo>
                    <a:pt x="496" y="94"/>
                  </a:lnTo>
                  <a:lnTo>
                    <a:pt x="511" y="87"/>
                  </a:lnTo>
                  <a:lnTo>
                    <a:pt x="524" y="84"/>
                  </a:lnTo>
                  <a:lnTo>
                    <a:pt x="537" y="84"/>
                  </a:lnTo>
                  <a:lnTo>
                    <a:pt x="552" y="87"/>
                  </a:lnTo>
                  <a:lnTo>
                    <a:pt x="570" y="93"/>
                  </a:lnTo>
                  <a:lnTo>
                    <a:pt x="587" y="98"/>
                  </a:lnTo>
                  <a:lnTo>
                    <a:pt x="602" y="104"/>
                  </a:lnTo>
                  <a:lnTo>
                    <a:pt x="613" y="109"/>
                  </a:lnTo>
                  <a:lnTo>
                    <a:pt x="633" y="117"/>
                  </a:lnTo>
                  <a:lnTo>
                    <a:pt x="643" y="121"/>
                  </a:lnTo>
                  <a:lnTo>
                    <a:pt x="658" y="128"/>
                  </a:lnTo>
                  <a:lnTo>
                    <a:pt x="675" y="132"/>
                  </a:lnTo>
                  <a:lnTo>
                    <a:pt x="692" y="132"/>
                  </a:lnTo>
                  <a:lnTo>
                    <a:pt x="707" y="131"/>
                  </a:lnTo>
                  <a:lnTo>
                    <a:pt x="719" y="131"/>
                  </a:lnTo>
                  <a:lnTo>
                    <a:pt x="729" y="135"/>
                  </a:lnTo>
                  <a:lnTo>
                    <a:pt x="738" y="141"/>
                  </a:lnTo>
                  <a:lnTo>
                    <a:pt x="745" y="149"/>
                  </a:lnTo>
                  <a:lnTo>
                    <a:pt x="752" y="154"/>
                  </a:lnTo>
                  <a:lnTo>
                    <a:pt x="756" y="158"/>
                  </a:lnTo>
                  <a:lnTo>
                    <a:pt x="753" y="161"/>
                  </a:lnTo>
                  <a:lnTo>
                    <a:pt x="744" y="167"/>
                  </a:lnTo>
                  <a:lnTo>
                    <a:pt x="729" y="172"/>
                  </a:lnTo>
                  <a:lnTo>
                    <a:pt x="712" y="176"/>
                  </a:lnTo>
                  <a:lnTo>
                    <a:pt x="699" y="178"/>
                  </a:lnTo>
                  <a:lnTo>
                    <a:pt x="686" y="176"/>
                  </a:lnTo>
                  <a:lnTo>
                    <a:pt x="675" y="174"/>
                  </a:lnTo>
                  <a:lnTo>
                    <a:pt x="667" y="171"/>
                  </a:lnTo>
                  <a:lnTo>
                    <a:pt x="665" y="169"/>
                  </a:lnTo>
                  <a:lnTo>
                    <a:pt x="662" y="169"/>
                  </a:lnTo>
                  <a:lnTo>
                    <a:pt x="660" y="171"/>
                  </a:lnTo>
                  <a:lnTo>
                    <a:pt x="660" y="172"/>
                  </a:lnTo>
                  <a:lnTo>
                    <a:pt x="665" y="176"/>
                  </a:lnTo>
                  <a:lnTo>
                    <a:pt x="670" y="183"/>
                  </a:lnTo>
                  <a:lnTo>
                    <a:pt x="673" y="189"/>
                  </a:lnTo>
                  <a:lnTo>
                    <a:pt x="673" y="201"/>
                  </a:lnTo>
                  <a:lnTo>
                    <a:pt x="674" y="204"/>
                  </a:lnTo>
                  <a:lnTo>
                    <a:pt x="681" y="204"/>
                  </a:lnTo>
                  <a:lnTo>
                    <a:pt x="689" y="200"/>
                  </a:lnTo>
                  <a:lnTo>
                    <a:pt x="690" y="198"/>
                  </a:lnTo>
                  <a:lnTo>
                    <a:pt x="692" y="198"/>
                  </a:lnTo>
                  <a:lnTo>
                    <a:pt x="693" y="197"/>
                  </a:lnTo>
                  <a:lnTo>
                    <a:pt x="693" y="195"/>
                  </a:lnTo>
                  <a:lnTo>
                    <a:pt x="695" y="195"/>
                  </a:lnTo>
                  <a:lnTo>
                    <a:pt x="696" y="194"/>
                  </a:lnTo>
                  <a:lnTo>
                    <a:pt x="700" y="194"/>
                  </a:lnTo>
                  <a:lnTo>
                    <a:pt x="703" y="195"/>
                  </a:lnTo>
                  <a:lnTo>
                    <a:pt x="707" y="198"/>
                  </a:lnTo>
                  <a:lnTo>
                    <a:pt x="715" y="202"/>
                  </a:lnTo>
                  <a:lnTo>
                    <a:pt x="721" y="204"/>
                  </a:lnTo>
                  <a:lnTo>
                    <a:pt x="729" y="201"/>
                  </a:lnTo>
                  <a:lnTo>
                    <a:pt x="732" y="198"/>
                  </a:lnTo>
                  <a:lnTo>
                    <a:pt x="732" y="183"/>
                  </a:lnTo>
                  <a:lnTo>
                    <a:pt x="733" y="180"/>
                  </a:lnTo>
                  <a:lnTo>
                    <a:pt x="738" y="178"/>
                  </a:lnTo>
                  <a:lnTo>
                    <a:pt x="742" y="176"/>
                  </a:lnTo>
                  <a:lnTo>
                    <a:pt x="747" y="176"/>
                  </a:lnTo>
                  <a:lnTo>
                    <a:pt x="752" y="174"/>
                  </a:lnTo>
                  <a:lnTo>
                    <a:pt x="755" y="171"/>
                  </a:lnTo>
                  <a:lnTo>
                    <a:pt x="759" y="169"/>
                  </a:lnTo>
                  <a:lnTo>
                    <a:pt x="764" y="167"/>
                  </a:lnTo>
                  <a:lnTo>
                    <a:pt x="770" y="165"/>
                  </a:lnTo>
                  <a:lnTo>
                    <a:pt x="771" y="165"/>
                  </a:lnTo>
                  <a:lnTo>
                    <a:pt x="773" y="167"/>
                  </a:lnTo>
                  <a:lnTo>
                    <a:pt x="774" y="169"/>
                  </a:lnTo>
                  <a:lnTo>
                    <a:pt x="775" y="174"/>
                  </a:lnTo>
                  <a:lnTo>
                    <a:pt x="778" y="179"/>
                  </a:lnTo>
                  <a:lnTo>
                    <a:pt x="781" y="180"/>
                  </a:lnTo>
                  <a:lnTo>
                    <a:pt x="783" y="180"/>
                  </a:lnTo>
                  <a:lnTo>
                    <a:pt x="785" y="178"/>
                  </a:lnTo>
                  <a:lnTo>
                    <a:pt x="785" y="168"/>
                  </a:lnTo>
                  <a:lnTo>
                    <a:pt x="783" y="164"/>
                  </a:lnTo>
                  <a:lnTo>
                    <a:pt x="783" y="161"/>
                  </a:lnTo>
                  <a:lnTo>
                    <a:pt x="782" y="160"/>
                  </a:lnTo>
                  <a:lnTo>
                    <a:pt x="779" y="152"/>
                  </a:lnTo>
                  <a:lnTo>
                    <a:pt x="779" y="143"/>
                  </a:lnTo>
                  <a:lnTo>
                    <a:pt x="781" y="137"/>
                  </a:lnTo>
                  <a:lnTo>
                    <a:pt x="786" y="134"/>
                  </a:lnTo>
                  <a:lnTo>
                    <a:pt x="796" y="132"/>
                  </a:lnTo>
                  <a:lnTo>
                    <a:pt x="805" y="132"/>
                  </a:lnTo>
                  <a:lnTo>
                    <a:pt x="812" y="135"/>
                  </a:lnTo>
                  <a:lnTo>
                    <a:pt x="814" y="141"/>
                  </a:lnTo>
                  <a:lnTo>
                    <a:pt x="811" y="149"/>
                  </a:lnTo>
                  <a:lnTo>
                    <a:pt x="807" y="157"/>
                  </a:lnTo>
                  <a:lnTo>
                    <a:pt x="807" y="164"/>
                  </a:lnTo>
                  <a:lnTo>
                    <a:pt x="808" y="167"/>
                  </a:lnTo>
                  <a:lnTo>
                    <a:pt x="812" y="167"/>
                  </a:lnTo>
                  <a:lnTo>
                    <a:pt x="814" y="164"/>
                  </a:lnTo>
                  <a:lnTo>
                    <a:pt x="819" y="158"/>
                  </a:lnTo>
                  <a:lnTo>
                    <a:pt x="820" y="154"/>
                  </a:lnTo>
                  <a:lnTo>
                    <a:pt x="823" y="152"/>
                  </a:lnTo>
                  <a:lnTo>
                    <a:pt x="829" y="149"/>
                  </a:lnTo>
                  <a:lnTo>
                    <a:pt x="846" y="149"/>
                  </a:lnTo>
                  <a:lnTo>
                    <a:pt x="860" y="148"/>
                  </a:lnTo>
                  <a:lnTo>
                    <a:pt x="868" y="145"/>
                  </a:lnTo>
                  <a:lnTo>
                    <a:pt x="874" y="142"/>
                  </a:lnTo>
                  <a:lnTo>
                    <a:pt x="882" y="137"/>
                  </a:lnTo>
                  <a:lnTo>
                    <a:pt x="887" y="137"/>
                  </a:lnTo>
                  <a:lnTo>
                    <a:pt x="896" y="139"/>
                  </a:lnTo>
                  <a:lnTo>
                    <a:pt x="901" y="141"/>
                  </a:lnTo>
                  <a:lnTo>
                    <a:pt x="905" y="143"/>
                  </a:lnTo>
                  <a:lnTo>
                    <a:pt x="909" y="143"/>
                  </a:lnTo>
                  <a:lnTo>
                    <a:pt x="911" y="145"/>
                  </a:lnTo>
                  <a:lnTo>
                    <a:pt x="912" y="145"/>
                  </a:lnTo>
                  <a:lnTo>
                    <a:pt x="913" y="143"/>
                  </a:lnTo>
                  <a:lnTo>
                    <a:pt x="915" y="141"/>
                  </a:lnTo>
                  <a:lnTo>
                    <a:pt x="916" y="139"/>
                  </a:lnTo>
                  <a:lnTo>
                    <a:pt x="922" y="137"/>
                  </a:lnTo>
                  <a:lnTo>
                    <a:pt x="938" y="137"/>
                  </a:lnTo>
                  <a:lnTo>
                    <a:pt x="946" y="135"/>
                  </a:lnTo>
                  <a:lnTo>
                    <a:pt x="950" y="134"/>
                  </a:lnTo>
                  <a:lnTo>
                    <a:pt x="953" y="132"/>
                  </a:lnTo>
                  <a:lnTo>
                    <a:pt x="956" y="132"/>
                  </a:lnTo>
                  <a:lnTo>
                    <a:pt x="958" y="134"/>
                  </a:lnTo>
                  <a:lnTo>
                    <a:pt x="964" y="139"/>
                  </a:lnTo>
                  <a:lnTo>
                    <a:pt x="967" y="141"/>
                  </a:lnTo>
                  <a:lnTo>
                    <a:pt x="974" y="141"/>
                  </a:lnTo>
                  <a:lnTo>
                    <a:pt x="982" y="137"/>
                  </a:lnTo>
                  <a:lnTo>
                    <a:pt x="987" y="130"/>
                  </a:lnTo>
                  <a:lnTo>
                    <a:pt x="991" y="126"/>
                  </a:lnTo>
                  <a:lnTo>
                    <a:pt x="997" y="123"/>
                  </a:lnTo>
                  <a:lnTo>
                    <a:pt x="1013" y="120"/>
                  </a:lnTo>
                  <a:lnTo>
                    <a:pt x="1021" y="121"/>
                  </a:lnTo>
                  <a:lnTo>
                    <a:pt x="1031" y="124"/>
                  </a:lnTo>
                  <a:lnTo>
                    <a:pt x="1039" y="127"/>
                  </a:lnTo>
                  <a:lnTo>
                    <a:pt x="1049" y="128"/>
                  </a:lnTo>
                  <a:lnTo>
                    <a:pt x="1056" y="130"/>
                  </a:lnTo>
                  <a:lnTo>
                    <a:pt x="1064" y="132"/>
                  </a:lnTo>
                  <a:lnTo>
                    <a:pt x="1075" y="138"/>
                  </a:lnTo>
                  <a:lnTo>
                    <a:pt x="1088" y="141"/>
                  </a:lnTo>
                  <a:lnTo>
                    <a:pt x="1094" y="139"/>
                  </a:lnTo>
                  <a:lnTo>
                    <a:pt x="1095" y="135"/>
                  </a:lnTo>
                  <a:lnTo>
                    <a:pt x="1094" y="132"/>
                  </a:lnTo>
                  <a:lnTo>
                    <a:pt x="1091" y="128"/>
                  </a:lnTo>
                  <a:lnTo>
                    <a:pt x="1086" y="123"/>
                  </a:lnTo>
                  <a:lnTo>
                    <a:pt x="1077" y="119"/>
                  </a:lnTo>
                  <a:lnTo>
                    <a:pt x="1069" y="111"/>
                  </a:lnTo>
                  <a:lnTo>
                    <a:pt x="1068" y="102"/>
                  </a:lnTo>
                  <a:lnTo>
                    <a:pt x="1071" y="95"/>
                  </a:lnTo>
                  <a:lnTo>
                    <a:pt x="1077" y="93"/>
                  </a:lnTo>
                  <a:lnTo>
                    <a:pt x="1082" y="91"/>
                  </a:lnTo>
                  <a:lnTo>
                    <a:pt x="1084" y="90"/>
                  </a:lnTo>
                  <a:lnTo>
                    <a:pt x="1086" y="89"/>
                  </a:lnTo>
                  <a:lnTo>
                    <a:pt x="1087" y="86"/>
                  </a:lnTo>
                  <a:lnTo>
                    <a:pt x="1092" y="80"/>
                  </a:lnTo>
                  <a:lnTo>
                    <a:pt x="1099" y="75"/>
                  </a:lnTo>
                  <a:lnTo>
                    <a:pt x="1106" y="67"/>
                  </a:lnTo>
                  <a:lnTo>
                    <a:pt x="1112" y="61"/>
                  </a:lnTo>
                  <a:lnTo>
                    <a:pt x="1118" y="60"/>
                  </a:lnTo>
                  <a:lnTo>
                    <a:pt x="1132" y="68"/>
                  </a:lnTo>
                  <a:lnTo>
                    <a:pt x="1146" y="78"/>
                  </a:lnTo>
                  <a:lnTo>
                    <a:pt x="1151" y="83"/>
                  </a:lnTo>
                  <a:lnTo>
                    <a:pt x="1150" y="89"/>
                  </a:lnTo>
                  <a:lnTo>
                    <a:pt x="1144" y="100"/>
                  </a:lnTo>
                  <a:lnTo>
                    <a:pt x="1144" y="108"/>
                  </a:lnTo>
                  <a:lnTo>
                    <a:pt x="1146" y="117"/>
                  </a:lnTo>
                  <a:lnTo>
                    <a:pt x="1147" y="128"/>
                  </a:lnTo>
                  <a:lnTo>
                    <a:pt x="1150" y="134"/>
                  </a:lnTo>
                  <a:lnTo>
                    <a:pt x="1151" y="138"/>
                  </a:lnTo>
                  <a:lnTo>
                    <a:pt x="1149" y="145"/>
                  </a:lnTo>
                  <a:lnTo>
                    <a:pt x="1144" y="152"/>
                  </a:lnTo>
                  <a:lnTo>
                    <a:pt x="1139" y="158"/>
                  </a:lnTo>
                  <a:lnTo>
                    <a:pt x="1132" y="164"/>
                  </a:lnTo>
                  <a:lnTo>
                    <a:pt x="1125" y="171"/>
                  </a:lnTo>
                  <a:lnTo>
                    <a:pt x="1121" y="178"/>
                  </a:lnTo>
                  <a:lnTo>
                    <a:pt x="1121" y="180"/>
                  </a:lnTo>
                  <a:lnTo>
                    <a:pt x="1125" y="180"/>
                  </a:lnTo>
                  <a:lnTo>
                    <a:pt x="1132" y="178"/>
                  </a:lnTo>
                  <a:lnTo>
                    <a:pt x="1140" y="174"/>
                  </a:lnTo>
                  <a:lnTo>
                    <a:pt x="1147" y="171"/>
                  </a:lnTo>
                  <a:lnTo>
                    <a:pt x="1150" y="169"/>
                  </a:lnTo>
                  <a:lnTo>
                    <a:pt x="1151" y="167"/>
                  </a:lnTo>
                  <a:lnTo>
                    <a:pt x="1157" y="161"/>
                  </a:lnTo>
                  <a:lnTo>
                    <a:pt x="1162" y="153"/>
                  </a:lnTo>
                  <a:lnTo>
                    <a:pt x="1168" y="146"/>
                  </a:lnTo>
                  <a:lnTo>
                    <a:pt x="1173" y="141"/>
                  </a:lnTo>
                  <a:lnTo>
                    <a:pt x="1177" y="138"/>
                  </a:lnTo>
                  <a:lnTo>
                    <a:pt x="1181" y="137"/>
                  </a:lnTo>
                  <a:lnTo>
                    <a:pt x="1184" y="135"/>
                  </a:lnTo>
                  <a:lnTo>
                    <a:pt x="1188" y="137"/>
                  </a:lnTo>
                  <a:lnTo>
                    <a:pt x="1190" y="138"/>
                  </a:lnTo>
                  <a:lnTo>
                    <a:pt x="1191" y="142"/>
                  </a:lnTo>
                  <a:lnTo>
                    <a:pt x="1196" y="148"/>
                  </a:lnTo>
                  <a:lnTo>
                    <a:pt x="1205" y="149"/>
                  </a:lnTo>
                  <a:lnTo>
                    <a:pt x="1216" y="146"/>
                  </a:lnTo>
                  <a:lnTo>
                    <a:pt x="1220" y="145"/>
                  </a:lnTo>
                  <a:lnTo>
                    <a:pt x="1220" y="141"/>
                  </a:lnTo>
                  <a:lnTo>
                    <a:pt x="1218" y="138"/>
                  </a:lnTo>
                  <a:lnTo>
                    <a:pt x="1217" y="134"/>
                  </a:lnTo>
                  <a:lnTo>
                    <a:pt x="1216" y="131"/>
                  </a:lnTo>
                  <a:lnTo>
                    <a:pt x="1214" y="126"/>
                  </a:lnTo>
                  <a:lnTo>
                    <a:pt x="1213" y="121"/>
                  </a:lnTo>
                  <a:lnTo>
                    <a:pt x="1207" y="120"/>
                  </a:lnTo>
                  <a:lnTo>
                    <a:pt x="1201" y="120"/>
                  </a:lnTo>
                  <a:lnTo>
                    <a:pt x="1194" y="123"/>
                  </a:lnTo>
                  <a:lnTo>
                    <a:pt x="1187" y="124"/>
                  </a:lnTo>
                  <a:lnTo>
                    <a:pt x="1179" y="127"/>
                  </a:lnTo>
                  <a:lnTo>
                    <a:pt x="1170" y="135"/>
                  </a:lnTo>
                  <a:lnTo>
                    <a:pt x="1168" y="137"/>
                  </a:lnTo>
                  <a:lnTo>
                    <a:pt x="1166" y="138"/>
                  </a:lnTo>
                  <a:lnTo>
                    <a:pt x="1165" y="137"/>
                  </a:lnTo>
                  <a:lnTo>
                    <a:pt x="1164" y="134"/>
                  </a:lnTo>
                  <a:lnTo>
                    <a:pt x="1164" y="130"/>
                  </a:lnTo>
                  <a:lnTo>
                    <a:pt x="1165" y="126"/>
                  </a:lnTo>
                  <a:lnTo>
                    <a:pt x="1165" y="109"/>
                  </a:lnTo>
                  <a:lnTo>
                    <a:pt x="1162" y="101"/>
                  </a:lnTo>
                  <a:lnTo>
                    <a:pt x="1161" y="94"/>
                  </a:lnTo>
                  <a:lnTo>
                    <a:pt x="1161" y="91"/>
                  </a:lnTo>
                  <a:lnTo>
                    <a:pt x="1162" y="90"/>
                  </a:lnTo>
                  <a:lnTo>
                    <a:pt x="1162" y="89"/>
                  </a:lnTo>
                  <a:lnTo>
                    <a:pt x="1164" y="86"/>
                  </a:lnTo>
                  <a:lnTo>
                    <a:pt x="1169" y="80"/>
                  </a:lnTo>
                  <a:lnTo>
                    <a:pt x="1173" y="72"/>
                  </a:lnTo>
                  <a:lnTo>
                    <a:pt x="1175" y="71"/>
                  </a:lnTo>
                  <a:lnTo>
                    <a:pt x="1177" y="74"/>
                  </a:lnTo>
                  <a:lnTo>
                    <a:pt x="1179" y="76"/>
                  </a:lnTo>
                  <a:lnTo>
                    <a:pt x="1179" y="89"/>
                  </a:lnTo>
                  <a:lnTo>
                    <a:pt x="1180" y="91"/>
                  </a:lnTo>
                  <a:lnTo>
                    <a:pt x="1180" y="95"/>
                  </a:lnTo>
                  <a:lnTo>
                    <a:pt x="1181" y="100"/>
                  </a:lnTo>
                  <a:lnTo>
                    <a:pt x="1183" y="102"/>
                  </a:lnTo>
                  <a:lnTo>
                    <a:pt x="1184" y="102"/>
                  </a:lnTo>
                  <a:lnTo>
                    <a:pt x="1185" y="104"/>
                  </a:lnTo>
                  <a:lnTo>
                    <a:pt x="1188" y="104"/>
                  </a:lnTo>
                  <a:lnTo>
                    <a:pt x="1191" y="102"/>
                  </a:lnTo>
                  <a:lnTo>
                    <a:pt x="1192" y="101"/>
                  </a:lnTo>
                  <a:lnTo>
                    <a:pt x="1195" y="101"/>
                  </a:lnTo>
                  <a:lnTo>
                    <a:pt x="1199" y="98"/>
                  </a:lnTo>
                  <a:lnTo>
                    <a:pt x="1201" y="91"/>
                  </a:lnTo>
                  <a:lnTo>
                    <a:pt x="1202" y="83"/>
                  </a:lnTo>
                  <a:lnTo>
                    <a:pt x="1205" y="76"/>
                  </a:lnTo>
                  <a:lnTo>
                    <a:pt x="1211" y="72"/>
                  </a:lnTo>
                  <a:lnTo>
                    <a:pt x="1221" y="72"/>
                  </a:lnTo>
                  <a:lnTo>
                    <a:pt x="1232" y="79"/>
                  </a:lnTo>
                  <a:lnTo>
                    <a:pt x="1239" y="84"/>
                  </a:lnTo>
                  <a:lnTo>
                    <a:pt x="1243" y="87"/>
                  </a:lnTo>
                  <a:lnTo>
                    <a:pt x="1255" y="91"/>
                  </a:lnTo>
                  <a:lnTo>
                    <a:pt x="1261" y="94"/>
                  </a:lnTo>
                  <a:lnTo>
                    <a:pt x="1265" y="95"/>
                  </a:lnTo>
                  <a:lnTo>
                    <a:pt x="1268" y="98"/>
                  </a:lnTo>
                  <a:lnTo>
                    <a:pt x="1269" y="101"/>
                  </a:lnTo>
                  <a:lnTo>
                    <a:pt x="1269" y="105"/>
                  </a:lnTo>
                  <a:lnTo>
                    <a:pt x="1270" y="109"/>
                  </a:lnTo>
                  <a:lnTo>
                    <a:pt x="1270" y="113"/>
                  </a:lnTo>
                  <a:lnTo>
                    <a:pt x="1272" y="117"/>
                  </a:lnTo>
                  <a:lnTo>
                    <a:pt x="1277" y="120"/>
                  </a:lnTo>
                  <a:lnTo>
                    <a:pt x="1283" y="120"/>
                  </a:lnTo>
                  <a:lnTo>
                    <a:pt x="1285" y="119"/>
                  </a:lnTo>
                  <a:lnTo>
                    <a:pt x="1287" y="113"/>
                  </a:lnTo>
                  <a:lnTo>
                    <a:pt x="1287" y="106"/>
                  </a:lnTo>
                  <a:lnTo>
                    <a:pt x="1285" y="100"/>
                  </a:lnTo>
                  <a:lnTo>
                    <a:pt x="1283" y="94"/>
                  </a:lnTo>
                  <a:lnTo>
                    <a:pt x="1277" y="90"/>
                  </a:lnTo>
                  <a:lnTo>
                    <a:pt x="1266" y="84"/>
                  </a:lnTo>
                  <a:lnTo>
                    <a:pt x="1254" y="78"/>
                  </a:lnTo>
                  <a:lnTo>
                    <a:pt x="1244" y="71"/>
                  </a:lnTo>
                  <a:lnTo>
                    <a:pt x="1243" y="68"/>
                  </a:lnTo>
                  <a:lnTo>
                    <a:pt x="1242" y="67"/>
                  </a:lnTo>
                  <a:lnTo>
                    <a:pt x="1244" y="64"/>
                  </a:lnTo>
                  <a:lnTo>
                    <a:pt x="1247" y="64"/>
                  </a:lnTo>
                  <a:lnTo>
                    <a:pt x="1250" y="63"/>
                  </a:lnTo>
                  <a:lnTo>
                    <a:pt x="1277" y="63"/>
                  </a:lnTo>
                  <a:lnTo>
                    <a:pt x="1284" y="64"/>
                  </a:lnTo>
                  <a:lnTo>
                    <a:pt x="1287" y="64"/>
                  </a:lnTo>
                  <a:lnTo>
                    <a:pt x="1289" y="63"/>
                  </a:lnTo>
                  <a:lnTo>
                    <a:pt x="1299" y="60"/>
                  </a:lnTo>
                  <a:lnTo>
                    <a:pt x="1309" y="56"/>
                  </a:lnTo>
                  <a:lnTo>
                    <a:pt x="1318" y="50"/>
                  </a:lnTo>
                  <a:lnTo>
                    <a:pt x="1328" y="43"/>
                  </a:lnTo>
                  <a:lnTo>
                    <a:pt x="1347" y="35"/>
                  </a:lnTo>
                  <a:lnTo>
                    <a:pt x="1359" y="32"/>
                  </a:lnTo>
                  <a:lnTo>
                    <a:pt x="1374" y="32"/>
                  </a:lnTo>
                  <a:lnTo>
                    <a:pt x="1386" y="34"/>
                  </a:lnTo>
                  <a:lnTo>
                    <a:pt x="1396" y="32"/>
                  </a:lnTo>
                  <a:lnTo>
                    <a:pt x="1406" y="28"/>
                  </a:lnTo>
                  <a:lnTo>
                    <a:pt x="1415" y="23"/>
                  </a:lnTo>
                  <a:lnTo>
                    <a:pt x="1421" y="19"/>
                  </a:lnTo>
                  <a:lnTo>
                    <a:pt x="1425" y="13"/>
                  </a:lnTo>
                  <a:lnTo>
                    <a:pt x="1434" y="4"/>
                  </a:lnTo>
                  <a:lnTo>
                    <a:pt x="1437" y="4"/>
                  </a:lnTo>
                  <a:lnTo>
                    <a:pt x="1440" y="6"/>
                  </a:lnTo>
                  <a:lnTo>
                    <a:pt x="1441" y="17"/>
                  </a:lnTo>
                  <a:lnTo>
                    <a:pt x="1444" y="20"/>
                  </a:lnTo>
                  <a:lnTo>
                    <a:pt x="1452" y="23"/>
                  </a:lnTo>
                  <a:lnTo>
                    <a:pt x="1462" y="24"/>
                  </a:lnTo>
                  <a:lnTo>
                    <a:pt x="1470" y="26"/>
                  </a:lnTo>
                  <a:lnTo>
                    <a:pt x="1475" y="26"/>
                  </a:lnTo>
                  <a:lnTo>
                    <a:pt x="1482" y="24"/>
                  </a:lnTo>
                  <a:lnTo>
                    <a:pt x="1492" y="20"/>
                  </a:lnTo>
                  <a:lnTo>
                    <a:pt x="1507" y="13"/>
                  </a:lnTo>
                  <a:lnTo>
                    <a:pt x="1512" y="9"/>
                  </a:lnTo>
                  <a:lnTo>
                    <a:pt x="1516" y="6"/>
                  </a:lnTo>
                  <a:lnTo>
                    <a:pt x="1519" y="2"/>
                  </a:lnTo>
                  <a:lnTo>
                    <a:pt x="1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98B987C-55A1-0840-8E92-152E0B03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1398588"/>
              <a:ext cx="476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D15CB739-C955-D44F-A02A-1F78D56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1422400"/>
              <a:ext cx="352425" cy="166688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17" y="1"/>
                </a:cxn>
                <a:cxn ang="0">
                  <a:pos x="222" y="5"/>
                </a:cxn>
                <a:cxn ang="0">
                  <a:pos x="222" y="9"/>
                </a:cxn>
                <a:cxn ang="0">
                  <a:pos x="217" y="16"/>
                </a:cxn>
                <a:cxn ang="0">
                  <a:pos x="209" y="24"/>
                </a:cxn>
                <a:cxn ang="0">
                  <a:pos x="201" y="31"/>
                </a:cxn>
                <a:cxn ang="0">
                  <a:pos x="192" y="35"/>
                </a:cxn>
                <a:cxn ang="0">
                  <a:pos x="183" y="35"/>
                </a:cxn>
                <a:cxn ang="0">
                  <a:pos x="174" y="34"/>
                </a:cxn>
                <a:cxn ang="0">
                  <a:pos x="160" y="33"/>
                </a:cxn>
                <a:cxn ang="0">
                  <a:pos x="144" y="33"/>
                </a:cxn>
                <a:cxn ang="0">
                  <a:pos x="130" y="34"/>
                </a:cxn>
                <a:cxn ang="0">
                  <a:pos x="118" y="35"/>
                </a:cxn>
                <a:cxn ang="0">
                  <a:pos x="101" y="41"/>
                </a:cxn>
                <a:cxn ang="0">
                  <a:pos x="86" y="49"/>
                </a:cxn>
                <a:cxn ang="0">
                  <a:pos x="73" y="59"/>
                </a:cxn>
                <a:cxn ang="0">
                  <a:pos x="67" y="63"/>
                </a:cxn>
                <a:cxn ang="0">
                  <a:pos x="64" y="66"/>
                </a:cxn>
                <a:cxn ang="0">
                  <a:pos x="63" y="70"/>
                </a:cxn>
                <a:cxn ang="0">
                  <a:pos x="63" y="76"/>
                </a:cxn>
                <a:cxn ang="0">
                  <a:pos x="64" y="78"/>
                </a:cxn>
                <a:cxn ang="0">
                  <a:pos x="70" y="81"/>
                </a:cxn>
                <a:cxn ang="0">
                  <a:pos x="74" y="89"/>
                </a:cxn>
                <a:cxn ang="0">
                  <a:pos x="74" y="97"/>
                </a:cxn>
                <a:cxn ang="0">
                  <a:pos x="71" y="100"/>
                </a:cxn>
                <a:cxn ang="0">
                  <a:pos x="64" y="105"/>
                </a:cxn>
                <a:cxn ang="0">
                  <a:pos x="55" y="105"/>
                </a:cxn>
                <a:cxn ang="0">
                  <a:pos x="45" y="104"/>
                </a:cxn>
                <a:cxn ang="0">
                  <a:pos x="36" y="100"/>
                </a:cxn>
                <a:cxn ang="0">
                  <a:pos x="23" y="93"/>
                </a:cxn>
                <a:cxn ang="0">
                  <a:pos x="11" y="90"/>
                </a:cxn>
                <a:cxn ang="0">
                  <a:pos x="3" y="87"/>
                </a:cxn>
                <a:cxn ang="0">
                  <a:pos x="0" y="83"/>
                </a:cxn>
                <a:cxn ang="0">
                  <a:pos x="1" y="76"/>
                </a:cxn>
                <a:cxn ang="0">
                  <a:pos x="6" y="70"/>
                </a:cxn>
                <a:cxn ang="0">
                  <a:pos x="11" y="66"/>
                </a:cxn>
                <a:cxn ang="0">
                  <a:pos x="30" y="56"/>
                </a:cxn>
                <a:cxn ang="0">
                  <a:pos x="42" y="49"/>
                </a:cxn>
                <a:cxn ang="0">
                  <a:pos x="55" y="44"/>
                </a:cxn>
                <a:cxn ang="0">
                  <a:pos x="64" y="37"/>
                </a:cxn>
                <a:cxn ang="0">
                  <a:pos x="71" y="29"/>
                </a:cxn>
                <a:cxn ang="0">
                  <a:pos x="78" y="23"/>
                </a:cxn>
                <a:cxn ang="0">
                  <a:pos x="85" y="20"/>
                </a:cxn>
                <a:cxn ang="0">
                  <a:pos x="93" y="19"/>
                </a:cxn>
                <a:cxn ang="0">
                  <a:pos x="107" y="18"/>
                </a:cxn>
                <a:cxn ang="0">
                  <a:pos x="122" y="15"/>
                </a:cxn>
                <a:cxn ang="0">
                  <a:pos x="135" y="12"/>
                </a:cxn>
                <a:cxn ang="0">
                  <a:pos x="146" y="9"/>
                </a:cxn>
                <a:cxn ang="0">
                  <a:pos x="153" y="9"/>
                </a:cxn>
                <a:cxn ang="0">
                  <a:pos x="160" y="11"/>
                </a:cxn>
                <a:cxn ang="0">
                  <a:pos x="170" y="12"/>
                </a:cxn>
                <a:cxn ang="0">
                  <a:pos x="182" y="12"/>
                </a:cxn>
                <a:cxn ang="0">
                  <a:pos x="192" y="9"/>
                </a:cxn>
                <a:cxn ang="0">
                  <a:pos x="198" y="5"/>
                </a:cxn>
                <a:cxn ang="0">
                  <a:pos x="204" y="1"/>
                </a:cxn>
                <a:cxn ang="0">
                  <a:pos x="211" y="0"/>
                </a:cxn>
              </a:cxnLst>
              <a:rect l="0" t="0" r="r" b="b"/>
              <a:pathLst>
                <a:path w="222" h="105">
                  <a:moveTo>
                    <a:pt x="211" y="0"/>
                  </a:moveTo>
                  <a:lnTo>
                    <a:pt x="217" y="1"/>
                  </a:lnTo>
                  <a:lnTo>
                    <a:pt x="222" y="5"/>
                  </a:lnTo>
                  <a:lnTo>
                    <a:pt x="222" y="9"/>
                  </a:lnTo>
                  <a:lnTo>
                    <a:pt x="217" y="16"/>
                  </a:lnTo>
                  <a:lnTo>
                    <a:pt x="209" y="24"/>
                  </a:lnTo>
                  <a:lnTo>
                    <a:pt x="201" y="31"/>
                  </a:lnTo>
                  <a:lnTo>
                    <a:pt x="192" y="35"/>
                  </a:lnTo>
                  <a:lnTo>
                    <a:pt x="183" y="35"/>
                  </a:lnTo>
                  <a:lnTo>
                    <a:pt x="174" y="34"/>
                  </a:lnTo>
                  <a:lnTo>
                    <a:pt x="160" y="33"/>
                  </a:lnTo>
                  <a:lnTo>
                    <a:pt x="144" y="33"/>
                  </a:lnTo>
                  <a:lnTo>
                    <a:pt x="130" y="34"/>
                  </a:lnTo>
                  <a:lnTo>
                    <a:pt x="118" y="35"/>
                  </a:lnTo>
                  <a:lnTo>
                    <a:pt x="101" y="41"/>
                  </a:lnTo>
                  <a:lnTo>
                    <a:pt x="86" y="49"/>
                  </a:lnTo>
                  <a:lnTo>
                    <a:pt x="73" y="59"/>
                  </a:lnTo>
                  <a:lnTo>
                    <a:pt x="67" y="63"/>
                  </a:lnTo>
                  <a:lnTo>
                    <a:pt x="64" y="66"/>
                  </a:lnTo>
                  <a:lnTo>
                    <a:pt x="63" y="70"/>
                  </a:lnTo>
                  <a:lnTo>
                    <a:pt x="63" y="76"/>
                  </a:lnTo>
                  <a:lnTo>
                    <a:pt x="64" y="78"/>
                  </a:lnTo>
                  <a:lnTo>
                    <a:pt x="70" y="81"/>
                  </a:lnTo>
                  <a:lnTo>
                    <a:pt x="74" y="89"/>
                  </a:lnTo>
                  <a:lnTo>
                    <a:pt x="74" y="97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55" y="105"/>
                  </a:lnTo>
                  <a:lnTo>
                    <a:pt x="45" y="104"/>
                  </a:lnTo>
                  <a:lnTo>
                    <a:pt x="36" y="100"/>
                  </a:lnTo>
                  <a:lnTo>
                    <a:pt x="23" y="93"/>
                  </a:lnTo>
                  <a:lnTo>
                    <a:pt x="11" y="90"/>
                  </a:lnTo>
                  <a:lnTo>
                    <a:pt x="3" y="87"/>
                  </a:lnTo>
                  <a:lnTo>
                    <a:pt x="0" y="83"/>
                  </a:lnTo>
                  <a:lnTo>
                    <a:pt x="1" y="76"/>
                  </a:lnTo>
                  <a:lnTo>
                    <a:pt x="6" y="70"/>
                  </a:lnTo>
                  <a:lnTo>
                    <a:pt x="11" y="66"/>
                  </a:lnTo>
                  <a:lnTo>
                    <a:pt x="30" y="56"/>
                  </a:lnTo>
                  <a:lnTo>
                    <a:pt x="42" y="49"/>
                  </a:lnTo>
                  <a:lnTo>
                    <a:pt x="55" y="44"/>
                  </a:lnTo>
                  <a:lnTo>
                    <a:pt x="64" y="37"/>
                  </a:lnTo>
                  <a:lnTo>
                    <a:pt x="71" y="29"/>
                  </a:lnTo>
                  <a:lnTo>
                    <a:pt x="78" y="23"/>
                  </a:lnTo>
                  <a:lnTo>
                    <a:pt x="85" y="20"/>
                  </a:lnTo>
                  <a:lnTo>
                    <a:pt x="93" y="19"/>
                  </a:lnTo>
                  <a:lnTo>
                    <a:pt x="107" y="18"/>
                  </a:lnTo>
                  <a:lnTo>
                    <a:pt x="122" y="15"/>
                  </a:lnTo>
                  <a:lnTo>
                    <a:pt x="135" y="12"/>
                  </a:lnTo>
                  <a:lnTo>
                    <a:pt x="146" y="9"/>
                  </a:lnTo>
                  <a:lnTo>
                    <a:pt x="153" y="9"/>
                  </a:lnTo>
                  <a:lnTo>
                    <a:pt x="160" y="11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2" y="9"/>
                  </a:lnTo>
                  <a:lnTo>
                    <a:pt x="198" y="5"/>
                  </a:lnTo>
                  <a:lnTo>
                    <a:pt x="204" y="1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CD3CC995-9489-5240-9A6F-4F1BCFAC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189163"/>
              <a:ext cx="134938" cy="7461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7" y="0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7" y="9"/>
                </a:cxn>
                <a:cxn ang="0">
                  <a:pos x="49" y="10"/>
                </a:cxn>
                <a:cxn ang="0">
                  <a:pos x="52" y="13"/>
                </a:cxn>
                <a:cxn ang="0">
                  <a:pos x="66" y="13"/>
                </a:cxn>
                <a:cxn ang="0">
                  <a:pos x="74" y="15"/>
                </a:cxn>
                <a:cxn ang="0">
                  <a:pos x="81" y="20"/>
                </a:cxn>
                <a:cxn ang="0">
                  <a:pos x="85" y="25"/>
                </a:cxn>
                <a:cxn ang="0">
                  <a:pos x="85" y="28"/>
                </a:cxn>
                <a:cxn ang="0">
                  <a:pos x="82" y="33"/>
                </a:cxn>
                <a:cxn ang="0">
                  <a:pos x="79" y="35"/>
                </a:cxn>
                <a:cxn ang="0">
                  <a:pos x="77" y="35"/>
                </a:cxn>
                <a:cxn ang="0">
                  <a:pos x="74" y="36"/>
                </a:cxn>
                <a:cxn ang="0">
                  <a:pos x="66" y="36"/>
                </a:cxn>
                <a:cxn ang="0">
                  <a:pos x="63" y="37"/>
                </a:cxn>
                <a:cxn ang="0">
                  <a:pos x="56" y="39"/>
                </a:cxn>
                <a:cxn ang="0">
                  <a:pos x="47" y="42"/>
                </a:cxn>
                <a:cxn ang="0">
                  <a:pos x="25" y="44"/>
                </a:cxn>
                <a:cxn ang="0">
                  <a:pos x="17" y="47"/>
                </a:cxn>
                <a:cxn ang="0">
                  <a:pos x="8" y="47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9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8" y="5"/>
                </a:cxn>
                <a:cxn ang="0">
                  <a:pos x="30" y="2"/>
                </a:cxn>
                <a:cxn ang="0">
                  <a:pos x="33" y="0"/>
                </a:cxn>
              </a:cxnLst>
              <a:rect l="0" t="0" r="r" b="b"/>
              <a:pathLst>
                <a:path w="85" h="47">
                  <a:moveTo>
                    <a:pt x="33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2" y="13"/>
                  </a:lnTo>
                  <a:lnTo>
                    <a:pt x="66" y="13"/>
                  </a:lnTo>
                  <a:lnTo>
                    <a:pt x="74" y="15"/>
                  </a:lnTo>
                  <a:lnTo>
                    <a:pt x="81" y="20"/>
                  </a:lnTo>
                  <a:lnTo>
                    <a:pt x="85" y="25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79" y="35"/>
                  </a:lnTo>
                  <a:lnTo>
                    <a:pt x="77" y="35"/>
                  </a:lnTo>
                  <a:lnTo>
                    <a:pt x="74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56" y="39"/>
                  </a:lnTo>
                  <a:lnTo>
                    <a:pt x="47" y="42"/>
                  </a:lnTo>
                  <a:lnTo>
                    <a:pt x="25" y="44"/>
                  </a:lnTo>
                  <a:lnTo>
                    <a:pt x="17" y="47"/>
                  </a:lnTo>
                  <a:lnTo>
                    <a:pt x="8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26"/>
                  </a:lnTo>
                  <a:lnTo>
                    <a:pt x="19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5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B68FFF4-6D40-2D43-99EB-40324FD9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2265363"/>
              <a:ext cx="254000" cy="250825"/>
            </a:xfrm>
            <a:custGeom>
              <a:avLst/>
              <a:gdLst/>
              <a:ahLst/>
              <a:cxnLst>
                <a:cxn ang="0">
                  <a:pos x="146" y="3"/>
                </a:cxn>
                <a:cxn ang="0">
                  <a:pos x="151" y="18"/>
                </a:cxn>
                <a:cxn ang="0">
                  <a:pos x="158" y="35"/>
                </a:cxn>
                <a:cxn ang="0">
                  <a:pos x="160" y="44"/>
                </a:cxn>
                <a:cxn ang="0">
                  <a:pos x="153" y="48"/>
                </a:cxn>
                <a:cxn ang="0">
                  <a:pos x="149" y="54"/>
                </a:cxn>
                <a:cxn ang="0">
                  <a:pos x="147" y="72"/>
                </a:cxn>
                <a:cxn ang="0">
                  <a:pos x="146" y="87"/>
                </a:cxn>
                <a:cxn ang="0">
                  <a:pos x="131" y="98"/>
                </a:cxn>
                <a:cxn ang="0">
                  <a:pos x="108" y="109"/>
                </a:cxn>
                <a:cxn ang="0">
                  <a:pos x="95" y="115"/>
                </a:cxn>
                <a:cxn ang="0">
                  <a:pos x="94" y="120"/>
                </a:cxn>
                <a:cxn ang="0">
                  <a:pos x="91" y="124"/>
                </a:cxn>
                <a:cxn ang="0">
                  <a:pos x="86" y="126"/>
                </a:cxn>
                <a:cxn ang="0">
                  <a:pos x="78" y="126"/>
                </a:cxn>
                <a:cxn ang="0">
                  <a:pos x="72" y="122"/>
                </a:cxn>
                <a:cxn ang="0">
                  <a:pos x="71" y="115"/>
                </a:cxn>
                <a:cxn ang="0">
                  <a:pos x="69" y="117"/>
                </a:cxn>
                <a:cxn ang="0">
                  <a:pos x="65" y="128"/>
                </a:cxn>
                <a:cxn ang="0">
                  <a:pos x="58" y="136"/>
                </a:cxn>
                <a:cxn ang="0">
                  <a:pos x="49" y="137"/>
                </a:cxn>
                <a:cxn ang="0">
                  <a:pos x="38" y="133"/>
                </a:cxn>
                <a:cxn ang="0">
                  <a:pos x="32" y="139"/>
                </a:cxn>
                <a:cxn ang="0">
                  <a:pos x="31" y="148"/>
                </a:cxn>
                <a:cxn ang="0">
                  <a:pos x="26" y="155"/>
                </a:cxn>
                <a:cxn ang="0">
                  <a:pos x="17" y="158"/>
                </a:cxn>
                <a:cxn ang="0">
                  <a:pos x="4" y="143"/>
                </a:cxn>
                <a:cxn ang="0">
                  <a:pos x="0" y="121"/>
                </a:cxn>
                <a:cxn ang="0">
                  <a:pos x="4" y="117"/>
                </a:cxn>
                <a:cxn ang="0">
                  <a:pos x="9" y="115"/>
                </a:cxn>
                <a:cxn ang="0">
                  <a:pos x="15" y="114"/>
                </a:cxn>
                <a:cxn ang="0">
                  <a:pos x="27" y="103"/>
                </a:cxn>
                <a:cxn ang="0">
                  <a:pos x="35" y="94"/>
                </a:cxn>
                <a:cxn ang="0">
                  <a:pos x="46" y="92"/>
                </a:cxn>
                <a:cxn ang="0">
                  <a:pos x="64" y="95"/>
                </a:cxn>
                <a:cxn ang="0">
                  <a:pos x="78" y="94"/>
                </a:cxn>
                <a:cxn ang="0">
                  <a:pos x="94" y="81"/>
                </a:cxn>
                <a:cxn ang="0">
                  <a:pos x="110" y="76"/>
                </a:cxn>
                <a:cxn ang="0">
                  <a:pos x="117" y="66"/>
                </a:cxn>
                <a:cxn ang="0">
                  <a:pos x="127" y="46"/>
                </a:cxn>
                <a:cxn ang="0">
                  <a:pos x="131" y="25"/>
                </a:cxn>
                <a:cxn ang="0">
                  <a:pos x="132" y="9"/>
                </a:cxn>
                <a:cxn ang="0">
                  <a:pos x="142" y="0"/>
                </a:cxn>
              </a:cxnLst>
              <a:rect l="0" t="0" r="r" b="b"/>
              <a:pathLst>
                <a:path w="160" h="158">
                  <a:moveTo>
                    <a:pt x="142" y="0"/>
                  </a:moveTo>
                  <a:lnTo>
                    <a:pt x="146" y="3"/>
                  </a:lnTo>
                  <a:lnTo>
                    <a:pt x="149" y="10"/>
                  </a:lnTo>
                  <a:lnTo>
                    <a:pt x="151" y="18"/>
                  </a:lnTo>
                  <a:lnTo>
                    <a:pt x="156" y="29"/>
                  </a:lnTo>
                  <a:lnTo>
                    <a:pt x="158" y="35"/>
                  </a:lnTo>
                  <a:lnTo>
                    <a:pt x="160" y="39"/>
                  </a:lnTo>
                  <a:lnTo>
                    <a:pt x="160" y="44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1" y="50"/>
                  </a:lnTo>
                  <a:lnTo>
                    <a:pt x="149" y="54"/>
                  </a:lnTo>
                  <a:lnTo>
                    <a:pt x="147" y="62"/>
                  </a:lnTo>
                  <a:lnTo>
                    <a:pt x="147" y="72"/>
                  </a:lnTo>
                  <a:lnTo>
                    <a:pt x="146" y="81"/>
                  </a:lnTo>
                  <a:lnTo>
                    <a:pt x="146" y="87"/>
                  </a:lnTo>
                  <a:lnTo>
                    <a:pt x="140" y="92"/>
                  </a:lnTo>
                  <a:lnTo>
                    <a:pt x="131" y="98"/>
                  </a:lnTo>
                  <a:lnTo>
                    <a:pt x="117" y="106"/>
                  </a:lnTo>
                  <a:lnTo>
                    <a:pt x="108" y="109"/>
                  </a:lnTo>
                  <a:lnTo>
                    <a:pt x="99" y="113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94" y="120"/>
                  </a:lnTo>
                  <a:lnTo>
                    <a:pt x="94" y="122"/>
                  </a:lnTo>
                  <a:lnTo>
                    <a:pt x="91" y="124"/>
                  </a:lnTo>
                  <a:lnTo>
                    <a:pt x="90" y="126"/>
                  </a:lnTo>
                  <a:lnTo>
                    <a:pt x="86" y="126"/>
                  </a:lnTo>
                  <a:lnTo>
                    <a:pt x="82" y="128"/>
                  </a:lnTo>
                  <a:lnTo>
                    <a:pt x="78" y="126"/>
                  </a:lnTo>
                  <a:lnTo>
                    <a:pt x="75" y="124"/>
                  </a:lnTo>
                  <a:lnTo>
                    <a:pt x="72" y="122"/>
                  </a:lnTo>
                  <a:lnTo>
                    <a:pt x="71" y="118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9" y="117"/>
                  </a:lnTo>
                  <a:lnTo>
                    <a:pt x="68" y="124"/>
                  </a:lnTo>
                  <a:lnTo>
                    <a:pt x="65" y="128"/>
                  </a:lnTo>
                  <a:lnTo>
                    <a:pt x="63" y="133"/>
                  </a:lnTo>
                  <a:lnTo>
                    <a:pt x="58" y="136"/>
                  </a:lnTo>
                  <a:lnTo>
                    <a:pt x="54" y="137"/>
                  </a:lnTo>
                  <a:lnTo>
                    <a:pt x="49" y="137"/>
                  </a:lnTo>
                  <a:lnTo>
                    <a:pt x="43" y="135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39"/>
                  </a:lnTo>
                  <a:lnTo>
                    <a:pt x="32" y="144"/>
                  </a:lnTo>
                  <a:lnTo>
                    <a:pt x="31" y="148"/>
                  </a:lnTo>
                  <a:lnTo>
                    <a:pt x="28" y="152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58"/>
                  </a:lnTo>
                  <a:lnTo>
                    <a:pt x="11" y="154"/>
                  </a:lnTo>
                  <a:lnTo>
                    <a:pt x="4" y="143"/>
                  </a:lnTo>
                  <a:lnTo>
                    <a:pt x="0" y="129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9" y="115"/>
                  </a:lnTo>
                  <a:lnTo>
                    <a:pt x="13" y="114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7" y="103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56" y="94"/>
                  </a:lnTo>
                  <a:lnTo>
                    <a:pt x="64" y="95"/>
                  </a:lnTo>
                  <a:lnTo>
                    <a:pt x="72" y="95"/>
                  </a:lnTo>
                  <a:lnTo>
                    <a:pt x="78" y="94"/>
                  </a:lnTo>
                  <a:lnTo>
                    <a:pt x="84" y="87"/>
                  </a:lnTo>
                  <a:lnTo>
                    <a:pt x="94" y="81"/>
                  </a:lnTo>
                  <a:lnTo>
                    <a:pt x="105" y="77"/>
                  </a:lnTo>
                  <a:lnTo>
                    <a:pt x="110" y="76"/>
                  </a:lnTo>
                  <a:lnTo>
                    <a:pt x="113" y="73"/>
                  </a:lnTo>
                  <a:lnTo>
                    <a:pt x="117" y="66"/>
                  </a:lnTo>
                  <a:lnTo>
                    <a:pt x="121" y="57"/>
                  </a:lnTo>
                  <a:lnTo>
                    <a:pt x="127" y="46"/>
                  </a:lnTo>
                  <a:lnTo>
                    <a:pt x="130" y="36"/>
                  </a:lnTo>
                  <a:lnTo>
                    <a:pt x="131" y="25"/>
                  </a:lnTo>
                  <a:lnTo>
                    <a:pt x="131" y="15"/>
                  </a:lnTo>
                  <a:lnTo>
                    <a:pt x="132" y="9"/>
                  </a:lnTo>
                  <a:lnTo>
                    <a:pt x="136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807A84D2-D81C-5E4E-A9AD-F720AC620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400" y="2668588"/>
              <a:ext cx="38100" cy="666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0" y="25"/>
                </a:cxn>
                <a:cxn ang="0">
                  <a:pos x="16" y="33"/>
                </a:cxn>
                <a:cxn ang="0">
                  <a:pos x="11" y="40"/>
                </a:cxn>
                <a:cxn ang="0">
                  <a:pos x="5" y="42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5" y="12"/>
                </a:cxn>
                <a:cxn ang="0">
                  <a:pos x="11" y="4"/>
                </a:cxn>
                <a:cxn ang="0">
                  <a:pos x="19" y="0"/>
                </a:cxn>
              </a:cxnLst>
              <a:rect l="0" t="0" r="r" b="b"/>
              <a:pathLst>
                <a:path w="24" h="42">
                  <a:moveTo>
                    <a:pt x="19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0" y="25"/>
                  </a:lnTo>
                  <a:lnTo>
                    <a:pt x="16" y="33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5" y="12"/>
                  </a:lnTo>
                  <a:lnTo>
                    <a:pt x="11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4AB7950-C82B-DF4C-ADC7-47D2492C2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313" y="4097338"/>
              <a:ext cx="95250" cy="1539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4"/>
                </a:cxn>
                <a:cxn ang="0">
                  <a:pos x="15" y="10"/>
                </a:cxn>
                <a:cxn ang="0">
                  <a:pos x="18" y="17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6" y="32"/>
                </a:cxn>
                <a:cxn ang="0">
                  <a:pos x="28" y="33"/>
                </a:cxn>
                <a:cxn ang="0">
                  <a:pos x="28" y="36"/>
                </a:cxn>
                <a:cxn ang="0">
                  <a:pos x="29" y="36"/>
                </a:cxn>
                <a:cxn ang="0">
                  <a:pos x="30" y="37"/>
                </a:cxn>
                <a:cxn ang="0">
                  <a:pos x="33" y="38"/>
                </a:cxn>
                <a:cxn ang="0">
                  <a:pos x="36" y="41"/>
                </a:cxn>
                <a:cxn ang="0">
                  <a:pos x="40" y="44"/>
                </a:cxn>
                <a:cxn ang="0">
                  <a:pos x="47" y="44"/>
                </a:cxn>
                <a:cxn ang="0">
                  <a:pos x="49" y="43"/>
                </a:cxn>
                <a:cxn ang="0">
                  <a:pos x="51" y="41"/>
                </a:cxn>
                <a:cxn ang="0">
                  <a:pos x="54" y="41"/>
                </a:cxn>
                <a:cxn ang="0">
                  <a:pos x="58" y="45"/>
                </a:cxn>
                <a:cxn ang="0">
                  <a:pos x="59" y="49"/>
                </a:cxn>
                <a:cxn ang="0">
                  <a:pos x="60" y="52"/>
                </a:cxn>
                <a:cxn ang="0">
                  <a:pos x="59" y="55"/>
                </a:cxn>
                <a:cxn ang="0">
                  <a:pos x="56" y="58"/>
                </a:cxn>
                <a:cxn ang="0">
                  <a:pos x="48" y="67"/>
                </a:cxn>
                <a:cxn ang="0">
                  <a:pos x="41" y="80"/>
                </a:cxn>
                <a:cxn ang="0">
                  <a:pos x="40" y="84"/>
                </a:cxn>
                <a:cxn ang="0">
                  <a:pos x="37" y="88"/>
                </a:cxn>
                <a:cxn ang="0">
                  <a:pos x="36" y="90"/>
                </a:cxn>
                <a:cxn ang="0">
                  <a:pos x="33" y="95"/>
                </a:cxn>
                <a:cxn ang="0">
                  <a:pos x="28" y="97"/>
                </a:cxn>
                <a:cxn ang="0">
                  <a:pos x="23" y="97"/>
                </a:cxn>
                <a:cxn ang="0">
                  <a:pos x="21" y="96"/>
                </a:cxn>
                <a:cxn ang="0">
                  <a:pos x="19" y="95"/>
                </a:cxn>
                <a:cxn ang="0">
                  <a:pos x="19" y="92"/>
                </a:cxn>
                <a:cxn ang="0">
                  <a:pos x="21" y="89"/>
                </a:cxn>
                <a:cxn ang="0">
                  <a:pos x="21" y="86"/>
                </a:cxn>
                <a:cxn ang="0">
                  <a:pos x="22" y="84"/>
                </a:cxn>
                <a:cxn ang="0">
                  <a:pos x="23" y="80"/>
                </a:cxn>
                <a:cxn ang="0">
                  <a:pos x="25" y="77"/>
                </a:cxn>
                <a:cxn ang="0">
                  <a:pos x="25" y="74"/>
                </a:cxn>
                <a:cxn ang="0">
                  <a:pos x="21" y="73"/>
                </a:cxn>
                <a:cxn ang="0">
                  <a:pos x="8" y="73"/>
                </a:cxn>
                <a:cxn ang="0">
                  <a:pos x="3" y="70"/>
                </a:cxn>
                <a:cxn ang="0">
                  <a:pos x="0" y="67"/>
                </a:cxn>
                <a:cxn ang="0">
                  <a:pos x="0" y="64"/>
                </a:cxn>
                <a:cxn ang="0">
                  <a:pos x="2" y="62"/>
                </a:cxn>
                <a:cxn ang="0">
                  <a:pos x="4" y="60"/>
                </a:cxn>
                <a:cxn ang="0">
                  <a:pos x="7" y="58"/>
                </a:cxn>
                <a:cxn ang="0">
                  <a:pos x="10" y="56"/>
                </a:cxn>
                <a:cxn ang="0">
                  <a:pos x="14" y="52"/>
                </a:cxn>
                <a:cxn ang="0">
                  <a:pos x="14" y="44"/>
                </a:cxn>
                <a:cxn ang="0">
                  <a:pos x="11" y="32"/>
                </a:cxn>
                <a:cxn ang="0">
                  <a:pos x="8" y="23"/>
                </a:cxn>
                <a:cxn ang="0">
                  <a:pos x="4" y="18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3" y="1"/>
                </a:cxn>
                <a:cxn ang="0">
                  <a:pos x="8" y="0"/>
                </a:cxn>
              </a:cxnLst>
              <a:rect l="0" t="0" r="r" b="b"/>
              <a:pathLst>
                <a:path w="60" h="97">
                  <a:moveTo>
                    <a:pt x="8" y="0"/>
                  </a:moveTo>
                  <a:lnTo>
                    <a:pt x="13" y="4"/>
                  </a:lnTo>
                  <a:lnTo>
                    <a:pt x="15" y="10"/>
                  </a:lnTo>
                  <a:lnTo>
                    <a:pt x="18" y="17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8" y="45"/>
                  </a:lnTo>
                  <a:lnTo>
                    <a:pt x="59" y="49"/>
                  </a:lnTo>
                  <a:lnTo>
                    <a:pt x="60" y="52"/>
                  </a:lnTo>
                  <a:lnTo>
                    <a:pt x="59" y="55"/>
                  </a:lnTo>
                  <a:lnTo>
                    <a:pt x="56" y="58"/>
                  </a:lnTo>
                  <a:lnTo>
                    <a:pt x="48" y="67"/>
                  </a:lnTo>
                  <a:lnTo>
                    <a:pt x="41" y="80"/>
                  </a:lnTo>
                  <a:lnTo>
                    <a:pt x="40" y="84"/>
                  </a:lnTo>
                  <a:lnTo>
                    <a:pt x="37" y="88"/>
                  </a:lnTo>
                  <a:lnTo>
                    <a:pt x="36" y="90"/>
                  </a:lnTo>
                  <a:lnTo>
                    <a:pt x="33" y="95"/>
                  </a:lnTo>
                  <a:lnTo>
                    <a:pt x="28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2" y="84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8" y="73"/>
                  </a:lnTo>
                  <a:lnTo>
                    <a:pt x="3" y="70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4" y="60"/>
                  </a:lnTo>
                  <a:lnTo>
                    <a:pt x="7" y="58"/>
                  </a:lnTo>
                  <a:lnTo>
                    <a:pt x="10" y="56"/>
                  </a:lnTo>
                  <a:lnTo>
                    <a:pt x="14" y="52"/>
                  </a:lnTo>
                  <a:lnTo>
                    <a:pt x="14" y="44"/>
                  </a:lnTo>
                  <a:lnTo>
                    <a:pt x="11" y="32"/>
                  </a:lnTo>
                  <a:lnTo>
                    <a:pt x="8" y="23"/>
                  </a:lnTo>
                  <a:lnTo>
                    <a:pt x="4" y="18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CC01CE9A-3C39-FA47-B4AB-7A48EAD4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200" y="4230688"/>
              <a:ext cx="155575" cy="149225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5" y="0"/>
                </a:cxn>
                <a:cxn ang="0">
                  <a:pos x="87" y="1"/>
                </a:cxn>
                <a:cxn ang="0">
                  <a:pos x="89" y="4"/>
                </a:cxn>
                <a:cxn ang="0">
                  <a:pos x="94" y="9"/>
                </a:cxn>
                <a:cxn ang="0">
                  <a:pos x="97" y="11"/>
                </a:cxn>
                <a:cxn ang="0">
                  <a:pos x="98" y="13"/>
                </a:cxn>
                <a:cxn ang="0">
                  <a:pos x="98" y="16"/>
                </a:cxn>
                <a:cxn ang="0">
                  <a:pos x="97" y="24"/>
                </a:cxn>
                <a:cxn ang="0">
                  <a:pos x="93" y="35"/>
                </a:cxn>
                <a:cxn ang="0">
                  <a:pos x="85" y="45"/>
                </a:cxn>
                <a:cxn ang="0">
                  <a:pos x="71" y="57"/>
                </a:cxn>
                <a:cxn ang="0">
                  <a:pos x="60" y="68"/>
                </a:cxn>
                <a:cxn ang="0">
                  <a:pos x="48" y="82"/>
                </a:cxn>
                <a:cxn ang="0">
                  <a:pos x="42" y="89"/>
                </a:cxn>
                <a:cxn ang="0">
                  <a:pos x="38" y="93"/>
                </a:cxn>
                <a:cxn ang="0">
                  <a:pos x="35" y="94"/>
                </a:cxn>
                <a:cxn ang="0">
                  <a:pos x="31" y="94"/>
                </a:cxn>
                <a:cxn ang="0">
                  <a:pos x="23" y="93"/>
                </a:cxn>
                <a:cxn ang="0">
                  <a:pos x="12" y="91"/>
                </a:cxn>
                <a:cxn ang="0">
                  <a:pos x="4" y="87"/>
                </a:cxn>
                <a:cxn ang="0">
                  <a:pos x="0" y="80"/>
                </a:cxn>
                <a:cxn ang="0">
                  <a:pos x="1" y="74"/>
                </a:cxn>
                <a:cxn ang="0">
                  <a:pos x="8" y="64"/>
                </a:cxn>
                <a:cxn ang="0">
                  <a:pos x="19" y="54"/>
                </a:cxn>
                <a:cxn ang="0">
                  <a:pos x="46" y="35"/>
                </a:cxn>
                <a:cxn ang="0">
                  <a:pos x="54" y="28"/>
                </a:cxn>
                <a:cxn ang="0">
                  <a:pos x="60" y="24"/>
                </a:cxn>
                <a:cxn ang="0">
                  <a:pos x="61" y="20"/>
                </a:cxn>
                <a:cxn ang="0">
                  <a:pos x="63" y="17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0" y="2"/>
                </a:cxn>
                <a:cxn ang="0">
                  <a:pos x="82" y="0"/>
                </a:cxn>
              </a:cxnLst>
              <a:rect l="0" t="0" r="r" b="b"/>
              <a:pathLst>
                <a:path w="98" h="94">
                  <a:moveTo>
                    <a:pt x="82" y="0"/>
                  </a:moveTo>
                  <a:lnTo>
                    <a:pt x="85" y="0"/>
                  </a:lnTo>
                  <a:lnTo>
                    <a:pt x="87" y="1"/>
                  </a:lnTo>
                  <a:lnTo>
                    <a:pt x="89" y="4"/>
                  </a:lnTo>
                  <a:lnTo>
                    <a:pt x="94" y="9"/>
                  </a:lnTo>
                  <a:lnTo>
                    <a:pt x="97" y="11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24"/>
                  </a:lnTo>
                  <a:lnTo>
                    <a:pt x="93" y="35"/>
                  </a:lnTo>
                  <a:lnTo>
                    <a:pt x="85" y="45"/>
                  </a:lnTo>
                  <a:lnTo>
                    <a:pt x="71" y="57"/>
                  </a:lnTo>
                  <a:lnTo>
                    <a:pt x="60" y="68"/>
                  </a:lnTo>
                  <a:lnTo>
                    <a:pt x="48" y="82"/>
                  </a:lnTo>
                  <a:lnTo>
                    <a:pt x="42" y="89"/>
                  </a:lnTo>
                  <a:lnTo>
                    <a:pt x="38" y="93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3" y="93"/>
                  </a:lnTo>
                  <a:lnTo>
                    <a:pt x="12" y="91"/>
                  </a:lnTo>
                  <a:lnTo>
                    <a:pt x="4" y="87"/>
                  </a:lnTo>
                  <a:lnTo>
                    <a:pt x="0" y="80"/>
                  </a:lnTo>
                  <a:lnTo>
                    <a:pt x="1" y="74"/>
                  </a:lnTo>
                  <a:lnTo>
                    <a:pt x="8" y="64"/>
                  </a:lnTo>
                  <a:lnTo>
                    <a:pt x="19" y="54"/>
                  </a:lnTo>
                  <a:lnTo>
                    <a:pt x="46" y="35"/>
                  </a:lnTo>
                  <a:lnTo>
                    <a:pt x="54" y="28"/>
                  </a:lnTo>
                  <a:lnTo>
                    <a:pt x="60" y="24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0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CDE84CE0-8B38-3E40-A049-826664DC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4233863"/>
              <a:ext cx="79375" cy="73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50" y="2"/>
                </a:cxn>
                <a:cxn ang="0">
                  <a:pos x="50" y="9"/>
                </a:cxn>
                <a:cxn ang="0">
                  <a:pos x="47" y="18"/>
                </a:cxn>
                <a:cxn ang="0">
                  <a:pos x="43" y="29"/>
                </a:cxn>
                <a:cxn ang="0">
                  <a:pos x="37" y="37"/>
                </a:cxn>
                <a:cxn ang="0">
                  <a:pos x="32" y="43"/>
                </a:cxn>
                <a:cxn ang="0">
                  <a:pos x="29" y="43"/>
                </a:cxn>
                <a:cxn ang="0">
                  <a:pos x="25" y="4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7" y="44"/>
                </a:cxn>
                <a:cxn ang="0">
                  <a:pos x="14" y="44"/>
                </a:cxn>
                <a:cxn ang="0">
                  <a:pos x="13" y="41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7"/>
                </a:cxn>
                <a:cxn ang="0">
                  <a:pos x="0" y="13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1" y="14"/>
                </a:cxn>
                <a:cxn ang="0">
                  <a:pos x="25" y="13"/>
                </a:cxn>
                <a:cxn ang="0">
                  <a:pos x="31" y="10"/>
                </a:cxn>
                <a:cxn ang="0">
                  <a:pos x="37" y="6"/>
                </a:cxn>
                <a:cxn ang="0">
                  <a:pos x="43" y="2"/>
                </a:cxn>
                <a:cxn ang="0">
                  <a:pos x="47" y="0"/>
                </a:cxn>
              </a:cxnLst>
              <a:rect l="0" t="0" r="r" b="b"/>
              <a:pathLst>
                <a:path w="50" h="46">
                  <a:moveTo>
                    <a:pt x="47" y="0"/>
                  </a:moveTo>
                  <a:lnTo>
                    <a:pt x="50" y="2"/>
                  </a:lnTo>
                  <a:lnTo>
                    <a:pt x="50" y="9"/>
                  </a:lnTo>
                  <a:lnTo>
                    <a:pt x="47" y="18"/>
                  </a:lnTo>
                  <a:lnTo>
                    <a:pt x="43" y="29"/>
                  </a:lnTo>
                  <a:lnTo>
                    <a:pt x="37" y="37"/>
                  </a:lnTo>
                  <a:lnTo>
                    <a:pt x="32" y="43"/>
                  </a:lnTo>
                  <a:lnTo>
                    <a:pt x="29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31" y="10"/>
                  </a:lnTo>
                  <a:lnTo>
                    <a:pt x="37" y="6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67365198-5BDA-6948-881C-02BC84CEA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3516313"/>
              <a:ext cx="857250" cy="690563"/>
            </a:xfrm>
            <a:custGeom>
              <a:avLst/>
              <a:gdLst/>
              <a:ahLst/>
              <a:cxnLst>
                <a:cxn ang="0">
                  <a:pos x="390" y="21"/>
                </a:cxn>
                <a:cxn ang="0">
                  <a:pos x="421" y="69"/>
                </a:cxn>
                <a:cxn ang="0">
                  <a:pos x="435" y="117"/>
                </a:cxn>
                <a:cxn ang="0">
                  <a:pos x="461" y="140"/>
                </a:cxn>
                <a:cxn ang="0">
                  <a:pos x="489" y="154"/>
                </a:cxn>
                <a:cxn ang="0">
                  <a:pos x="504" y="208"/>
                </a:cxn>
                <a:cxn ang="0">
                  <a:pos x="539" y="289"/>
                </a:cxn>
                <a:cxn ang="0">
                  <a:pos x="515" y="339"/>
                </a:cxn>
                <a:cxn ang="0">
                  <a:pos x="483" y="392"/>
                </a:cxn>
                <a:cxn ang="0">
                  <a:pos x="469" y="413"/>
                </a:cxn>
                <a:cxn ang="0">
                  <a:pos x="436" y="429"/>
                </a:cxn>
                <a:cxn ang="0">
                  <a:pos x="416" y="422"/>
                </a:cxn>
                <a:cxn ang="0">
                  <a:pos x="396" y="432"/>
                </a:cxn>
                <a:cxn ang="0">
                  <a:pos x="387" y="428"/>
                </a:cxn>
                <a:cxn ang="0">
                  <a:pos x="358" y="413"/>
                </a:cxn>
                <a:cxn ang="0">
                  <a:pos x="353" y="383"/>
                </a:cxn>
                <a:cxn ang="0">
                  <a:pos x="340" y="372"/>
                </a:cxn>
                <a:cxn ang="0">
                  <a:pos x="334" y="358"/>
                </a:cxn>
                <a:cxn ang="0">
                  <a:pos x="325" y="363"/>
                </a:cxn>
                <a:cxn ang="0">
                  <a:pos x="318" y="340"/>
                </a:cxn>
                <a:cxn ang="0">
                  <a:pos x="302" y="361"/>
                </a:cxn>
                <a:cxn ang="0">
                  <a:pos x="284" y="366"/>
                </a:cxn>
                <a:cxn ang="0">
                  <a:pos x="287" y="341"/>
                </a:cxn>
                <a:cxn ang="0">
                  <a:pos x="253" y="322"/>
                </a:cxn>
                <a:cxn ang="0">
                  <a:pos x="238" y="310"/>
                </a:cxn>
                <a:cxn ang="0">
                  <a:pos x="194" y="325"/>
                </a:cxn>
                <a:cxn ang="0">
                  <a:pos x="176" y="322"/>
                </a:cxn>
                <a:cxn ang="0">
                  <a:pos x="154" y="347"/>
                </a:cxn>
                <a:cxn ang="0">
                  <a:pos x="148" y="369"/>
                </a:cxn>
                <a:cxn ang="0">
                  <a:pos x="98" y="363"/>
                </a:cxn>
                <a:cxn ang="0">
                  <a:pos x="63" y="378"/>
                </a:cxn>
                <a:cxn ang="0">
                  <a:pos x="37" y="363"/>
                </a:cxn>
                <a:cxn ang="0">
                  <a:pos x="53" y="326"/>
                </a:cxn>
                <a:cxn ang="0">
                  <a:pos x="37" y="296"/>
                </a:cxn>
                <a:cxn ang="0">
                  <a:pos x="20" y="258"/>
                </a:cxn>
                <a:cxn ang="0">
                  <a:pos x="23" y="232"/>
                </a:cxn>
                <a:cxn ang="0">
                  <a:pos x="0" y="204"/>
                </a:cxn>
                <a:cxn ang="0">
                  <a:pos x="26" y="169"/>
                </a:cxn>
                <a:cxn ang="0">
                  <a:pos x="61" y="144"/>
                </a:cxn>
                <a:cxn ang="0">
                  <a:pos x="111" y="136"/>
                </a:cxn>
                <a:cxn ang="0">
                  <a:pos x="116" y="113"/>
                </a:cxn>
                <a:cxn ang="0">
                  <a:pos x="130" y="78"/>
                </a:cxn>
                <a:cxn ang="0">
                  <a:pos x="157" y="82"/>
                </a:cxn>
                <a:cxn ang="0">
                  <a:pos x="172" y="52"/>
                </a:cxn>
                <a:cxn ang="0">
                  <a:pos x="194" y="52"/>
                </a:cxn>
                <a:cxn ang="0">
                  <a:pos x="217" y="56"/>
                </a:cxn>
                <a:cxn ang="0">
                  <a:pos x="221" y="47"/>
                </a:cxn>
                <a:cxn ang="0">
                  <a:pos x="231" y="33"/>
                </a:cxn>
                <a:cxn ang="0">
                  <a:pos x="236" y="17"/>
                </a:cxn>
                <a:cxn ang="0">
                  <a:pos x="253" y="37"/>
                </a:cxn>
                <a:cxn ang="0">
                  <a:pos x="261" y="13"/>
                </a:cxn>
                <a:cxn ang="0">
                  <a:pos x="273" y="25"/>
                </a:cxn>
                <a:cxn ang="0">
                  <a:pos x="308" y="22"/>
                </a:cxn>
                <a:cxn ang="0">
                  <a:pos x="303" y="62"/>
                </a:cxn>
                <a:cxn ang="0">
                  <a:pos x="338" y="91"/>
                </a:cxn>
                <a:cxn ang="0">
                  <a:pos x="368" y="100"/>
                </a:cxn>
                <a:cxn ang="0">
                  <a:pos x="373" y="41"/>
                </a:cxn>
                <a:cxn ang="0">
                  <a:pos x="381" y="0"/>
                </a:cxn>
              </a:cxnLst>
              <a:rect l="0" t="0" r="r" b="b"/>
              <a:pathLst>
                <a:path w="540" h="435">
                  <a:moveTo>
                    <a:pt x="381" y="0"/>
                  </a:moveTo>
                  <a:lnTo>
                    <a:pt x="383" y="2"/>
                  </a:lnTo>
                  <a:lnTo>
                    <a:pt x="385" y="10"/>
                  </a:lnTo>
                  <a:lnTo>
                    <a:pt x="390" y="21"/>
                  </a:lnTo>
                  <a:lnTo>
                    <a:pt x="395" y="33"/>
                  </a:lnTo>
                  <a:lnTo>
                    <a:pt x="401" y="43"/>
                  </a:lnTo>
                  <a:lnTo>
                    <a:pt x="411" y="56"/>
                  </a:lnTo>
                  <a:lnTo>
                    <a:pt x="421" y="69"/>
                  </a:lnTo>
                  <a:lnTo>
                    <a:pt x="428" y="82"/>
                  </a:lnTo>
                  <a:lnTo>
                    <a:pt x="431" y="92"/>
                  </a:lnTo>
                  <a:lnTo>
                    <a:pt x="433" y="104"/>
                  </a:lnTo>
                  <a:lnTo>
                    <a:pt x="435" y="117"/>
                  </a:lnTo>
                  <a:lnTo>
                    <a:pt x="439" y="126"/>
                  </a:lnTo>
                  <a:lnTo>
                    <a:pt x="444" y="133"/>
                  </a:lnTo>
                  <a:lnTo>
                    <a:pt x="451" y="137"/>
                  </a:lnTo>
                  <a:lnTo>
                    <a:pt x="461" y="140"/>
                  </a:lnTo>
                  <a:lnTo>
                    <a:pt x="472" y="143"/>
                  </a:lnTo>
                  <a:lnTo>
                    <a:pt x="480" y="145"/>
                  </a:lnTo>
                  <a:lnTo>
                    <a:pt x="487" y="148"/>
                  </a:lnTo>
                  <a:lnTo>
                    <a:pt x="489" y="154"/>
                  </a:lnTo>
                  <a:lnTo>
                    <a:pt x="489" y="163"/>
                  </a:lnTo>
                  <a:lnTo>
                    <a:pt x="492" y="177"/>
                  </a:lnTo>
                  <a:lnTo>
                    <a:pt x="498" y="192"/>
                  </a:lnTo>
                  <a:lnTo>
                    <a:pt x="504" y="208"/>
                  </a:lnTo>
                  <a:lnTo>
                    <a:pt x="511" y="222"/>
                  </a:lnTo>
                  <a:lnTo>
                    <a:pt x="519" y="237"/>
                  </a:lnTo>
                  <a:lnTo>
                    <a:pt x="533" y="273"/>
                  </a:lnTo>
                  <a:lnTo>
                    <a:pt x="539" y="289"/>
                  </a:lnTo>
                  <a:lnTo>
                    <a:pt x="540" y="302"/>
                  </a:lnTo>
                  <a:lnTo>
                    <a:pt x="536" y="314"/>
                  </a:lnTo>
                  <a:lnTo>
                    <a:pt x="526" y="326"/>
                  </a:lnTo>
                  <a:lnTo>
                    <a:pt x="515" y="339"/>
                  </a:lnTo>
                  <a:lnTo>
                    <a:pt x="503" y="351"/>
                  </a:lnTo>
                  <a:lnTo>
                    <a:pt x="495" y="361"/>
                  </a:lnTo>
                  <a:lnTo>
                    <a:pt x="487" y="377"/>
                  </a:lnTo>
                  <a:lnTo>
                    <a:pt x="483" y="392"/>
                  </a:lnTo>
                  <a:lnTo>
                    <a:pt x="478" y="403"/>
                  </a:lnTo>
                  <a:lnTo>
                    <a:pt x="477" y="406"/>
                  </a:lnTo>
                  <a:lnTo>
                    <a:pt x="472" y="411"/>
                  </a:lnTo>
                  <a:lnTo>
                    <a:pt x="469" y="413"/>
                  </a:lnTo>
                  <a:lnTo>
                    <a:pt x="465" y="414"/>
                  </a:lnTo>
                  <a:lnTo>
                    <a:pt x="459" y="415"/>
                  </a:lnTo>
                  <a:lnTo>
                    <a:pt x="443" y="424"/>
                  </a:lnTo>
                  <a:lnTo>
                    <a:pt x="436" y="429"/>
                  </a:lnTo>
                  <a:lnTo>
                    <a:pt x="431" y="432"/>
                  </a:lnTo>
                  <a:lnTo>
                    <a:pt x="428" y="430"/>
                  </a:lnTo>
                  <a:lnTo>
                    <a:pt x="422" y="426"/>
                  </a:lnTo>
                  <a:lnTo>
                    <a:pt x="416" y="422"/>
                  </a:lnTo>
                  <a:lnTo>
                    <a:pt x="409" y="421"/>
                  </a:lnTo>
                  <a:lnTo>
                    <a:pt x="403" y="422"/>
                  </a:lnTo>
                  <a:lnTo>
                    <a:pt x="399" y="430"/>
                  </a:lnTo>
                  <a:lnTo>
                    <a:pt x="396" y="432"/>
                  </a:lnTo>
                  <a:lnTo>
                    <a:pt x="395" y="435"/>
                  </a:lnTo>
                  <a:lnTo>
                    <a:pt x="391" y="435"/>
                  </a:lnTo>
                  <a:lnTo>
                    <a:pt x="390" y="432"/>
                  </a:lnTo>
                  <a:lnTo>
                    <a:pt x="387" y="428"/>
                  </a:lnTo>
                  <a:lnTo>
                    <a:pt x="380" y="420"/>
                  </a:lnTo>
                  <a:lnTo>
                    <a:pt x="370" y="415"/>
                  </a:lnTo>
                  <a:lnTo>
                    <a:pt x="364" y="414"/>
                  </a:lnTo>
                  <a:lnTo>
                    <a:pt x="358" y="413"/>
                  </a:lnTo>
                  <a:lnTo>
                    <a:pt x="357" y="409"/>
                  </a:lnTo>
                  <a:lnTo>
                    <a:pt x="355" y="400"/>
                  </a:lnTo>
                  <a:lnTo>
                    <a:pt x="355" y="385"/>
                  </a:lnTo>
                  <a:lnTo>
                    <a:pt x="353" y="383"/>
                  </a:lnTo>
                  <a:lnTo>
                    <a:pt x="351" y="380"/>
                  </a:lnTo>
                  <a:lnTo>
                    <a:pt x="349" y="377"/>
                  </a:lnTo>
                  <a:lnTo>
                    <a:pt x="343" y="374"/>
                  </a:lnTo>
                  <a:lnTo>
                    <a:pt x="340" y="372"/>
                  </a:lnTo>
                  <a:lnTo>
                    <a:pt x="336" y="363"/>
                  </a:lnTo>
                  <a:lnTo>
                    <a:pt x="336" y="356"/>
                  </a:lnTo>
                  <a:lnTo>
                    <a:pt x="335" y="356"/>
                  </a:lnTo>
                  <a:lnTo>
                    <a:pt x="334" y="358"/>
                  </a:lnTo>
                  <a:lnTo>
                    <a:pt x="334" y="361"/>
                  </a:lnTo>
                  <a:lnTo>
                    <a:pt x="328" y="366"/>
                  </a:lnTo>
                  <a:lnTo>
                    <a:pt x="327" y="366"/>
                  </a:lnTo>
                  <a:lnTo>
                    <a:pt x="325" y="363"/>
                  </a:lnTo>
                  <a:lnTo>
                    <a:pt x="324" y="356"/>
                  </a:lnTo>
                  <a:lnTo>
                    <a:pt x="324" y="340"/>
                  </a:lnTo>
                  <a:lnTo>
                    <a:pt x="323" y="339"/>
                  </a:lnTo>
                  <a:lnTo>
                    <a:pt x="318" y="340"/>
                  </a:lnTo>
                  <a:lnTo>
                    <a:pt x="312" y="346"/>
                  </a:lnTo>
                  <a:lnTo>
                    <a:pt x="306" y="351"/>
                  </a:lnTo>
                  <a:lnTo>
                    <a:pt x="303" y="355"/>
                  </a:lnTo>
                  <a:lnTo>
                    <a:pt x="302" y="361"/>
                  </a:lnTo>
                  <a:lnTo>
                    <a:pt x="298" y="365"/>
                  </a:lnTo>
                  <a:lnTo>
                    <a:pt x="295" y="365"/>
                  </a:lnTo>
                  <a:lnTo>
                    <a:pt x="291" y="366"/>
                  </a:lnTo>
                  <a:lnTo>
                    <a:pt x="284" y="366"/>
                  </a:lnTo>
                  <a:lnTo>
                    <a:pt x="282" y="363"/>
                  </a:lnTo>
                  <a:lnTo>
                    <a:pt x="283" y="356"/>
                  </a:lnTo>
                  <a:lnTo>
                    <a:pt x="286" y="350"/>
                  </a:lnTo>
                  <a:lnTo>
                    <a:pt x="287" y="341"/>
                  </a:lnTo>
                  <a:lnTo>
                    <a:pt x="283" y="335"/>
                  </a:lnTo>
                  <a:lnTo>
                    <a:pt x="275" y="329"/>
                  </a:lnTo>
                  <a:lnTo>
                    <a:pt x="264" y="326"/>
                  </a:lnTo>
                  <a:lnTo>
                    <a:pt x="253" y="322"/>
                  </a:lnTo>
                  <a:lnTo>
                    <a:pt x="247" y="317"/>
                  </a:lnTo>
                  <a:lnTo>
                    <a:pt x="247" y="313"/>
                  </a:lnTo>
                  <a:lnTo>
                    <a:pt x="245" y="311"/>
                  </a:lnTo>
                  <a:lnTo>
                    <a:pt x="238" y="310"/>
                  </a:lnTo>
                  <a:lnTo>
                    <a:pt x="228" y="311"/>
                  </a:lnTo>
                  <a:lnTo>
                    <a:pt x="212" y="317"/>
                  </a:lnTo>
                  <a:lnTo>
                    <a:pt x="201" y="321"/>
                  </a:lnTo>
                  <a:lnTo>
                    <a:pt x="194" y="325"/>
                  </a:lnTo>
                  <a:lnTo>
                    <a:pt x="193" y="326"/>
                  </a:lnTo>
                  <a:lnTo>
                    <a:pt x="190" y="325"/>
                  </a:lnTo>
                  <a:lnTo>
                    <a:pt x="184" y="324"/>
                  </a:lnTo>
                  <a:lnTo>
                    <a:pt x="176" y="322"/>
                  </a:lnTo>
                  <a:lnTo>
                    <a:pt x="168" y="322"/>
                  </a:lnTo>
                  <a:lnTo>
                    <a:pt x="161" y="326"/>
                  </a:lnTo>
                  <a:lnTo>
                    <a:pt x="157" y="335"/>
                  </a:lnTo>
                  <a:lnTo>
                    <a:pt x="154" y="347"/>
                  </a:lnTo>
                  <a:lnTo>
                    <a:pt x="152" y="358"/>
                  </a:lnTo>
                  <a:lnTo>
                    <a:pt x="150" y="366"/>
                  </a:lnTo>
                  <a:lnTo>
                    <a:pt x="150" y="370"/>
                  </a:lnTo>
                  <a:lnTo>
                    <a:pt x="148" y="369"/>
                  </a:lnTo>
                  <a:lnTo>
                    <a:pt x="141" y="367"/>
                  </a:lnTo>
                  <a:lnTo>
                    <a:pt x="112" y="359"/>
                  </a:lnTo>
                  <a:lnTo>
                    <a:pt x="107" y="359"/>
                  </a:lnTo>
                  <a:lnTo>
                    <a:pt x="98" y="363"/>
                  </a:lnTo>
                  <a:lnTo>
                    <a:pt x="90" y="369"/>
                  </a:lnTo>
                  <a:lnTo>
                    <a:pt x="79" y="374"/>
                  </a:lnTo>
                  <a:lnTo>
                    <a:pt x="71" y="377"/>
                  </a:lnTo>
                  <a:lnTo>
                    <a:pt x="63" y="378"/>
                  </a:lnTo>
                  <a:lnTo>
                    <a:pt x="55" y="378"/>
                  </a:lnTo>
                  <a:lnTo>
                    <a:pt x="48" y="376"/>
                  </a:lnTo>
                  <a:lnTo>
                    <a:pt x="42" y="370"/>
                  </a:lnTo>
                  <a:lnTo>
                    <a:pt x="37" y="363"/>
                  </a:lnTo>
                  <a:lnTo>
                    <a:pt x="34" y="356"/>
                  </a:lnTo>
                  <a:lnTo>
                    <a:pt x="34" y="350"/>
                  </a:lnTo>
                  <a:lnTo>
                    <a:pt x="50" y="333"/>
                  </a:lnTo>
                  <a:lnTo>
                    <a:pt x="53" y="326"/>
                  </a:lnTo>
                  <a:lnTo>
                    <a:pt x="52" y="319"/>
                  </a:lnTo>
                  <a:lnTo>
                    <a:pt x="45" y="310"/>
                  </a:lnTo>
                  <a:lnTo>
                    <a:pt x="40" y="303"/>
                  </a:lnTo>
                  <a:lnTo>
                    <a:pt x="37" y="296"/>
                  </a:lnTo>
                  <a:lnTo>
                    <a:pt x="37" y="287"/>
                  </a:lnTo>
                  <a:lnTo>
                    <a:pt x="34" y="280"/>
                  </a:lnTo>
                  <a:lnTo>
                    <a:pt x="27" y="270"/>
                  </a:lnTo>
                  <a:lnTo>
                    <a:pt x="20" y="258"/>
                  </a:lnTo>
                  <a:lnTo>
                    <a:pt x="18" y="247"/>
                  </a:lnTo>
                  <a:lnTo>
                    <a:pt x="19" y="239"/>
                  </a:lnTo>
                  <a:lnTo>
                    <a:pt x="23" y="235"/>
                  </a:lnTo>
                  <a:lnTo>
                    <a:pt x="23" y="232"/>
                  </a:lnTo>
                  <a:lnTo>
                    <a:pt x="19" y="226"/>
                  </a:lnTo>
                  <a:lnTo>
                    <a:pt x="5" y="215"/>
                  </a:lnTo>
                  <a:lnTo>
                    <a:pt x="1" y="210"/>
                  </a:lnTo>
                  <a:lnTo>
                    <a:pt x="0" y="204"/>
                  </a:lnTo>
                  <a:lnTo>
                    <a:pt x="3" y="196"/>
                  </a:lnTo>
                  <a:lnTo>
                    <a:pt x="14" y="180"/>
                  </a:lnTo>
                  <a:lnTo>
                    <a:pt x="19" y="174"/>
                  </a:lnTo>
                  <a:lnTo>
                    <a:pt x="26" y="169"/>
                  </a:lnTo>
                  <a:lnTo>
                    <a:pt x="35" y="161"/>
                  </a:lnTo>
                  <a:lnTo>
                    <a:pt x="46" y="152"/>
                  </a:lnTo>
                  <a:lnTo>
                    <a:pt x="56" y="147"/>
                  </a:lnTo>
                  <a:lnTo>
                    <a:pt x="61" y="144"/>
                  </a:lnTo>
                  <a:lnTo>
                    <a:pt x="79" y="144"/>
                  </a:lnTo>
                  <a:lnTo>
                    <a:pt x="89" y="141"/>
                  </a:lnTo>
                  <a:lnTo>
                    <a:pt x="94" y="139"/>
                  </a:lnTo>
                  <a:lnTo>
                    <a:pt x="111" y="136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6" y="113"/>
                  </a:lnTo>
                  <a:lnTo>
                    <a:pt x="116" y="87"/>
                  </a:lnTo>
                  <a:lnTo>
                    <a:pt x="117" y="80"/>
                  </a:lnTo>
                  <a:lnTo>
                    <a:pt x="122" y="78"/>
                  </a:lnTo>
                  <a:lnTo>
                    <a:pt x="130" y="78"/>
                  </a:lnTo>
                  <a:lnTo>
                    <a:pt x="138" y="81"/>
                  </a:lnTo>
                  <a:lnTo>
                    <a:pt x="146" y="82"/>
                  </a:lnTo>
                  <a:lnTo>
                    <a:pt x="153" y="84"/>
                  </a:lnTo>
                  <a:lnTo>
                    <a:pt x="157" y="82"/>
                  </a:lnTo>
                  <a:lnTo>
                    <a:pt x="160" y="76"/>
                  </a:lnTo>
                  <a:lnTo>
                    <a:pt x="164" y="66"/>
                  </a:lnTo>
                  <a:lnTo>
                    <a:pt x="168" y="58"/>
                  </a:lnTo>
                  <a:lnTo>
                    <a:pt x="172" y="52"/>
                  </a:lnTo>
                  <a:lnTo>
                    <a:pt x="178" y="48"/>
                  </a:lnTo>
                  <a:lnTo>
                    <a:pt x="182" y="45"/>
                  </a:lnTo>
                  <a:lnTo>
                    <a:pt x="187" y="45"/>
                  </a:lnTo>
                  <a:lnTo>
                    <a:pt x="194" y="52"/>
                  </a:lnTo>
                  <a:lnTo>
                    <a:pt x="201" y="61"/>
                  </a:lnTo>
                  <a:lnTo>
                    <a:pt x="208" y="65"/>
                  </a:lnTo>
                  <a:lnTo>
                    <a:pt x="213" y="63"/>
                  </a:lnTo>
                  <a:lnTo>
                    <a:pt x="217" y="56"/>
                  </a:lnTo>
                  <a:lnTo>
                    <a:pt x="219" y="52"/>
                  </a:lnTo>
                  <a:lnTo>
                    <a:pt x="220" y="50"/>
                  </a:lnTo>
                  <a:lnTo>
                    <a:pt x="220" y="48"/>
                  </a:lnTo>
                  <a:lnTo>
                    <a:pt x="221" y="47"/>
                  </a:lnTo>
                  <a:lnTo>
                    <a:pt x="221" y="44"/>
                  </a:lnTo>
                  <a:lnTo>
                    <a:pt x="225" y="40"/>
                  </a:lnTo>
                  <a:lnTo>
                    <a:pt x="228" y="36"/>
                  </a:lnTo>
                  <a:lnTo>
                    <a:pt x="231" y="33"/>
                  </a:lnTo>
                  <a:lnTo>
                    <a:pt x="232" y="29"/>
                  </a:lnTo>
                  <a:lnTo>
                    <a:pt x="232" y="14"/>
                  </a:lnTo>
                  <a:lnTo>
                    <a:pt x="234" y="14"/>
                  </a:lnTo>
                  <a:lnTo>
                    <a:pt x="236" y="17"/>
                  </a:lnTo>
                  <a:lnTo>
                    <a:pt x="245" y="28"/>
                  </a:lnTo>
                  <a:lnTo>
                    <a:pt x="249" y="32"/>
                  </a:lnTo>
                  <a:lnTo>
                    <a:pt x="250" y="34"/>
                  </a:lnTo>
                  <a:lnTo>
                    <a:pt x="253" y="37"/>
                  </a:lnTo>
                  <a:lnTo>
                    <a:pt x="253" y="21"/>
                  </a:lnTo>
                  <a:lnTo>
                    <a:pt x="256" y="15"/>
                  </a:lnTo>
                  <a:lnTo>
                    <a:pt x="258" y="13"/>
                  </a:lnTo>
                  <a:lnTo>
                    <a:pt x="261" y="13"/>
                  </a:lnTo>
                  <a:lnTo>
                    <a:pt x="267" y="18"/>
                  </a:lnTo>
                  <a:lnTo>
                    <a:pt x="269" y="19"/>
                  </a:lnTo>
                  <a:lnTo>
                    <a:pt x="272" y="22"/>
                  </a:lnTo>
                  <a:lnTo>
                    <a:pt x="273" y="25"/>
                  </a:lnTo>
                  <a:lnTo>
                    <a:pt x="275" y="25"/>
                  </a:lnTo>
                  <a:lnTo>
                    <a:pt x="279" y="24"/>
                  </a:lnTo>
                  <a:lnTo>
                    <a:pt x="288" y="22"/>
                  </a:lnTo>
                  <a:lnTo>
                    <a:pt x="308" y="22"/>
                  </a:lnTo>
                  <a:lnTo>
                    <a:pt x="313" y="26"/>
                  </a:lnTo>
                  <a:lnTo>
                    <a:pt x="313" y="33"/>
                  </a:lnTo>
                  <a:lnTo>
                    <a:pt x="305" y="52"/>
                  </a:lnTo>
                  <a:lnTo>
                    <a:pt x="303" y="62"/>
                  </a:lnTo>
                  <a:lnTo>
                    <a:pt x="305" y="69"/>
                  </a:lnTo>
                  <a:lnTo>
                    <a:pt x="314" y="76"/>
                  </a:lnTo>
                  <a:lnTo>
                    <a:pt x="327" y="84"/>
                  </a:lnTo>
                  <a:lnTo>
                    <a:pt x="338" y="91"/>
                  </a:lnTo>
                  <a:lnTo>
                    <a:pt x="351" y="102"/>
                  </a:lnTo>
                  <a:lnTo>
                    <a:pt x="358" y="106"/>
                  </a:lnTo>
                  <a:lnTo>
                    <a:pt x="364" y="106"/>
                  </a:lnTo>
                  <a:lnTo>
                    <a:pt x="368" y="100"/>
                  </a:lnTo>
                  <a:lnTo>
                    <a:pt x="372" y="88"/>
                  </a:lnTo>
                  <a:lnTo>
                    <a:pt x="376" y="74"/>
                  </a:lnTo>
                  <a:lnTo>
                    <a:pt x="379" y="61"/>
                  </a:lnTo>
                  <a:lnTo>
                    <a:pt x="373" y="41"/>
                  </a:lnTo>
                  <a:lnTo>
                    <a:pt x="373" y="2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C969CC2E-1DA9-D24C-A6A7-9D985ABA4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3649663"/>
              <a:ext cx="49213" cy="428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8" y="0"/>
                </a:cxn>
                <a:cxn ang="0">
                  <a:pos x="31" y="4"/>
                </a:cxn>
                <a:cxn ang="0">
                  <a:pos x="28" y="9"/>
                </a:cxn>
                <a:cxn ang="0">
                  <a:pos x="23" y="18"/>
                </a:cxn>
                <a:cxn ang="0">
                  <a:pos x="15" y="23"/>
                </a:cxn>
                <a:cxn ang="0">
                  <a:pos x="8" y="27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5" y="18"/>
                </a:cxn>
                <a:cxn ang="0">
                  <a:pos x="11" y="11"/>
                </a:cxn>
                <a:cxn ang="0">
                  <a:pos x="16" y="5"/>
                </a:cxn>
                <a:cxn ang="0">
                  <a:pos x="23" y="0"/>
                </a:cxn>
              </a:cxnLst>
              <a:rect l="0" t="0" r="r" b="b"/>
              <a:pathLst>
                <a:path w="31" h="27">
                  <a:moveTo>
                    <a:pt x="23" y="0"/>
                  </a:moveTo>
                  <a:lnTo>
                    <a:pt x="28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3" y="18"/>
                  </a:lnTo>
                  <a:lnTo>
                    <a:pt x="15" y="23"/>
                  </a:lnTo>
                  <a:lnTo>
                    <a:pt x="8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8"/>
                  </a:lnTo>
                  <a:lnTo>
                    <a:pt x="11" y="11"/>
                  </a:lnTo>
                  <a:lnTo>
                    <a:pt x="16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17BAE864-67D2-E541-81F1-E2D51B4A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757613"/>
              <a:ext cx="508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21" y="6"/>
                </a:cxn>
                <a:cxn ang="0">
                  <a:pos x="28" y="11"/>
                </a:cxn>
                <a:cxn ang="0">
                  <a:pos x="30" y="17"/>
                </a:cxn>
                <a:cxn ang="0">
                  <a:pos x="32" y="22"/>
                </a:cxn>
                <a:cxn ang="0">
                  <a:pos x="28" y="28"/>
                </a:cxn>
                <a:cxn ang="0">
                  <a:pos x="22" y="29"/>
                </a:cxn>
                <a:cxn ang="0">
                  <a:pos x="15" y="25"/>
                </a:cxn>
                <a:cxn ang="0">
                  <a:pos x="10" y="17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21" y="6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29"/>
                  </a:lnTo>
                  <a:lnTo>
                    <a:pt x="15" y="25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116FD815-1729-644C-B972-CFC162B9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3133725"/>
              <a:ext cx="228600" cy="2809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0"/>
                </a:cxn>
                <a:cxn ang="0">
                  <a:pos x="21" y="4"/>
                </a:cxn>
                <a:cxn ang="0">
                  <a:pos x="30" y="11"/>
                </a:cxn>
                <a:cxn ang="0">
                  <a:pos x="41" y="21"/>
                </a:cxn>
                <a:cxn ang="0">
                  <a:pos x="54" y="32"/>
                </a:cxn>
                <a:cxn ang="0">
                  <a:pos x="67" y="47"/>
                </a:cxn>
                <a:cxn ang="0">
                  <a:pos x="80" y="60"/>
                </a:cxn>
                <a:cxn ang="0">
                  <a:pos x="93" y="71"/>
                </a:cxn>
                <a:cxn ang="0">
                  <a:pos x="105" y="82"/>
                </a:cxn>
                <a:cxn ang="0">
                  <a:pos x="115" y="92"/>
                </a:cxn>
                <a:cxn ang="0">
                  <a:pos x="123" y="101"/>
                </a:cxn>
                <a:cxn ang="0">
                  <a:pos x="129" y="108"/>
                </a:cxn>
                <a:cxn ang="0">
                  <a:pos x="136" y="111"/>
                </a:cxn>
                <a:cxn ang="0">
                  <a:pos x="138" y="111"/>
                </a:cxn>
                <a:cxn ang="0">
                  <a:pos x="141" y="112"/>
                </a:cxn>
                <a:cxn ang="0">
                  <a:pos x="144" y="118"/>
                </a:cxn>
                <a:cxn ang="0">
                  <a:pos x="144" y="122"/>
                </a:cxn>
                <a:cxn ang="0">
                  <a:pos x="142" y="125"/>
                </a:cxn>
                <a:cxn ang="0">
                  <a:pos x="141" y="129"/>
                </a:cxn>
                <a:cxn ang="0">
                  <a:pos x="137" y="138"/>
                </a:cxn>
                <a:cxn ang="0">
                  <a:pos x="134" y="152"/>
                </a:cxn>
                <a:cxn ang="0">
                  <a:pos x="133" y="167"/>
                </a:cxn>
                <a:cxn ang="0">
                  <a:pos x="133" y="171"/>
                </a:cxn>
                <a:cxn ang="0">
                  <a:pos x="130" y="177"/>
                </a:cxn>
                <a:cxn ang="0">
                  <a:pos x="127" y="177"/>
                </a:cxn>
                <a:cxn ang="0">
                  <a:pos x="125" y="175"/>
                </a:cxn>
                <a:cxn ang="0">
                  <a:pos x="121" y="171"/>
                </a:cxn>
                <a:cxn ang="0">
                  <a:pos x="119" y="167"/>
                </a:cxn>
                <a:cxn ang="0">
                  <a:pos x="114" y="162"/>
                </a:cxn>
                <a:cxn ang="0">
                  <a:pos x="103" y="156"/>
                </a:cxn>
                <a:cxn ang="0">
                  <a:pos x="90" y="152"/>
                </a:cxn>
                <a:cxn ang="0">
                  <a:pos x="80" y="148"/>
                </a:cxn>
                <a:cxn ang="0">
                  <a:pos x="73" y="144"/>
                </a:cxn>
                <a:cxn ang="0">
                  <a:pos x="69" y="137"/>
                </a:cxn>
                <a:cxn ang="0">
                  <a:pos x="64" y="123"/>
                </a:cxn>
                <a:cxn ang="0">
                  <a:pos x="62" y="107"/>
                </a:cxn>
                <a:cxn ang="0">
                  <a:pos x="59" y="92"/>
                </a:cxn>
                <a:cxn ang="0">
                  <a:pos x="58" y="81"/>
                </a:cxn>
                <a:cxn ang="0">
                  <a:pos x="55" y="73"/>
                </a:cxn>
                <a:cxn ang="0">
                  <a:pos x="49" y="63"/>
                </a:cxn>
                <a:cxn ang="0">
                  <a:pos x="43" y="54"/>
                </a:cxn>
                <a:cxn ang="0">
                  <a:pos x="36" y="45"/>
                </a:cxn>
                <a:cxn ang="0">
                  <a:pos x="29" y="38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144" h="177">
                  <a:moveTo>
                    <a:pt x="3" y="0"/>
                  </a:moveTo>
                  <a:lnTo>
                    <a:pt x="11" y="0"/>
                  </a:lnTo>
                  <a:lnTo>
                    <a:pt x="21" y="4"/>
                  </a:lnTo>
                  <a:lnTo>
                    <a:pt x="30" y="11"/>
                  </a:lnTo>
                  <a:lnTo>
                    <a:pt x="41" y="21"/>
                  </a:lnTo>
                  <a:lnTo>
                    <a:pt x="54" y="32"/>
                  </a:lnTo>
                  <a:lnTo>
                    <a:pt x="67" y="47"/>
                  </a:lnTo>
                  <a:lnTo>
                    <a:pt x="80" y="60"/>
                  </a:lnTo>
                  <a:lnTo>
                    <a:pt x="93" y="71"/>
                  </a:lnTo>
                  <a:lnTo>
                    <a:pt x="105" y="82"/>
                  </a:lnTo>
                  <a:lnTo>
                    <a:pt x="115" y="92"/>
                  </a:lnTo>
                  <a:lnTo>
                    <a:pt x="123" y="101"/>
                  </a:lnTo>
                  <a:lnTo>
                    <a:pt x="129" y="108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1" y="112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2" y="125"/>
                  </a:lnTo>
                  <a:lnTo>
                    <a:pt x="141" y="129"/>
                  </a:lnTo>
                  <a:lnTo>
                    <a:pt x="137" y="138"/>
                  </a:lnTo>
                  <a:lnTo>
                    <a:pt x="134" y="152"/>
                  </a:lnTo>
                  <a:lnTo>
                    <a:pt x="133" y="167"/>
                  </a:lnTo>
                  <a:lnTo>
                    <a:pt x="133" y="171"/>
                  </a:lnTo>
                  <a:lnTo>
                    <a:pt x="130" y="177"/>
                  </a:lnTo>
                  <a:lnTo>
                    <a:pt x="127" y="177"/>
                  </a:lnTo>
                  <a:lnTo>
                    <a:pt x="125" y="175"/>
                  </a:lnTo>
                  <a:lnTo>
                    <a:pt x="121" y="171"/>
                  </a:lnTo>
                  <a:lnTo>
                    <a:pt x="119" y="167"/>
                  </a:lnTo>
                  <a:lnTo>
                    <a:pt x="114" y="162"/>
                  </a:lnTo>
                  <a:lnTo>
                    <a:pt x="103" y="156"/>
                  </a:lnTo>
                  <a:lnTo>
                    <a:pt x="90" y="152"/>
                  </a:lnTo>
                  <a:lnTo>
                    <a:pt x="80" y="148"/>
                  </a:lnTo>
                  <a:lnTo>
                    <a:pt x="73" y="144"/>
                  </a:lnTo>
                  <a:lnTo>
                    <a:pt x="69" y="137"/>
                  </a:lnTo>
                  <a:lnTo>
                    <a:pt x="64" y="123"/>
                  </a:lnTo>
                  <a:lnTo>
                    <a:pt x="62" y="107"/>
                  </a:lnTo>
                  <a:lnTo>
                    <a:pt x="59" y="92"/>
                  </a:lnTo>
                  <a:lnTo>
                    <a:pt x="58" y="81"/>
                  </a:lnTo>
                  <a:lnTo>
                    <a:pt x="55" y="73"/>
                  </a:lnTo>
                  <a:lnTo>
                    <a:pt x="49" y="63"/>
                  </a:lnTo>
                  <a:lnTo>
                    <a:pt x="43" y="54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1" y="21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3FFBE6BC-1E27-724E-9FAC-A9610DBA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25775"/>
              <a:ext cx="133350" cy="2190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2"/>
                </a:cxn>
                <a:cxn ang="0">
                  <a:pos x="14" y="6"/>
                </a:cxn>
                <a:cxn ang="0">
                  <a:pos x="28" y="23"/>
                </a:cxn>
                <a:cxn ang="0">
                  <a:pos x="32" y="30"/>
                </a:cxn>
                <a:cxn ang="0">
                  <a:pos x="37" y="38"/>
                </a:cxn>
                <a:cxn ang="0">
                  <a:pos x="46" y="46"/>
                </a:cxn>
                <a:cxn ang="0">
                  <a:pos x="54" y="58"/>
                </a:cxn>
                <a:cxn ang="0">
                  <a:pos x="61" y="74"/>
                </a:cxn>
                <a:cxn ang="0">
                  <a:pos x="66" y="87"/>
                </a:cxn>
                <a:cxn ang="0">
                  <a:pos x="72" y="106"/>
                </a:cxn>
                <a:cxn ang="0">
                  <a:pos x="83" y="126"/>
                </a:cxn>
                <a:cxn ang="0">
                  <a:pos x="84" y="128"/>
                </a:cxn>
                <a:cxn ang="0">
                  <a:pos x="80" y="137"/>
                </a:cxn>
                <a:cxn ang="0">
                  <a:pos x="76" y="138"/>
                </a:cxn>
                <a:cxn ang="0">
                  <a:pos x="70" y="135"/>
                </a:cxn>
                <a:cxn ang="0">
                  <a:pos x="63" y="130"/>
                </a:cxn>
                <a:cxn ang="0">
                  <a:pos x="55" y="122"/>
                </a:cxn>
                <a:cxn ang="0">
                  <a:pos x="47" y="115"/>
                </a:cxn>
                <a:cxn ang="0">
                  <a:pos x="42" y="108"/>
                </a:cxn>
                <a:cxn ang="0">
                  <a:pos x="37" y="98"/>
                </a:cxn>
                <a:cxn ang="0">
                  <a:pos x="32" y="85"/>
                </a:cxn>
                <a:cxn ang="0">
                  <a:pos x="26" y="69"/>
                </a:cxn>
                <a:cxn ang="0">
                  <a:pos x="21" y="53"/>
                </a:cxn>
                <a:cxn ang="0">
                  <a:pos x="17" y="42"/>
                </a:cxn>
                <a:cxn ang="0">
                  <a:pos x="14" y="35"/>
                </a:cxn>
                <a:cxn ang="0">
                  <a:pos x="6" y="30"/>
                </a:cxn>
                <a:cxn ang="0">
                  <a:pos x="3" y="27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84" h="138">
                  <a:moveTo>
                    <a:pt x="7" y="0"/>
                  </a:moveTo>
                  <a:lnTo>
                    <a:pt x="9" y="2"/>
                  </a:lnTo>
                  <a:lnTo>
                    <a:pt x="14" y="6"/>
                  </a:lnTo>
                  <a:lnTo>
                    <a:pt x="28" y="23"/>
                  </a:lnTo>
                  <a:lnTo>
                    <a:pt x="32" y="30"/>
                  </a:lnTo>
                  <a:lnTo>
                    <a:pt x="37" y="38"/>
                  </a:lnTo>
                  <a:lnTo>
                    <a:pt x="46" y="46"/>
                  </a:lnTo>
                  <a:lnTo>
                    <a:pt x="54" y="58"/>
                  </a:lnTo>
                  <a:lnTo>
                    <a:pt x="61" y="74"/>
                  </a:lnTo>
                  <a:lnTo>
                    <a:pt x="66" y="87"/>
                  </a:lnTo>
                  <a:lnTo>
                    <a:pt x="72" y="106"/>
                  </a:lnTo>
                  <a:lnTo>
                    <a:pt x="83" y="126"/>
                  </a:lnTo>
                  <a:lnTo>
                    <a:pt x="84" y="128"/>
                  </a:lnTo>
                  <a:lnTo>
                    <a:pt x="80" y="137"/>
                  </a:lnTo>
                  <a:lnTo>
                    <a:pt x="76" y="138"/>
                  </a:lnTo>
                  <a:lnTo>
                    <a:pt x="70" y="135"/>
                  </a:lnTo>
                  <a:lnTo>
                    <a:pt x="63" y="130"/>
                  </a:lnTo>
                  <a:lnTo>
                    <a:pt x="55" y="122"/>
                  </a:lnTo>
                  <a:lnTo>
                    <a:pt x="47" y="115"/>
                  </a:lnTo>
                  <a:lnTo>
                    <a:pt x="42" y="108"/>
                  </a:lnTo>
                  <a:lnTo>
                    <a:pt x="37" y="98"/>
                  </a:lnTo>
                  <a:lnTo>
                    <a:pt x="32" y="85"/>
                  </a:lnTo>
                  <a:lnTo>
                    <a:pt x="26" y="69"/>
                  </a:lnTo>
                  <a:lnTo>
                    <a:pt x="21" y="53"/>
                  </a:lnTo>
                  <a:lnTo>
                    <a:pt x="17" y="42"/>
                  </a:lnTo>
                  <a:lnTo>
                    <a:pt x="14" y="35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4CE6749A-CC07-C946-AA03-2A597838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5" y="3402013"/>
              <a:ext cx="182563" cy="682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8" y="8"/>
                </a:cxn>
                <a:cxn ang="0">
                  <a:pos x="22" y="12"/>
                </a:cxn>
                <a:cxn ang="0">
                  <a:pos x="38" y="15"/>
                </a:cxn>
                <a:cxn ang="0">
                  <a:pos x="48" y="17"/>
                </a:cxn>
                <a:cxn ang="0">
                  <a:pos x="52" y="22"/>
                </a:cxn>
                <a:cxn ang="0">
                  <a:pos x="53" y="20"/>
                </a:cxn>
                <a:cxn ang="0">
                  <a:pos x="57" y="17"/>
                </a:cxn>
                <a:cxn ang="0">
                  <a:pos x="65" y="15"/>
                </a:cxn>
                <a:cxn ang="0">
                  <a:pos x="68" y="16"/>
                </a:cxn>
                <a:cxn ang="0">
                  <a:pos x="75" y="17"/>
                </a:cxn>
                <a:cxn ang="0">
                  <a:pos x="91" y="20"/>
                </a:cxn>
                <a:cxn ang="0">
                  <a:pos x="97" y="22"/>
                </a:cxn>
                <a:cxn ang="0">
                  <a:pos x="100" y="23"/>
                </a:cxn>
                <a:cxn ang="0">
                  <a:pos x="104" y="24"/>
                </a:cxn>
                <a:cxn ang="0">
                  <a:pos x="106" y="27"/>
                </a:cxn>
                <a:cxn ang="0">
                  <a:pos x="111" y="30"/>
                </a:cxn>
                <a:cxn ang="0">
                  <a:pos x="113" y="34"/>
                </a:cxn>
                <a:cxn ang="0">
                  <a:pos x="115" y="38"/>
                </a:cxn>
                <a:cxn ang="0">
                  <a:pos x="115" y="41"/>
                </a:cxn>
                <a:cxn ang="0">
                  <a:pos x="112" y="43"/>
                </a:cxn>
                <a:cxn ang="0">
                  <a:pos x="106" y="43"/>
                </a:cxn>
                <a:cxn ang="0">
                  <a:pos x="98" y="42"/>
                </a:cxn>
                <a:cxn ang="0">
                  <a:pos x="89" y="41"/>
                </a:cxn>
                <a:cxn ang="0">
                  <a:pos x="70" y="41"/>
                </a:cxn>
                <a:cxn ang="0">
                  <a:pos x="63" y="37"/>
                </a:cxn>
                <a:cxn ang="0">
                  <a:pos x="55" y="30"/>
                </a:cxn>
                <a:cxn ang="0">
                  <a:pos x="53" y="28"/>
                </a:cxn>
                <a:cxn ang="0">
                  <a:pos x="52" y="26"/>
                </a:cxn>
                <a:cxn ang="0">
                  <a:pos x="49" y="27"/>
                </a:cxn>
                <a:cxn ang="0">
                  <a:pos x="45" y="28"/>
                </a:cxn>
                <a:cxn ang="0">
                  <a:pos x="34" y="31"/>
                </a:cxn>
                <a:cxn ang="0">
                  <a:pos x="23" y="31"/>
                </a:cxn>
                <a:cxn ang="0">
                  <a:pos x="14" y="30"/>
                </a:cxn>
                <a:cxn ang="0">
                  <a:pos x="8" y="27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115" h="43">
                  <a:moveTo>
                    <a:pt x="8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38" y="15"/>
                  </a:lnTo>
                  <a:lnTo>
                    <a:pt x="48" y="17"/>
                  </a:lnTo>
                  <a:lnTo>
                    <a:pt x="52" y="22"/>
                  </a:lnTo>
                  <a:lnTo>
                    <a:pt x="53" y="20"/>
                  </a:lnTo>
                  <a:lnTo>
                    <a:pt x="57" y="17"/>
                  </a:lnTo>
                  <a:lnTo>
                    <a:pt x="65" y="15"/>
                  </a:lnTo>
                  <a:lnTo>
                    <a:pt x="68" y="16"/>
                  </a:lnTo>
                  <a:lnTo>
                    <a:pt x="75" y="17"/>
                  </a:lnTo>
                  <a:lnTo>
                    <a:pt x="91" y="20"/>
                  </a:lnTo>
                  <a:lnTo>
                    <a:pt x="97" y="22"/>
                  </a:lnTo>
                  <a:lnTo>
                    <a:pt x="100" y="23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30"/>
                  </a:lnTo>
                  <a:lnTo>
                    <a:pt x="113" y="34"/>
                  </a:lnTo>
                  <a:lnTo>
                    <a:pt x="115" y="38"/>
                  </a:lnTo>
                  <a:lnTo>
                    <a:pt x="115" y="41"/>
                  </a:lnTo>
                  <a:lnTo>
                    <a:pt x="112" y="43"/>
                  </a:lnTo>
                  <a:lnTo>
                    <a:pt x="106" y="43"/>
                  </a:lnTo>
                  <a:lnTo>
                    <a:pt x="98" y="42"/>
                  </a:lnTo>
                  <a:lnTo>
                    <a:pt x="89" y="41"/>
                  </a:lnTo>
                  <a:lnTo>
                    <a:pt x="70" y="41"/>
                  </a:lnTo>
                  <a:lnTo>
                    <a:pt x="63" y="37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2" y="26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34" y="31"/>
                  </a:lnTo>
                  <a:lnTo>
                    <a:pt x="23" y="31"/>
                  </a:lnTo>
                  <a:lnTo>
                    <a:pt x="14" y="30"/>
                  </a:lnTo>
                  <a:lnTo>
                    <a:pt x="8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054EF632-71A5-6345-B54A-956B690D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481388"/>
              <a:ext cx="25400" cy="269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1" y="17"/>
                </a:cxn>
                <a:cxn ang="0">
                  <a:pos x="5" y="17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12" y="0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6" y="1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67F5EE09-C95E-834B-B372-F4038232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451225"/>
              <a:ext cx="63500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8" y="1"/>
                </a:cxn>
                <a:cxn ang="0">
                  <a:pos x="33" y="4"/>
                </a:cxn>
                <a:cxn ang="0">
                  <a:pos x="38" y="10"/>
                </a:cxn>
                <a:cxn ang="0">
                  <a:pos x="40" y="15"/>
                </a:cxn>
                <a:cxn ang="0">
                  <a:pos x="37" y="21"/>
                </a:cxn>
                <a:cxn ang="0">
                  <a:pos x="33" y="23"/>
                </a:cxn>
                <a:cxn ang="0">
                  <a:pos x="30" y="25"/>
                </a:cxn>
                <a:cxn ang="0">
                  <a:pos x="26" y="25"/>
                </a:cxn>
                <a:cxn ang="0">
                  <a:pos x="25" y="26"/>
                </a:cxn>
                <a:cxn ang="0">
                  <a:pos x="23" y="26"/>
                </a:cxn>
                <a:cxn ang="0">
                  <a:pos x="18" y="32"/>
                </a:cxn>
                <a:cxn ang="0">
                  <a:pos x="12" y="3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5"/>
                </a:cxn>
                <a:cxn ang="0">
                  <a:pos x="8" y="15"/>
                </a:cxn>
                <a:cxn ang="0">
                  <a:pos x="17" y="4"/>
                </a:cxn>
                <a:cxn ang="0">
                  <a:pos x="22" y="0"/>
                </a:cxn>
              </a:cxnLst>
              <a:rect l="0" t="0" r="r" b="b"/>
              <a:pathLst>
                <a:path w="40" h="38">
                  <a:moveTo>
                    <a:pt x="22" y="0"/>
                  </a:moveTo>
                  <a:lnTo>
                    <a:pt x="28" y="1"/>
                  </a:lnTo>
                  <a:lnTo>
                    <a:pt x="33" y="4"/>
                  </a:lnTo>
                  <a:lnTo>
                    <a:pt x="38" y="10"/>
                  </a:lnTo>
                  <a:lnTo>
                    <a:pt x="40" y="15"/>
                  </a:lnTo>
                  <a:lnTo>
                    <a:pt x="37" y="21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2" y="3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8" y="15"/>
                  </a:lnTo>
                  <a:lnTo>
                    <a:pt x="17" y="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291F6C47-59EC-AD4B-97FB-33C2726A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88" y="3279775"/>
              <a:ext cx="95250" cy="1127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9" y="3"/>
                </a:cxn>
                <a:cxn ang="0">
                  <a:pos x="23" y="4"/>
                </a:cxn>
                <a:cxn ang="0">
                  <a:pos x="30" y="4"/>
                </a:cxn>
                <a:cxn ang="0">
                  <a:pos x="37" y="3"/>
                </a:cxn>
                <a:cxn ang="0">
                  <a:pos x="54" y="3"/>
                </a:cxn>
                <a:cxn ang="0">
                  <a:pos x="60" y="7"/>
                </a:cxn>
                <a:cxn ang="0">
                  <a:pos x="60" y="14"/>
                </a:cxn>
                <a:cxn ang="0">
                  <a:pos x="57" y="16"/>
                </a:cxn>
                <a:cxn ang="0">
                  <a:pos x="53" y="18"/>
                </a:cxn>
                <a:cxn ang="0">
                  <a:pos x="48" y="19"/>
                </a:cxn>
                <a:cxn ang="0">
                  <a:pos x="34" y="19"/>
                </a:cxn>
                <a:cxn ang="0">
                  <a:pos x="34" y="20"/>
                </a:cxn>
                <a:cxn ang="0">
                  <a:pos x="35" y="23"/>
                </a:cxn>
                <a:cxn ang="0">
                  <a:pos x="42" y="30"/>
                </a:cxn>
                <a:cxn ang="0">
                  <a:pos x="46" y="33"/>
                </a:cxn>
                <a:cxn ang="0">
                  <a:pos x="52" y="40"/>
                </a:cxn>
                <a:cxn ang="0">
                  <a:pos x="56" y="49"/>
                </a:cxn>
                <a:cxn ang="0">
                  <a:pos x="58" y="60"/>
                </a:cxn>
                <a:cxn ang="0">
                  <a:pos x="60" y="68"/>
                </a:cxn>
                <a:cxn ang="0">
                  <a:pos x="60" y="71"/>
                </a:cxn>
                <a:cxn ang="0">
                  <a:pos x="57" y="71"/>
                </a:cxn>
                <a:cxn ang="0">
                  <a:pos x="52" y="70"/>
                </a:cxn>
                <a:cxn ang="0">
                  <a:pos x="45" y="67"/>
                </a:cxn>
                <a:cxn ang="0">
                  <a:pos x="38" y="60"/>
                </a:cxn>
                <a:cxn ang="0">
                  <a:pos x="34" y="53"/>
                </a:cxn>
                <a:cxn ang="0">
                  <a:pos x="32" y="48"/>
                </a:cxn>
                <a:cxn ang="0">
                  <a:pos x="32" y="42"/>
                </a:cxn>
                <a:cxn ang="0">
                  <a:pos x="31" y="37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19" y="42"/>
                </a:cxn>
                <a:cxn ang="0">
                  <a:pos x="12" y="46"/>
                </a:cxn>
                <a:cxn ang="0">
                  <a:pos x="6" y="51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7"/>
                </a:cxn>
                <a:cxn ang="0">
                  <a:pos x="2" y="30"/>
                </a:cxn>
                <a:cxn ang="0">
                  <a:pos x="5" y="20"/>
                </a:cxn>
                <a:cxn ang="0">
                  <a:pos x="6" y="14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11" y="1"/>
                </a:cxn>
                <a:cxn ang="0">
                  <a:pos x="13" y="0"/>
                </a:cxn>
              </a:cxnLst>
              <a:rect l="0" t="0" r="r" b="b"/>
              <a:pathLst>
                <a:path w="60" h="71">
                  <a:moveTo>
                    <a:pt x="13" y="0"/>
                  </a:moveTo>
                  <a:lnTo>
                    <a:pt x="15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54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8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3"/>
                  </a:lnTo>
                  <a:lnTo>
                    <a:pt x="42" y="30"/>
                  </a:lnTo>
                  <a:lnTo>
                    <a:pt x="46" y="33"/>
                  </a:lnTo>
                  <a:lnTo>
                    <a:pt x="52" y="40"/>
                  </a:lnTo>
                  <a:lnTo>
                    <a:pt x="56" y="49"/>
                  </a:lnTo>
                  <a:lnTo>
                    <a:pt x="58" y="60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57" y="71"/>
                  </a:lnTo>
                  <a:lnTo>
                    <a:pt x="52" y="70"/>
                  </a:lnTo>
                  <a:lnTo>
                    <a:pt x="45" y="67"/>
                  </a:lnTo>
                  <a:lnTo>
                    <a:pt x="38" y="60"/>
                  </a:lnTo>
                  <a:lnTo>
                    <a:pt x="34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1" y="37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19" y="42"/>
                  </a:lnTo>
                  <a:lnTo>
                    <a:pt x="12" y="46"/>
                  </a:lnTo>
                  <a:lnTo>
                    <a:pt x="6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5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D537E2AF-C6EC-6D41-8D0D-7F1ADDA1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3228975"/>
              <a:ext cx="1047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2"/>
                </a:cxn>
                <a:cxn ang="0">
                  <a:pos x="66" y="3"/>
                </a:cxn>
                <a:cxn ang="0">
                  <a:pos x="62" y="11"/>
                </a:cxn>
                <a:cxn ang="0">
                  <a:pos x="57" y="15"/>
                </a:cxn>
                <a:cxn ang="0">
                  <a:pos x="55" y="17"/>
                </a:cxn>
                <a:cxn ang="0">
                  <a:pos x="48" y="17"/>
                </a:cxn>
                <a:cxn ang="0">
                  <a:pos x="37" y="20"/>
                </a:cxn>
                <a:cxn ang="0">
                  <a:pos x="25" y="21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14" y="7"/>
                </a:cxn>
                <a:cxn ang="0">
                  <a:pos x="22" y="9"/>
                </a:cxn>
                <a:cxn ang="0">
                  <a:pos x="26" y="9"/>
                </a:cxn>
                <a:cxn ang="0">
                  <a:pos x="30" y="7"/>
                </a:cxn>
                <a:cxn ang="0">
                  <a:pos x="40" y="4"/>
                </a:cxn>
                <a:cxn ang="0">
                  <a:pos x="59" y="2"/>
                </a:cxn>
                <a:cxn ang="0">
                  <a:pos x="64" y="0"/>
                </a:cxn>
              </a:cxnLst>
              <a:rect l="0" t="0" r="r" b="b"/>
              <a:pathLst>
                <a:path w="66" h="22">
                  <a:moveTo>
                    <a:pt x="64" y="0"/>
                  </a:moveTo>
                  <a:lnTo>
                    <a:pt x="66" y="2"/>
                  </a:lnTo>
                  <a:lnTo>
                    <a:pt x="66" y="3"/>
                  </a:lnTo>
                  <a:lnTo>
                    <a:pt x="62" y="11"/>
                  </a:lnTo>
                  <a:lnTo>
                    <a:pt x="57" y="15"/>
                  </a:lnTo>
                  <a:lnTo>
                    <a:pt x="55" y="17"/>
                  </a:lnTo>
                  <a:lnTo>
                    <a:pt x="48" y="17"/>
                  </a:lnTo>
                  <a:lnTo>
                    <a:pt x="37" y="20"/>
                  </a:lnTo>
                  <a:lnTo>
                    <a:pt x="25" y="21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40" y="4"/>
                  </a:lnTo>
                  <a:lnTo>
                    <a:pt x="5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358F18EC-64B2-A94A-BDB5-986DF903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3209925"/>
              <a:ext cx="34925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2" y="6"/>
                </a:cxn>
                <a:cxn ang="0">
                  <a:pos x="21" y="15"/>
                </a:cxn>
                <a:cxn ang="0">
                  <a:pos x="20" y="26"/>
                </a:cxn>
                <a:cxn ang="0">
                  <a:pos x="15" y="37"/>
                </a:cxn>
                <a:cxn ang="0">
                  <a:pos x="10" y="44"/>
                </a:cxn>
                <a:cxn ang="0">
                  <a:pos x="5" y="47"/>
                </a:cxn>
                <a:cxn ang="0">
                  <a:pos x="0" y="43"/>
                </a:cxn>
                <a:cxn ang="0">
                  <a:pos x="0" y="34"/>
                </a:cxn>
                <a:cxn ang="0">
                  <a:pos x="2" y="25"/>
                </a:cxn>
                <a:cxn ang="0">
                  <a:pos x="10" y="6"/>
                </a:cxn>
                <a:cxn ang="0">
                  <a:pos x="15" y="0"/>
                </a:cxn>
              </a:cxnLst>
              <a:rect l="0" t="0" r="r" b="b"/>
              <a:pathLst>
                <a:path w="22" h="47">
                  <a:moveTo>
                    <a:pt x="15" y="0"/>
                  </a:moveTo>
                  <a:lnTo>
                    <a:pt x="20" y="0"/>
                  </a:lnTo>
                  <a:lnTo>
                    <a:pt x="22" y="6"/>
                  </a:lnTo>
                  <a:lnTo>
                    <a:pt x="21" y="15"/>
                  </a:lnTo>
                  <a:lnTo>
                    <a:pt x="20" y="26"/>
                  </a:lnTo>
                  <a:lnTo>
                    <a:pt x="15" y="37"/>
                  </a:lnTo>
                  <a:lnTo>
                    <a:pt x="10" y="44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10" y="6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F03419CE-0C6C-F44B-B5DC-0B19A688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098800"/>
              <a:ext cx="198438" cy="257175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06" y="17"/>
                </a:cxn>
                <a:cxn ang="0">
                  <a:pos x="114" y="28"/>
                </a:cxn>
                <a:cxn ang="0">
                  <a:pos x="124" y="25"/>
                </a:cxn>
                <a:cxn ang="0">
                  <a:pos x="125" y="29"/>
                </a:cxn>
                <a:cxn ang="0">
                  <a:pos x="113" y="40"/>
                </a:cxn>
                <a:cxn ang="0">
                  <a:pos x="106" y="49"/>
                </a:cxn>
                <a:cxn ang="0">
                  <a:pos x="113" y="67"/>
                </a:cxn>
                <a:cxn ang="0">
                  <a:pos x="119" y="89"/>
                </a:cxn>
                <a:cxn ang="0">
                  <a:pos x="110" y="104"/>
                </a:cxn>
                <a:cxn ang="0">
                  <a:pos x="97" y="122"/>
                </a:cxn>
                <a:cxn ang="0">
                  <a:pos x="93" y="144"/>
                </a:cxn>
                <a:cxn ang="0">
                  <a:pos x="93" y="159"/>
                </a:cxn>
                <a:cxn ang="0">
                  <a:pos x="78" y="162"/>
                </a:cxn>
                <a:cxn ang="0">
                  <a:pos x="62" y="159"/>
                </a:cxn>
                <a:cxn ang="0">
                  <a:pos x="39" y="156"/>
                </a:cxn>
                <a:cxn ang="0">
                  <a:pos x="24" y="148"/>
                </a:cxn>
                <a:cxn ang="0">
                  <a:pos x="6" y="123"/>
                </a:cxn>
                <a:cxn ang="0">
                  <a:pos x="0" y="93"/>
                </a:cxn>
                <a:cxn ang="0">
                  <a:pos x="1" y="74"/>
                </a:cxn>
                <a:cxn ang="0">
                  <a:pos x="5" y="73"/>
                </a:cxn>
                <a:cxn ang="0">
                  <a:pos x="9" y="76"/>
                </a:cxn>
                <a:cxn ang="0">
                  <a:pos x="17" y="81"/>
                </a:cxn>
                <a:cxn ang="0">
                  <a:pos x="20" y="82"/>
                </a:cxn>
                <a:cxn ang="0">
                  <a:pos x="24" y="73"/>
                </a:cxn>
                <a:cxn ang="0">
                  <a:pos x="28" y="66"/>
                </a:cxn>
                <a:cxn ang="0">
                  <a:pos x="35" y="62"/>
                </a:cxn>
                <a:cxn ang="0">
                  <a:pos x="45" y="58"/>
                </a:cxn>
                <a:cxn ang="0">
                  <a:pos x="52" y="54"/>
                </a:cxn>
                <a:cxn ang="0">
                  <a:pos x="57" y="44"/>
                </a:cxn>
                <a:cxn ang="0">
                  <a:pos x="68" y="32"/>
                </a:cxn>
                <a:cxn ang="0">
                  <a:pos x="83" y="30"/>
                </a:cxn>
                <a:cxn ang="0">
                  <a:pos x="88" y="29"/>
                </a:cxn>
                <a:cxn ang="0">
                  <a:pos x="90" y="26"/>
                </a:cxn>
                <a:cxn ang="0">
                  <a:pos x="88" y="22"/>
                </a:cxn>
                <a:cxn ang="0">
                  <a:pos x="87" y="11"/>
                </a:cxn>
                <a:cxn ang="0">
                  <a:pos x="91" y="6"/>
                </a:cxn>
                <a:cxn ang="0">
                  <a:pos x="98" y="0"/>
                </a:cxn>
              </a:cxnLst>
              <a:rect l="0" t="0" r="r" b="b"/>
              <a:pathLst>
                <a:path w="125" h="162">
                  <a:moveTo>
                    <a:pt x="98" y="0"/>
                  </a:moveTo>
                  <a:lnTo>
                    <a:pt x="105" y="0"/>
                  </a:lnTo>
                  <a:lnTo>
                    <a:pt x="105" y="3"/>
                  </a:lnTo>
                  <a:lnTo>
                    <a:pt x="106" y="17"/>
                  </a:lnTo>
                  <a:lnTo>
                    <a:pt x="110" y="25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5"/>
                  </a:lnTo>
                  <a:lnTo>
                    <a:pt x="125" y="26"/>
                  </a:lnTo>
                  <a:lnTo>
                    <a:pt x="125" y="29"/>
                  </a:lnTo>
                  <a:lnTo>
                    <a:pt x="117" y="37"/>
                  </a:lnTo>
                  <a:lnTo>
                    <a:pt x="113" y="40"/>
                  </a:lnTo>
                  <a:lnTo>
                    <a:pt x="109" y="44"/>
                  </a:lnTo>
                  <a:lnTo>
                    <a:pt x="106" y="49"/>
                  </a:lnTo>
                  <a:lnTo>
                    <a:pt x="109" y="58"/>
                  </a:lnTo>
                  <a:lnTo>
                    <a:pt x="113" y="67"/>
                  </a:lnTo>
                  <a:lnTo>
                    <a:pt x="117" y="78"/>
                  </a:lnTo>
                  <a:lnTo>
                    <a:pt x="119" y="89"/>
                  </a:lnTo>
                  <a:lnTo>
                    <a:pt x="116" y="97"/>
                  </a:lnTo>
                  <a:lnTo>
                    <a:pt x="110" y="104"/>
                  </a:lnTo>
                  <a:lnTo>
                    <a:pt x="102" y="113"/>
                  </a:lnTo>
                  <a:lnTo>
                    <a:pt x="97" y="122"/>
                  </a:lnTo>
                  <a:lnTo>
                    <a:pt x="94" y="133"/>
                  </a:lnTo>
                  <a:lnTo>
                    <a:pt x="93" y="144"/>
                  </a:lnTo>
                  <a:lnTo>
                    <a:pt x="94" y="154"/>
                  </a:lnTo>
                  <a:lnTo>
                    <a:pt x="93" y="159"/>
                  </a:lnTo>
                  <a:lnTo>
                    <a:pt x="86" y="160"/>
                  </a:lnTo>
                  <a:lnTo>
                    <a:pt x="78" y="162"/>
                  </a:lnTo>
                  <a:lnTo>
                    <a:pt x="69" y="160"/>
                  </a:lnTo>
                  <a:lnTo>
                    <a:pt x="62" y="159"/>
                  </a:lnTo>
                  <a:lnTo>
                    <a:pt x="50" y="156"/>
                  </a:lnTo>
                  <a:lnTo>
                    <a:pt x="39" y="156"/>
                  </a:lnTo>
                  <a:lnTo>
                    <a:pt x="32" y="154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74"/>
                  </a:lnTo>
                  <a:lnTo>
                    <a:pt x="2" y="73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78"/>
                  </a:lnTo>
                  <a:lnTo>
                    <a:pt x="17" y="81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4" y="73"/>
                  </a:lnTo>
                  <a:lnTo>
                    <a:pt x="27" y="70"/>
                  </a:lnTo>
                  <a:lnTo>
                    <a:pt x="28" y="66"/>
                  </a:lnTo>
                  <a:lnTo>
                    <a:pt x="31" y="63"/>
                  </a:lnTo>
                  <a:lnTo>
                    <a:pt x="35" y="62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4" y="49"/>
                  </a:lnTo>
                  <a:lnTo>
                    <a:pt x="57" y="44"/>
                  </a:lnTo>
                  <a:lnTo>
                    <a:pt x="61" y="37"/>
                  </a:lnTo>
                  <a:lnTo>
                    <a:pt x="68" y="32"/>
                  </a:lnTo>
                  <a:lnTo>
                    <a:pt x="78" y="30"/>
                  </a:lnTo>
                  <a:lnTo>
                    <a:pt x="83" y="30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19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4" y="4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5891A61E-09BD-EE4E-AB1A-96BBCDD5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817813"/>
              <a:ext cx="100013" cy="18573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" y="0"/>
                </a:cxn>
                <a:cxn ang="0">
                  <a:pos x="37" y="5"/>
                </a:cxn>
                <a:cxn ang="0">
                  <a:pos x="42" y="13"/>
                </a:cxn>
                <a:cxn ang="0">
                  <a:pos x="44" y="20"/>
                </a:cxn>
                <a:cxn ang="0">
                  <a:pos x="44" y="26"/>
                </a:cxn>
                <a:cxn ang="0">
                  <a:pos x="41" y="32"/>
                </a:cxn>
                <a:cxn ang="0">
                  <a:pos x="35" y="36"/>
                </a:cxn>
                <a:cxn ang="0">
                  <a:pos x="30" y="42"/>
                </a:cxn>
                <a:cxn ang="0">
                  <a:pos x="26" y="51"/>
                </a:cxn>
                <a:cxn ang="0">
                  <a:pos x="24" y="55"/>
                </a:cxn>
                <a:cxn ang="0">
                  <a:pos x="24" y="61"/>
                </a:cxn>
                <a:cxn ang="0">
                  <a:pos x="26" y="62"/>
                </a:cxn>
                <a:cxn ang="0">
                  <a:pos x="30" y="62"/>
                </a:cxn>
                <a:cxn ang="0">
                  <a:pos x="31" y="61"/>
                </a:cxn>
                <a:cxn ang="0">
                  <a:pos x="37" y="61"/>
                </a:cxn>
                <a:cxn ang="0">
                  <a:pos x="40" y="59"/>
                </a:cxn>
                <a:cxn ang="0">
                  <a:pos x="42" y="61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6" y="66"/>
                </a:cxn>
                <a:cxn ang="0">
                  <a:pos x="60" y="66"/>
                </a:cxn>
                <a:cxn ang="0">
                  <a:pos x="61" y="68"/>
                </a:cxn>
                <a:cxn ang="0">
                  <a:pos x="63" y="68"/>
                </a:cxn>
                <a:cxn ang="0">
                  <a:pos x="63" y="69"/>
                </a:cxn>
                <a:cxn ang="0">
                  <a:pos x="60" y="74"/>
                </a:cxn>
                <a:cxn ang="0">
                  <a:pos x="56" y="77"/>
                </a:cxn>
                <a:cxn ang="0">
                  <a:pos x="49" y="78"/>
                </a:cxn>
                <a:cxn ang="0">
                  <a:pos x="41" y="80"/>
                </a:cxn>
                <a:cxn ang="0">
                  <a:pos x="34" y="85"/>
                </a:cxn>
                <a:cxn ang="0">
                  <a:pos x="30" y="91"/>
                </a:cxn>
                <a:cxn ang="0">
                  <a:pos x="24" y="98"/>
                </a:cxn>
                <a:cxn ang="0">
                  <a:pos x="11" y="111"/>
                </a:cxn>
                <a:cxn ang="0">
                  <a:pos x="5" y="115"/>
                </a:cxn>
                <a:cxn ang="0">
                  <a:pos x="1" y="117"/>
                </a:cxn>
                <a:cxn ang="0">
                  <a:pos x="1" y="114"/>
                </a:cxn>
                <a:cxn ang="0">
                  <a:pos x="5" y="106"/>
                </a:cxn>
                <a:cxn ang="0">
                  <a:pos x="11" y="98"/>
                </a:cxn>
                <a:cxn ang="0">
                  <a:pos x="24" y="84"/>
                </a:cxn>
                <a:cxn ang="0">
                  <a:pos x="24" y="80"/>
                </a:cxn>
                <a:cxn ang="0">
                  <a:pos x="20" y="74"/>
                </a:cxn>
                <a:cxn ang="0">
                  <a:pos x="14" y="68"/>
                </a:cxn>
                <a:cxn ang="0">
                  <a:pos x="7" y="59"/>
                </a:cxn>
                <a:cxn ang="0">
                  <a:pos x="1" y="51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5" y="32"/>
                </a:cxn>
                <a:cxn ang="0">
                  <a:pos x="11" y="28"/>
                </a:cxn>
                <a:cxn ang="0">
                  <a:pos x="18" y="22"/>
                </a:cxn>
                <a:cxn ang="0">
                  <a:pos x="22" y="17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24" y="2"/>
                </a:cxn>
                <a:cxn ang="0">
                  <a:pos x="27" y="0"/>
                </a:cxn>
              </a:cxnLst>
              <a:rect l="0" t="0" r="r" b="b"/>
              <a:pathLst>
                <a:path w="63" h="117">
                  <a:moveTo>
                    <a:pt x="27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1" y="32"/>
                  </a:lnTo>
                  <a:lnTo>
                    <a:pt x="35" y="36"/>
                  </a:lnTo>
                  <a:lnTo>
                    <a:pt x="30" y="42"/>
                  </a:lnTo>
                  <a:lnTo>
                    <a:pt x="26" y="51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61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6" y="66"/>
                  </a:lnTo>
                  <a:lnTo>
                    <a:pt x="60" y="66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0" y="74"/>
                  </a:lnTo>
                  <a:lnTo>
                    <a:pt x="56" y="77"/>
                  </a:lnTo>
                  <a:lnTo>
                    <a:pt x="49" y="78"/>
                  </a:lnTo>
                  <a:lnTo>
                    <a:pt x="41" y="80"/>
                  </a:lnTo>
                  <a:lnTo>
                    <a:pt x="34" y="85"/>
                  </a:lnTo>
                  <a:lnTo>
                    <a:pt x="30" y="91"/>
                  </a:lnTo>
                  <a:lnTo>
                    <a:pt x="24" y="98"/>
                  </a:lnTo>
                  <a:lnTo>
                    <a:pt x="11" y="111"/>
                  </a:lnTo>
                  <a:lnTo>
                    <a:pt x="5" y="115"/>
                  </a:lnTo>
                  <a:lnTo>
                    <a:pt x="1" y="117"/>
                  </a:lnTo>
                  <a:lnTo>
                    <a:pt x="1" y="114"/>
                  </a:lnTo>
                  <a:lnTo>
                    <a:pt x="5" y="106"/>
                  </a:lnTo>
                  <a:lnTo>
                    <a:pt x="11" y="98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0" y="74"/>
                  </a:lnTo>
                  <a:lnTo>
                    <a:pt x="14" y="68"/>
                  </a:lnTo>
                  <a:lnTo>
                    <a:pt x="7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11" y="28"/>
                  </a:lnTo>
                  <a:lnTo>
                    <a:pt x="18" y="22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4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6A37E103-9C58-474D-A73C-28B5AD99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2994025"/>
              <a:ext cx="52388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2" y="25"/>
                </a:cxn>
                <a:cxn ang="0">
                  <a:pos x="14" y="24"/>
                </a:cxn>
                <a:cxn ang="0">
                  <a:pos x="5" y="24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1" y="9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33" h="25">
                  <a:moveTo>
                    <a:pt x="7" y="0"/>
                  </a:moveTo>
                  <a:lnTo>
                    <a:pt x="15" y="0"/>
                  </a:lnTo>
                  <a:lnTo>
                    <a:pt x="29" y="14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9C7F0B5B-749D-EA49-9B94-C21B740D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2963863"/>
              <a:ext cx="36513" cy="396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3" y="13"/>
                </a:cxn>
                <a:cxn ang="0">
                  <a:pos x="22" y="18"/>
                </a:cxn>
                <a:cxn ang="0">
                  <a:pos x="18" y="22"/>
                </a:cxn>
                <a:cxn ang="0">
                  <a:pos x="9" y="25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1" y="1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9" y="0"/>
                </a:cxn>
              </a:cxnLst>
              <a:rect l="0" t="0" r="r" b="b"/>
              <a:pathLst>
                <a:path w="23" h="25">
                  <a:moveTo>
                    <a:pt x="9" y="0"/>
                  </a:moveTo>
                  <a:lnTo>
                    <a:pt x="16" y="3"/>
                  </a:lnTo>
                  <a:lnTo>
                    <a:pt x="20" y="7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9" y="25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6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B88154EC-7110-4C4B-B4A8-FBCD7823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3038475"/>
              <a:ext cx="106363" cy="8255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" y="7"/>
                </a:cxn>
                <a:cxn ang="0">
                  <a:pos x="63" y="15"/>
                </a:cxn>
                <a:cxn ang="0">
                  <a:pos x="67" y="22"/>
                </a:cxn>
                <a:cxn ang="0">
                  <a:pos x="67" y="30"/>
                </a:cxn>
                <a:cxn ang="0">
                  <a:pos x="63" y="38"/>
                </a:cxn>
                <a:cxn ang="0">
                  <a:pos x="56" y="46"/>
                </a:cxn>
                <a:cxn ang="0">
                  <a:pos x="48" y="50"/>
                </a:cxn>
                <a:cxn ang="0">
                  <a:pos x="44" y="52"/>
                </a:cxn>
                <a:cxn ang="0">
                  <a:pos x="39" y="52"/>
                </a:cxn>
                <a:cxn ang="0">
                  <a:pos x="38" y="50"/>
                </a:cxn>
                <a:cxn ang="0">
                  <a:pos x="35" y="49"/>
                </a:cxn>
                <a:cxn ang="0">
                  <a:pos x="34" y="45"/>
                </a:cxn>
                <a:cxn ang="0">
                  <a:pos x="31" y="41"/>
                </a:cxn>
                <a:cxn ang="0">
                  <a:pos x="27" y="35"/>
                </a:cxn>
                <a:cxn ang="0">
                  <a:pos x="11" y="33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4" y="20"/>
                </a:cxn>
                <a:cxn ang="0">
                  <a:pos x="9" y="15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30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2" y="11"/>
                </a:cxn>
                <a:cxn ang="0">
                  <a:pos x="49" y="0"/>
                </a:cxn>
              </a:cxnLst>
              <a:rect l="0" t="0" r="r" b="b"/>
              <a:pathLst>
                <a:path w="67" h="52">
                  <a:moveTo>
                    <a:pt x="49" y="0"/>
                  </a:moveTo>
                  <a:lnTo>
                    <a:pt x="56" y="7"/>
                  </a:lnTo>
                  <a:lnTo>
                    <a:pt x="63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63" y="38"/>
                  </a:lnTo>
                  <a:lnTo>
                    <a:pt x="56" y="46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8" y="50"/>
                  </a:lnTo>
                  <a:lnTo>
                    <a:pt x="35" y="49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7" y="35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9" y="1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2" y="1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8B43F69A-F034-0D48-9FF2-47F98F31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3263900"/>
              <a:ext cx="390525" cy="25876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6" y="4"/>
                </a:cxn>
                <a:cxn ang="0">
                  <a:pos x="30" y="13"/>
                </a:cxn>
                <a:cxn ang="0">
                  <a:pos x="52" y="17"/>
                </a:cxn>
                <a:cxn ang="0">
                  <a:pos x="64" y="25"/>
                </a:cxn>
                <a:cxn ang="0">
                  <a:pos x="66" y="22"/>
                </a:cxn>
                <a:cxn ang="0">
                  <a:pos x="81" y="18"/>
                </a:cxn>
                <a:cxn ang="0">
                  <a:pos x="111" y="21"/>
                </a:cxn>
                <a:cxn ang="0">
                  <a:pos x="137" y="35"/>
                </a:cxn>
                <a:cxn ang="0">
                  <a:pos x="160" y="47"/>
                </a:cxn>
                <a:cxn ang="0">
                  <a:pos x="178" y="59"/>
                </a:cxn>
                <a:cxn ang="0">
                  <a:pos x="189" y="74"/>
                </a:cxn>
                <a:cxn ang="0">
                  <a:pos x="196" y="80"/>
                </a:cxn>
                <a:cxn ang="0">
                  <a:pos x="202" y="84"/>
                </a:cxn>
                <a:cxn ang="0">
                  <a:pos x="208" y="92"/>
                </a:cxn>
                <a:cxn ang="0">
                  <a:pos x="216" y="111"/>
                </a:cxn>
                <a:cxn ang="0">
                  <a:pos x="231" y="126"/>
                </a:cxn>
                <a:cxn ang="0">
                  <a:pos x="242" y="143"/>
                </a:cxn>
                <a:cxn ang="0">
                  <a:pos x="246" y="161"/>
                </a:cxn>
                <a:cxn ang="0">
                  <a:pos x="237" y="162"/>
                </a:cxn>
                <a:cxn ang="0">
                  <a:pos x="217" y="152"/>
                </a:cxn>
                <a:cxn ang="0">
                  <a:pos x="200" y="133"/>
                </a:cxn>
                <a:cxn ang="0">
                  <a:pos x="193" y="117"/>
                </a:cxn>
                <a:cxn ang="0">
                  <a:pos x="172" y="117"/>
                </a:cxn>
                <a:cxn ang="0">
                  <a:pos x="163" y="128"/>
                </a:cxn>
                <a:cxn ang="0">
                  <a:pos x="150" y="147"/>
                </a:cxn>
                <a:cxn ang="0">
                  <a:pos x="135" y="148"/>
                </a:cxn>
                <a:cxn ang="0">
                  <a:pos x="124" y="130"/>
                </a:cxn>
                <a:cxn ang="0">
                  <a:pos x="118" y="122"/>
                </a:cxn>
                <a:cxn ang="0">
                  <a:pos x="94" y="124"/>
                </a:cxn>
                <a:cxn ang="0">
                  <a:pos x="93" y="118"/>
                </a:cxn>
                <a:cxn ang="0">
                  <a:pos x="103" y="110"/>
                </a:cxn>
                <a:cxn ang="0">
                  <a:pos x="109" y="109"/>
                </a:cxn>
                <a:cxn ang="0">
                  <a:pos x="105" y="98"/>
                </a:cxn>
                <a:cxn ang="0">
                  <a:pos x="97" y="88"/>
                </a:cxn>
                <a:cxn ang="0">
                  <a:pos x="89" y="80"/>
                </a:cxn>
                <a:cxn ang="0">
                  <a:pos x="67" y="70"/>
                </a:cxn>
                <a:cxn ang="0">
                  <a:pos x="56" y="69"/>
                </a:cxn>
                <a:cxn ang="0">
                  <a:pos x="51" y="65"/>
                </a:cxn>
                <a:cxn ang="0">
                  <a:pos x="47" y="58"/>
                </a:cxn>
                <a:cxn ang="0">
                  <a:pos x="29" y="61"/>
                </a:cxn>
                <a:cxn ang="0">
                  <a:pos x="19" y="58"/>
                </a:cxn>
                <a:cxn ang="0">
                  <a:pos x="29" y="36"/>
                </a:cxn>
                <a:cxn ang="0">
                  <a:pos x="33" y="30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2" y="22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15" y="2"/>
                </a:cxn>
              </a:cxnLst>
              <a:rect l="0" t="0" r="r" b="b"/>
              <a:pathLst>
                <a:path w="246" h="163">
                  <a:moveTo>
                    <a:pt x="18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9"/>
                  </a:lnTo>
                  <a:lnTo>
                    <a:pt x="30" y="13"/>
                  </a:lnTo>
                  <a:lnTo>
                    <a:pt x="36" y="14"/>
                  </a:lnTo>
                  <a:lnTo>
                    <a:pt x="52" y="17"/>
                  </a:lnTo>
                  <a:lnTo>
                    <a:pt x="60" y="21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81" y="18"/>
                  </a:lnTo>
                  <a:lnTo>
                    <a:pt x="96" y="18"/>
                  </a:lnTo>
                  <a:lnTo>
                    <a:pt x="111" y="21"/>
                  </a:lnTo>
                  <a:lnTo>
                    <a:pt x="123" y="26"/>
                  </a:lnTo>
                  <a:lnTo>
                    <a:pt x="137" y="35"/>
                  </a:lnTo>
                  <a:lnTo>
                    <a:pt x="146" y="41"/>
                  </a:lnTo>
                  <a:lnTo>
                    <a:pt x="160" y="47"/>
                  </a:lnTo>
                  <a:lnTo>
                    <a:pt x="171" y="51"/>
                  </a:lnTo>
                  <a:lnTo>
                    <a:pt x="178" y="59"/>
                  </a:lnTo>
                  <a:lnTo>
                    <a:pt x="183" y="67"/>
                  </a:lnTo>
                  <a:lnTo>
                    <a:pt x="189" y="74"/>
                  </a:lnTo>
                  <a:lnTo>
                    <a:pt x="191" y="77"/>
                  </a:lnTo>
                  <a:lnTo>
                    <a:pt x="196" y="80"/>
                  </a:lnTo>
                  <a:lnTo>
                    <a:pt x="198" y="81"/>
                  </a:lnTo>
                  <a:lnTo>
                    <a:pt x="202" y="84"/>
                  </a:lnTo>
                  <a:lnTo>
                    <a:pt x="205" y="87"/>
                  </a:lnTo>
                  <a:lnTo>
                    <a:pt x="208" y="92"/>
                  </a:lnTo>
                  <a:lnTo>
                    <a:pt x="211" y="100"/>
                  </a:lnTo>
                  <a:lnTo>
                    <a:pt x="216" y="111"/>
                  </a:lnTo>
                  <a:lnTo>
                    <a:pt x="224" y="121"/>
                  </a:lnTo>
                  <a:lnTo>
                    <a:pt x="231" y="126"/>
                  </a:lnTo>
                  <a:lnTo>
                    <a:pt x="237" y="133"/>
                  </a:lnTo>
                  <a:lnTo>
                    <a:pt x="242" y="143"/>
                  </a:lnTo>
                  <a:lnTo>
                    <a:pt x="246" y="154"/>
                  </a:lnTo>
                  <a:lnTo>
                    <a:pt x="246" y="161"/>
                  </a:lnTo>
                  <a:lnTo>
                    <a:pt x="243" y="163"/>
                  </a:lnTo>
                  <a:lnTo>
                    <a:pt x="237" y="162"/>
                  </a:lnTo>
                  <a:lnTo>
                    <a:pt x="227" y="158"/>
                  </a:lnTo>
                  <a:lnTo>
                    <a:pt x="217" y="152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6" y="122"/>
                  </a:lnTo>
                  <a:lnTo>
                    <a:pt x="193" y="117"/>
                  </a:lnTo>
                  <a:lnTo>
                    <a:pt x="186" y="114"/>
                  </a:lnTo>
                  <a:lnTo>
                    <a:pt x="172" y="117"/>
                  </a:lnTo>
                  <a:lnTo>
                    <a:pt x="167" y="121"/>
                  </a:lnTo>
                  <a:lnTo>
                    <a:pt x="163" y="128"/>
                  </a:lnTo>
                  <a:lnTo>
                    <a:pt x="157" y="137"/>
                  </a:lnTo>
                  <a:lnTo>
                    <a:pt x="150" y="147"/>
                  </a:lnTo>
                  <a:lnTo>
                    <a:pt x="144" y="151"/>
                  </a:lnTo>
                  <a:lnTo>
                    <a:pt x="135" y="148"/>
                  </a:lnTo>
                  <a:lnTo>
                    <a:pt x="129" y="140"/>
                  </a:lnTo>
                  <a:lnTo>
                    <a:pt x="124" y="130"/>
                  </a:lnTo>
                  <a:lnTo>
                    <a:pt x="122" y="124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94" y="124"/>
                  </a:lnTo>
                  <a:lnTo>
                    <a:pt x="92" y="121"/>
                  </a:lnTo>
                  <a:lnTo>
                    <a:pt x="93" y="118"/>
                  </a:lnTo>
                  <a:lnTo>
                    <a:pt x="100" y="111"/>
                  </a:lnTo>
                  <a:lnTo>
                    <a:pt x="103" y="110"/>
                  </a:lnTo>
                  <a:lnTo>
                    <a:pt x="107" y="110"/>
                  </a:lnTo>
                  <a:lnTo>
                    <a:pt x="109" y="109"/>
                  </a:lnTo>
                  <a:lnTo>
                    <a:pt x="108" y="104"/>
                  </a:lnTo>
                  <a:lnTo>
                    <a:pt x="105" y="98"/>
                  </a:lnTo>
                  <a:lnTo>
                    <a:pt x="101" y="92"/>
                  </a:lnTo>
                  <a:lnTo>
                    <a:pt x="97" y="88"/>
                  </a:lnTo>
                  <a:lnTo>
                    <a:pt x="94" y="84"/>
                  </a:lnTo>
                  <a:lnTo>
                    <a:pt x="89" y="80"/>
                  </a:lnTo>
                  <a:lnTo>
                    <a:pt x="81" y="74"/>
                  </a:lnTo>
                  <a:lnTo>
                    <a:pt x="67" y="70"/>
                  </a:lnTo>
                  <a:lnTo>
                    <a:pt x="60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7" y="58"/>
                  </a:lnTo>
                  <a:lnTo>
                    <a:pt x="38" y="59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21" y="52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29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exemples</a:t>
            </a:r>
            <a:r>
              <a:rPr lang="en-US" dirty="0"/>
              <a:t> de </a:t>
            </a:r>
            <a:r>
              <a:rPr lang="en-US" dirty="0" err="1"/>
              <a:t>graphiques</a:t>
            </a:r>
            <a:r>
              <a:rPr lang="en-US" dirty="0"/>
              <a:t>...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523186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486209"/>
            <a:ext cx="2523186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4203886-6CA4-0547-956B-38F667B9B3EC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115B212-B59F-C34A-BACB-F6125CFCF003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A3EB839-4244-B742-BEB0-7AE689E89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27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CB6CFB-B7F4-154B-A07C-34C73F2E3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9446406" y="3521569"/>
            <a:ext cx="2745601" cy="3336432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EF16DE-F802-E34B-ADAE-7E2295A74C72}"/>
              </a:ext>
            </a:extLst>
          </p:cNvPr>
          <p:cNvSpPr/>
          <p:nvPr/>
        </p:nvSpPr>
        <p:spPr>
          <a:xfrm>
            <a:off x="9446407" y="2822330"/>
            <a:ext cx="27431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268BE-526D-0344-BEBE-8B581C6C30B0}"/>
              </a:ext>
            </a:extLst>
          </p:cNvPr>
          <p:cNvSpPr/>
          <p:nvPr/>
        </p:nvSpPr>
        <p:spPr>
          <a:xfrm>
            <a:off x="9443999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662A1A-BBD4-CE46-863F-9EF033441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4006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01E4F88-88E8-8840-89D4-9631B93A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F177EF-04DC-F440-86EF-6F25183A22DF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30657A5-7D28-314B-B6C3-DECD83B6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6BCB268-3F67-254C-ABFB-9B6FBD93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069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exemples</a:t>
            </a:r>
            <a:r>
              <a:rPr lang="en-US" dirty="0"/>
              <a:t> de </a:t>
            </a:r>
            <a:r>
              <a:rPr lang="en-US" dirty="0" err="1"/>
              <a:t>graphiques</a:t>
            </a:r>
            <a:r>
              <a:rPr lang="en-US" dirty="0"/>
              <a:t>...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36840" y="2104774"/>
            <a:ext cx="2488985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840" y="3245175"/>
            <a:ext cx="2488985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8C5176-E9C9-F64B-9490-00690968D402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EBBFEA-CA44-7246-A954-0FEBDA9DA844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EDBEB-8386-E748-B4CF-E735BEC58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8993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2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3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</a:t>
            </a:r>
            <a:r>
              <a:rPr lang="en-US" dirty="0" err="1"/>
              <a:t>l’OBJECTIF</a:t>
            </a:r>
            <a:r>
              <a:rPr lang="en-US" dirty="0"/>
              <a:t> principal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5481B-0C9B-BC45-823C-8410FBCE1287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BCB8B6-3929-F54C-821A-95C7D6AD8BA4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C02C3F-92B0-A949-AF1B-76319AB69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951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éléments</a:t>
            </a:r>
            <a:r>
              <a:rPr lang="en-US" dirty="0"/>
              <a:t> </a:t>
            </a:r>
            <a:r>
              <a:rPr lang="en-US" dirty="0" err="1"/>
              <a:t>graphiques</a:t>
            </a:r>
            <a:r>
              <a:rPr lang="en-US" dirty="0"/>
              <a:t>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365326"/>
            <a:ext cx="2231571" cy="54229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882239"/>
            <a:ext cx="2231571" cy="54229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02C653-E977-9F40-A8B8-C6CD6656735E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197A26-AAC0-EC47-A43D-ECD4B5D592C7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4C590-CEDF-8140-9C57-28FFB822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0389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another chart elements…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9067" y="2399655"/>
            <a:ext cx="2487794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E0F616F-D559-3F43-B93A-5F462A9AEA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9067" y="3278196"/>
            <a:ext cx="2487794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5335F14-13D7-B044-8EAE-33C5060761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9067" y="4156737"/>
            <a:ext cx="2487794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 err="1"/>
              <a:t>Exemple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. </a:t>
            </a:r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.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872D2E46-FA4C-7246-9745-B4D0C6DBF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5140" y="2644855"/>
            <a:ext cx="1105980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70 %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297293D6-DC2C-F244-A97C-78A99F007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9508" y="3490876"/>
            <a:ext cx="110598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60 %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88F3319C-9963-6847-B394-7267A623D8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5139" y="4290002"/>
            <a:ext cx="110598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68 %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BECF1F-80C3-534A-A96C-92371E3FADF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DF1B1F-2AA0-9847-BBB9-394317C19257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05284E-CC22-5649-908E-A764FF3EB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389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6" y="603212"/>
            <a:ext cx="9557893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exemples</a:t>
            </a:r>
            <a:r>
              <a:rPr lang="en-US" dirty="0"/>
              <a:t> </a:t>
            </a:r>
            <a:r>
              <a:rPr lang="en-US" dirty="0" err="1"/>
              <a:t>d’icônes</a:t>
            </a:r>
            <a:r>
              <a:rPr lang="en-US" dirty="0"/>
              <a:t>...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5E7BA1-ECCB-DF46-AE6A-416519CB497C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737CB4-7CC9-BE4D-B6B6-522DC0E0EDC0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31511-8F11-0E49-9246-9F6BA3752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957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864E2E-B921-9046-9D6D-172344F39F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776092-4503-BAAF-1CEC-0E6CCB2BE8AE}"/>
              </a:ext>
            </a:extLst>
          </p:cNvPr>
          <p:cNvSpPr/>
          <p:nvPr userDrawn="1"/>
        </p:nvSpPr>
        <p:spPr>
          <a:xfrm>
            <a:off x="0" y="826900"/>
            <a:ext cx="6716274" cy="27853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835A6-2370-01A8-0939-6E2D25F68AF4}"/>
              </a:ext>
            </a:extLst>
          </p:cNvPr>
          <p:cNvSpPr txBox="1"/>
          <p:nvPr userDrawn="1"/>
        </p:nvSpPr>
        <p:spPr>
          <a:xfrm>
            <a:off x="902087" y="953783"/>
            <a:ext cx="31085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5000" b="1" kern="1200" dirty="0">
                <a:solidFill>
                  <a:srgbClr val="32382C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OBJECTIF</a:t>
            </a:r>
            <a:endParaRPr lang="en-CA" sz="5000" kern="1200" dirty="0">
              <a:solidFill>
                <a:srgbClr val="32382C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22EDE-EA8F-7F63-54B3-BE576AA41F42}"/>
              </a:ext>
            </a:extLst>
          </p:cNvPr>
          <p:cNvSpPr txBox="1"/>
          <p:nvPr userDrawn="1"/>
        </p:nvSpPr>
        <p:spPr>
          <a:xfrm>
            <a:off x="922227" y="1693393"/>
            <a:ext cx="4164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kern="1200" dirty="0" err="1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Mitacs</a:t>
            </a:r>
            <a: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lang="fr-CA" sz="1400" b="1" kern="1200" dirty="0">
                <a:solidFill>
                  <a:srgbClr val="FF9600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donne des ailes</a:t>
            </a:r>
            <a:r>
              <a:rPr lang="fr-CA" sz="1400" kern="1200" dirty="0">
                <a:solidFill>
                  <a:srgbClr val="FF9600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à l’innovation canadienne grâce à des partenariats qui débouchent sur des solutions à nos problèmes les plus pressants. </a:t>
            </a:r>
            <a:b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Nous générons de la croissance économique, de </a:t>
            </a:r>
            <a:b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fr-CA" sz="1400" kern="1200" dirty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la productivité et des changements concrets pour améliorer la qualité de vie de l’ensemble de la population canadienne.</a:t>
            </a:r>
            <a:endParaRPr lang="en-CA" sz="1400" kern="1200" dirty="0">
              <a:solidFill>
                <a:srgbClr val="0F6285"/>
              </a:solidFill>
              <a:effectLst/>
              <a:latin typeface="Lato" panose="020F0502020204030203" pitchFamily="34" charset="77"/>
              <a:ea typeface="+mn-ea"/>
              <a:cs typeface="+mn-cs"/>
            </a:endParaRPr>
          </a:p>
          <a:p>
            <a:endParaRPr lang="en-US" sz="1400" dirty="0">
              <a:solidFill>
                <a:srgbClr val="32382C"/>
              </a:solidFill>
              <a:latin typeface="Lato" panose="020F0502020204030203" pitchFamily="34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DB442-B24D-714D-8DBA-15DFBECEF99F}"/>
              </a:ext>
            </a:extLst>
          </p:cNvPr>
          <p:cNvSpPr/>
          <p:nvPr userDrawn="1"/>
        </p:nvSpPr>
        <p:spPr>
          <a:xfrm>
            <a:off x="5582478" y="127414"/>
            <a:ext cx="4995606" cy="49956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0DF3B51-48FE-8642-5D6D-4A439E718974}"/>
              </a:ext>
            </a:extLst>
          </p:cNvPr>
          <p:cNvSpPr txBox="1">
            <a:spLocks/>
          </p:cNvSpPr>
          <p:nvPr userDrawn="1"/>
        </p:nvSpPr>
        <p:spPr>
          <a:xfrm>
            <a:off x="6658437" y="1790635"/>
            <a:ext cx="3418251" cy="2697612"/>
          </a:xfrm>
          <a:prstGeom prst="rect">
            <a:avLst/>
          </a:prstGeom>
        </p:spPr>
        <p:txBody>
          <a:bodyPr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93813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1400" kern="1200" spc="0" dirty="0" err="1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Mitacs</a:t>
            </a:r>
            <a:r>
              <a:rPr lang="fr-CA" sz="1400" kern="1200" spc="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 joue un rôle de </a:t>
            </a:r>
            <a:r>
              <a:rPr lang="fr-CA" sz="1400" b="1" kern="1200" spc="0" dirty="0">
                <a:solidFill>
                  <a:srgbClr val="FF9600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catalyseur des efforts</a:t>
            </a:r>
            <a:r>
              <a:rPr lang="fr-CA" sz="1400" kern="1200" spc="0" dirty="0">
                <a:solidFill>
                  <a:srgbClr val="FF9600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lang="fr-CA" sz="1400" kern="1200" spc="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au sein de l’écosystème canadien de l’innovation. Nous créerons une communauté de calibre mondial de personnes innovatrices et diverses grâce à notre modèle collaboratif. Pour </a:t>
            </a:r>
            <a:br>
              <a:rPr lang="fr-CA" sz="1400" kern="1200" spc="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fr-CA" sz="1400" kern="1200" spc="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 parvenir, nous attirerons les meilleurs talents, les déploierons auprès du secteur privé et trouverons l’expertise adaptée pour répondre aux besoins en élaborant des solutions ambitieuses à des défis concrets.</a:t>
            </a:r>
            <a:endParaRPr lang="en-CA" sz="1400" kern="1200" spc="0" dirty="0">
              <a:solidFill>
                <a:schemeClr val="tx1"/>
              </a:solidFill>
              <a:effectLst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9405D-27CF-FFEA-B58F-2A1C391DCE25}"/>
              </a:ext>
            </a:extLst>
          </p:cNvPr>
          <p:cNvSpPr txBox="1"/>
          <p:nvPr userDrawn="1"/>
        </p:nvSpPr>
        <p:spPr>
          <a:xfrm>
            <a:off x="6739857" y="1003447"/>
            <a:ext cx="2811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B88E6B-8EB1-A040-90CC-3AD060203183}"/>
              </a:ext>
            </a:extLst>
          </p:cNvPr>
          <p:cNvSpPr/>
          <p:nvPr userDrawn="1"/>
        </p:nvSpPr>
        <p:spPr>
          <a:xfrm>
            <a:off x="3140611" y="3039576"/>
            <a:ext cx="3561752" cy="356175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B6D7B7-D8AF-8A3D-3DE5-FD6B2CEB7E12}"/>
              </a:ext>
            </a:extLst>
          </p:cNvPr>
          <p:cNvSpPr txBox="1"/>
          <p:nvPr userDrawn="1"/>
        </p:nvSpPr>
        <p:spPr>
          <a:xfrm>
            <a:off x="3754727" y="3982910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2A595E-9BC7-0A1C-6449-B7B33F192790}"/>
              </a:ext>
            </a:extLst>
          </p:cNvPr>
          <p:cNvSpPr txBox="1"/>
          <p:nvPr userDrawn="1"/>
        </p:nvSpPr>
        <p:spPr>
          <a:xfrm>
            <a:off x="3851289" y="4731249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kern="120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L’innovation canadienne sera </a:t>
            </a:r>
            <a:br>
              <a:rPr lang="fr-CA" sz="1400" kern="120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fr-CA" sz="1400" kern="120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à l’origine de changements qui </a:t>
            </a:r>
            <a:r>
              <a:rPr lang="fr-CA" sz="1400" b="1" kern="1200" dirty="0">
                <a:solidFill>
                  <a:srgbClr val="FF9600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transforment</a:t>
            </a:r>
            <a:r>
              <a:rPr lang="fr-CA" sz="1400" kern="1200" dirty="0">
                <a:solidFill>
                  <a:schemeClr val="tx1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 le monde.</a:t>
            </a:r>
            <a:endParaRPr lang="en-CA" sz="1400" kern="1200" dirty="0">
              <a:solidFill>
                <a:schemeClr val="tx1"/>
              </a:solidFill>
              <a:effectLst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4749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e %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453F-0E03-9F41-8F5B-81CA7C74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Graphiques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secteurs</a:t>
            </a:r>
            <a:r>
              <a:rPr lang="en-US" dirty="0"/>
              <a:t> pour TOUS les  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CE134A-1760-2142-8A3B-9588B555041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99E6AD-3DBB-1F47-AE28-AC7D558E2ECA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A277DD-4C6B-9343-A079-FB9915921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341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Elemen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89FA09-EA56-A44C-8669-C9E726758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2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éléments</a:t>
            </a:r>
            <a:r>
              <a:rPr lang="en-US" dirty="0"/>
              <a:t> </a:t>
            </a:r>
            <a:r>
              <a:rPr lang="en-US" dirty="0" err="1"/>
              <a:t>graphiques</a:t>
            </a:r>
            <a:r>
              <a:rPr lang="en-US" dirty="0"/>
              <a:t>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E77D28-5F94-4C49-9230-F440B0786E51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C4FFF6-4AFA-E444-B975-97553A50A8C8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67381-EADA-7E4B-8849-349898448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1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EBD33439-FFFB-AB45-A08E-99886231D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5" y="6540881"/>
            <a:ext cx="762207" cy="213832"/>
          </a:xfrm>
          <a:prstGeom prst="rect">
            <a:avLst/>
          </a:prstGeom>
        </p:spPr>
      </p:pic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D6E72E42-C45D-95DA-7CE8-2AE5DC3617C9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7" y="2212257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6941060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A5E0931-9A24-2946-84EC-E30377DF663D}"/>
              </a:ext>
            </a:extLst>
          </p:cNvPr>
          <p:cNvSpPr/>
          <p:nvPr userDrawn="1"/>
        </p:nvSpPr>
        <p:spPr>
          <a:xfrm>
            <a:off x="3221502" y="130810"/>
            <a:ext cx="9553197" cy="9553197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96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812B19-C750-9F4C-8A01-137C263E5C44}"/>
              </a:ext>
            </a:extLst>
          </p:cNvPr>
          <p:cNvSpPr/>
          <p:nvPr userDrawn="1"/>
        </p:nvSpPr>
        <p:spPr>
          <a:xfrm>
            <a:off x="3467675" y="432644"/>
            <a:ext cx="9553197" cy="95531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FF1028-DC13-2D49-B373-B0CCAD08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3556" y="3674109"/>
            <a:ext cx="7692889" cy="1365117"/>
          </a:xfrm>
        </p:spPr>
        <p:txBody>
          <a:bodyPr wrap="square" anchor="t">
            <a:spAutoFit/>
          </a:bodyPr>
          <a:lstStyle>
            <a:lvl1pPr algn="r">
              <a:lnSpc>
                <a:spcPts val="4860"/>
              </a:lnSpc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D150F4C-4826-3D44-8392-262B30FD2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8443" y="5092621"/>
            <a:ext cx="685800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71B04-189A-4949-A6C1-342C576D2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3198" y="2783029"/>
            <a:ext cx="2095975" cy="5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6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6033D1-D33D-4E41-9C9E-74C20F2BF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406" y="2819411"/>
            <a:ext cx="2743199" cy="4035671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873B85-3D6C-0B45-937C-EAF73DB2B4BE}"/>
              </a:ext>
            </a:extLst>
          </p:cNvPr>
          <p:cNvSpPr/>
          <p:nvPr/>
        </p:nvSpPr>
        <p:spPr>
          <a:xfrm>
            <a:off x="9446406" y="2822329"/>
            <a:ext cx="27431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EFF45-8073-DF4F-ACA5-BBC650EDD516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D87520-CF70-6043-AB0C-27458E84A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7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078C1D-7E0A-324D-9D53-B267C197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62018-D6D4-CF4B-A887-E6C99FE8027A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4A0AB1E-A54D-4444-A658-9E7D7B48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BD5066-7D62-A24D-A0AF-3EEB31760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05807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Vertical Text Placeholder 4">
            <a:extLst>
              <a:ext uri="{FF2B5EF4-FFF2-40B4-BE49-F238E27FC236}">
                <a16:creationId xmlns:a16="http://schemas.microsoft.com/office/drawing/2014/main" id="{E36E93A7-CB68-3241-A79E-ED5027A12DD6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5220D3BF-FD7F-854F-A494-2134A2720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AF690B7-1421-4D47-A123-00D8346D3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8" y="172964"/>
            <a:ext cx="7275503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an agenda/contents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89F67-B902-BD48-A86C-AADBA0F715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2015" y="2051800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C5BE850-FA4B-D648-B181-9DDAEA391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2015" y="2985681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3FA6743-045C-5C47-A93D-702D31C8A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22015" y="3919561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189BE7D-4738-A242-8CE4-E7E4240D42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428" y="2051000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BBB367C-E428-2645-9076-11EB9EB75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83428" y="2920983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3400CDA-78FA-BD48-8CB2-068D824E22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3428" y="3790166"/>
            <a:ext cx="2233171" cy="6223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Insert desired text here. These can be various sections/chapters.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AD04B1-494A-224D-8E77-1765948E7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11437" y="2051002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7DDD671-A48B-3941-877C-E82BAD9750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1437" y="2967177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CDB48CD7-72F6-7847-9944-A038A6B3CD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42941" y="3919563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5051315-52FD-A243-950C-7FFA68E910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1" y="2051002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27B2BF0E-F8EA-C341-9FCA-DFC9F39162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2920985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7BF592D6-72FF-7A4B-BBCA-2331C0590E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9" y="3790168"/>
            <a:ext cx="766499" cy="386081"/>
          </a:xfrm>
        </p:spPr>
        <p:txBody>
          <a:bodyPr/>
          <a:lstStyle>
            <a:lvl1pPr>
              <a:defRPr b="1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BBAA04-01A3-A44C-BCC4-367D5AED2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122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48">
            <a:extLst>
              <a:ext uri="{FF2B5EF4-FFF2-40B4-BE49-F238E27FC236}">
                <a16:creationId xmlns:a16="http://schemas.microsoft.com/office/drawing/2014/main" id="{EBD33439-FFFB-AB45-A08E-99886231D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8011504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blank generic slide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7" y="6540881"/>
            <a:ext cx="762207" cy="2138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9034FB9-ED3D-0145-9D7B-B7491DE532C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81EF9F-04C1-8A42-9F81-952C11F7BC6E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Vertical Text Placeholder 4">
            <a:extLst>
              <a:ext uri="{FF2B5EF4-FFF2-40B4-BE49-F238E27FC236}">
                <a16:creationId xmlns:a16="http://schemas.microsoft.com/office/drawing/2014/main" id="{8C58BA5E-BBC8-C60A-3DCE-2F9996F70BBE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460773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Proble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656F2E-8ACC-F045-BBC7-7250FFAB3E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04927"/>
            <a:ext cx="91440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 marL="712769" marR="0" indent="0" algn="l" defTabSz="914377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2pPr>
            <a:lvl3pPr marL="1208058" indent="-134935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111223" algn="l"/>
              </a:tabLst>
              <a:defRPr sz="1600"/>
            </a:lvl3pPr>
          </a:lstStyle>
          <a:p>
            <a:pPr lvl="0"/>
            <a:r>
              <a:rPr lang="en-US" dirty="0"/>
              <a:t>Here you have some text or click on icons to add graphics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D68B5D-CC8F-2D4C-A379-1EBD1ABB1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Title 48">
            <a:extLst>
              <a:ext uri="{FF2B5EF4-FFF2-40B4-BE49-F238E27FC236}">
                <a16:creationId xmlns:a16="http://schemas.microsoft.com/office/drawing/2014/main" id="{B35BD19D-C53A-854C-87FA-56E79A54F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4" y="486334"/>
            <a:ext cx="7549455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the Intro slide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EBA709A-14C8-184D-BAA7-4452306F6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3CDE97A3-9C30-A242-32C0-1E6D8AC79881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3279576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28EF5-E3B7-194B-BFF8-F40D5374A353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787017" y="1317117"/>
            <a:ext cx="5999163" cy="3535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– click icons to create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2440" y="1329309"/>
            <a:ext cx="3390139" cy="3534916"/>
          </a:xfrm>
        </p:spPr>
        <p:txBody>
          <a:bodyPr/>
          <a:lstStyle>
            <a:lvl2pPr marL="850879" indent="-138110">
              <a:tabLst/>
              <a:defRPr/>
            </a:lvl2pPr>
            <a:lvl4pPr marL="1341405" indent="-133347">
              <a:tabLst/>
              <a:defRPr/>
            </a:lvl4pPr>
            <a:lvl5pPr marL="1692232" indent="-133347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0" name="Title 48">
            <a:extLst>
              <a:ext uri="{FF2B5EF4-FFF2-40B4-BE49-F238E27FC236}">
                <a16:creationId xmlns:a16="http://schemas.microsoft.com/office/drawing/2014/main" id="{610B47B4-6906-B04B-882B-7D59D217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9DE8DCA5-4D8F-B72E-37C1-DAB11573098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45696117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2253" y="1327975"/>
            <a:ext cx="4641848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 marL="893740" indent="-84137">
              <a:lnSpc>
                <a:spcPct val="150000"/>
              </a:lnSpc>
              <a:tabLst/>
              <a:defRPr sz="1800"/>
            </a:lvl2pPr>
            <a:lvl3pPr marL="850879" indent="225420">
              <a:lnSpc>
                <a:spcPct val="150000"/>
              </a:lnSpc>
              <a:tabLst/>
              <a:defRPr sz="1600"/>
            </a:lvl3pPr>
          </a:lstStyle>
          <a:p>
            <a:r>
              <a:rPr lang="en-US" dirty="0"/>
              <a:t>Chart – click icons to create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94899" y="1327975"/>
            <a:ext cx="5105015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Chart – click icon to create</a:t>
            </a:r>
          </a:p>
        </p:txBody>
      </p:sp>
      <p:sp>
        <p:nvSpPr>
          <p:cNvPr id="19" name="Title 48">
            <a:extLst>
              <a:ext uri="{FF2B5EF4-FFF2-40B4-BE49-F238E27FC236}">
                <a16:creationId xmlns:a16="http://schemas.microsoft.com/office/drawing/2014/main" id="{A09FC007-B6B5-2A46-9603-138637CE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chart slide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0589219-F7A3-B84D-95C8-1F26A927C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D6609F-F50A-7647-8A03-F638A64E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Vertical Text Placeholder 4">
            <a:extLst>
              <a:ext uri="{FF2B5EF4-FFF2-40B4-BE49-F238E27FC236}">
                <a16:creationId xmlns:a16="http://schemas.microsoft.com/office/drawing/2014/main" id="{182DF511-F79E-A040-5B9E-201D70B6C3C6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18555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7017" y="1568625"/>
            <a:ext cx="3390139" cy="3534916"/>
          </a:xfrm>
        </p:spPr>
        <p:txBody>
          <a:bodyPr/>
          <a:lstStyle>
            <a:lvl2pPr marL="850879" indent="-138110">
              <a:tabLst/>
              <a:defRPr/>
            </a:lvl2pPr>
            <a:lvl4pPr marL="1341405" indent="-133347">
              <a:tabLst/>
              <a:defRPr/>
            </a:lvl4pPr>
            <a:lvl5pPr marL="1692232" indent="-133347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4"/>
            <a:ext cx="7375091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1280" y="1568626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Right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D74FAB9D-035F-817B-B3DC-A58E3881D384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5097018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6866C3-E654-EA45-949D-42A610E11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073FB-7B8E-6640-8494-5A08C5298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3205" y="1558535"/>
            <a:ext cx="3390139" cy="3534916"/>
          </a:xfrm>
        </p:spPr>
        <p:txBody>
          <a:bodyPr/>
          <a:lstStyle>
            <a:lvl2pPr marL="850879" indent="-138110">
              <a:tabLst/>
              <a:defRPr/>
            </a:lvl2pPr>
            <a:lvl4pPr marL="1341405" indent="-133347">
              <a:tabLst/>
              <a:defRPr/>
            </a:lvl4pPr>
            <a:lvl5pPr marL="1692232" indent="-133347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1830482-F754-8E4E-85E4-C990AB38A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6" y="172964"/>
            <a:ext cx="7393197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with text and photo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61CACC7-EAD5-F14A-80E0-D0CCE75AB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AC9E0-5532-6946-8B82-535585DB2E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87018" y="1558535"/>
            <a:ext cx="6319861" cy="35349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Left side picture</a:t>
            </a:r>
          </a:p>
        </p:txBody>
      </p:sp>
      <p:sp>
        <p:nvSpPr>
          <p:cNvPr id="8" name="Vertical Text Placeholder 4">
            <a:extLst>
              <a:ext uri="{FF2B5EF4-FFF2-40B4-BE49-F238E27FC236}">
                <a16:creationId xmlns:a16="http://schemas.microsoft.com/office/drawing/2014/main" id="{E7D8EBC8-9087-C183-ABEC-9BFC0B85C537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7180438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/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73BC2AF-C7F4-D149-B342-152424BADFB7}"/>
              </a:ext>
            </a:extLst>
          </p:cNvPr>
          <p:cNvSpPr/>
          <p:nvPr userDrawn="1"/>
        </p:nvSpPr>
        <p:spPr>
          <a:xfrm>
            <a:off x="5534530" y="433058"/>
            <a:ext cx="1234031" cy="5506145"/>
          </a:xfrm>
          <a:prstGeom prst="rect">
            <a:avLst/>
          </a:prstGeom>
          <a:solidFill>
            <a:schemeClr val="accent4">
              <a:alpha val="351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75246F-9FC3-FE41-B48F-08792D4103AD}"/>
              </a:ext>
            </a:extLst>
          </p:cNvPr>
          <p:cNvSpPr/>
          <p:nvPr userDrawn="1"/>
        </p:nvSpPr>
        <p:spPr>
          <a:xfrm>
            <a:off x="5534529" y="433056"/>
            <a:ext cx="1234031" cy="1063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5E7092-850A-6545-A9AC-F037ACA358D6}"/>
              </a:ext>
            </a:extLst>
          </p:cNvPr>
          <p:cNvSpPr txBox="1"/>
          <p:nvPr userDrawn="1"/>
        </p:nvSpPr>
        <p:spPr>
          <a:xfrm>
            <a:off x="5796630" y="381390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A92C2C-CEC4-2641-BB98-D1596C52EECC}"/>
              </a:ext>
            </a:extLst>
          </p:cNvPr>
          <p:cNvSpPr txBox="1"/>
          <p:nvPr userDrawn="1"/>
        </p:nvSpPr>
        <p:spPr>
          <a:xfrm>
            <a:off x="5824463" y="1457284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0C3D69-9CA5-3349-937A-2F95CD10884F}"/>
              </a:ext>
            </a:extLst>
          </p:cNvPr>
          <p:cNvSpPr txBox="1"/>
          <p:nvPr userDrawn="1"/>
        </p:nvSpPr>
        <p:spPr>
          <a:xfrm>
            <a:off x="5764186" y="3630829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7CEF09-4997-4247-AA01-C093210CE90A}"/>
              </a:ext>
            </a:extLst>
          </p:cNvPr>
          <p:cNvSpPr/>
          <p:nvPr userDrawn="1"/>
        </p:nvSpPr>
        <p:spPr>
          <a:xfrm>
            <a:off x="5533645" y="2566248"/>
            <a:ext cx="1234031" cy="1063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9F054A-5EED-1840-AF41-A18C7F29DFEF}"/>
              </a:ext>
            </a:extLst>
          </p:cNvPr>
          <p:cNvSpPr txBox="1"/>
          <p:nvPr userDrawn="1"/>
        </p:nvSpPr>
        <p:spPr>
          <a:xfrm>
            <a:off x="5827058" y="2524403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03F0BF-8BED-A949-8C0D-A705F3EC172C}"/>
              </a:ext>
            </a:extLst>
          </p:cNvPr>
          <p:cNvSpPr/>
          <p:nvPr userDrawn="1"/>
        </p:nvSpPr>
        <p:spPr>
          <a:xfrm>
            <a:off x="5533645" y="4784995"/>
            <a:ext cx="1234031" cy="11542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5CC93-F79D-7C41-97D1-395044B54659}"/>
              </a:ext>
            </a:extLst>
          </p:cNvPr>
          <p:cNvSpPr txBox="1"/>
          <p:nvPr userDrawn="1"/>
        </p:nvSpPr>
        <p:spPr>
          <a:xfrm>
            <a:off x="5790530" y="4784996"/>
            <a:ext cx="71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9AC3B34-76CC-AB4D-9E2C-1BFEDEDE9E2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30659" y="435754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5F4F04B-CE7B-FB49-A68A-33BED332E8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218967" y="1515268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0953566-E2FC-0842-A5C0-6B9F7B1374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29774" y="2593473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CF2B07-C6DB-174F-B6EB-01315AADD0D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8967" y="3651621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0DD8B6-3CA7-6640-A794-C69F52408BD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30659" y="4804246"/>
            <a:ext cx="2053463" cy="252157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7D1B57-13FB-134C-B6A5-5C76F7108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6B14B3D-4342-104C-A60B-3BB288E9D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Vertical Text Placeholder 4">
            <a:extLst>
              <a:ext uri="{FF2B5EF4-FFF2-40B4-BE49-F238E27FC236}">
                <a16:creationId xmlns:a16="http://schemas.microsoft.com/office/drawing/2014/main" id="{D319F5D0-C9BB-86EF-FFCF-724BF31085C4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84130984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iz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1824-4230-3C4A-84EA-86EBA95FB6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85591" y="4735874"/>
            <a:ext cx="1561816" cy="252156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268DE6-F6AF-4146-894C-0A6CB43CF958}"/>
              </a:ext>
            </a:extLst>
          </p:cNvPr>
          <p:cNvSpPr/>
          <p:nvPr userDrawn="1"/>
        </p:nvSpPr>
        <p:spPr>
          <a:xfrm>
            <a:off x="2138359" y="1432941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54F899-13A7-D842-B073-7475EFBCAACD}"/>
              </a:ext>
            </a:extLst>
          </p:cNvPr>
          <p:cNvSpPr/>
          <p:nvPr userDrawn="1"/>
        </p:nvSpPr>
        <p:spPr>
          <a:xfrm>
            <a:off x="5091618" y="1432941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ECDE1-3928-3F40-9F1F-DFB5F5F6EA60}"/>
              </a:ext>
            </a:extLst>
          </p:cNvPr>
          <p:cNvSpPr/>
          <p:nvPr userDrawn="1"/>
        </p:nvSpPr>
        <p:spPr>
          <a:xfrm>
            <a:off x="8044876" y="1432941"/>
            <a:ext cx="2556893" cy="25568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0FB19-E5EE-A34B-98EE-F6712176E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5691" y="2593719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3946BEE-230F-DE48-9C47-C9C5D83B95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2433" y="2593719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7298BC-0283-0C47-AEB0-9C55B70244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174" y="2593719"/>
            <a:ext cx="1315263" cy="235335"/>
          </a:xfrm>
        </p:spPr>
        <p:txBody>
          <a:bodyPr>
            <a:normAutofit/>
          </a:bodyPr>
          <a:lstStyle>
            <a:lvl1pPr marL="11113" indent="0" algn="l">
              <a:tabLst/>
              <a:defRPr sz="14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Click to edit #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337B5-DFFE-384F-B80F-3985B6096F49}"/>
              </a:ext>
            </a:extLst>
          </p:cNvPr>
          <p:cNvCxnSpPr/>
          <p:nvPr userDrawn="1"/>
        </p:nvCxnSpPr>
        <p:spPr>
          <a:xfrm>
            <a:off x="2378572" y="4364736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3E7779-A890-774D-841F-462D4AFAAFCD}"/>
              </a:ext>
            </a:extLst>
          </p:cNvPr>
          <p:cNvCxnSpPr/>
          <p:nvPr userDrawn="1"/>
        </p:nvCxnSpPr>
        <p:spPr>
          <a:xfrm>
            <a:off x="2378572" y="5334000"/>
            <a:ext cx="7959981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7845F8D-21D4-444C-A3CF-B710887E1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6AE4AD2F-C24A-0A4C-AF13-988B3DE9ED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4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market size slide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ED12F8F-56D0-7840-A02D-E55ED6157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1DB0D31-311F-1C8C-3AEE-E1E375FEF22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47227" y="4744434"/>
            <a:ext cx="1561816" cy="252156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00EE93D-DE52-8B91-7FB1-D1713CB7E2C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621925" y="4727636"/>
            <a:ext cx="1561816" cy="252156"/>
          </a:xfrm>
          <a:effectLst>
            <a:softEdge rad="0"/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8" name="Vertical Text Placeholder 4">
            <a:extLst>
              <a:ext uri="{FF2B5EF4-FFF2-40B4-BE49-F238E27FC236}">
                <a16:creationId xmlns:a16="http://schemas.microsoft.com/office/drawing/2014/main" id="{EF9D867E-32D9-0CB4-86B3-4BA9257668BD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1218842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"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526BD8-19E7-FE45-9F81-1C4F4767C285}"/>
              </a:ext>
            </a:extLst>
          </p:cNvPr>
          <p:cNvCxnSpPr>
            <a:cxnSpLocks/>
          </p:cNvCxnSpPr>
          <p:nvPr userDrawn="1"/>
        </p:nvCxnSpPr>
        <p:spPr>
          <a:xfrm flipV="1">
            <a:off x="2842087" y="2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B1C09E-2024-5D42-867B-7B87DC0D80FB}"/>
              </a:ext>
            </a:extLst>
          </p:cNvPr>
          <p:cNvSpPr/>
          <p:nvPr userDrawn="1"/>
        </p:nvSpPr>
        <p:spPr>
          <a:xfrm>
            <a:off x="1962780" y="39545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EACBE-C130-6C44-A062-100FA005D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92749" y="5658831"/>
            <a:ext cx="739283" cy="62167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4571E4-2FF0-ED4E-B9B9-EA6A8E17B1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2380" y="2"/>
            <a:ext cx="0" cy="39486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7EB59A-41D2-CA45-B37E-65ED270F1E78}"/>
              </a:ext>
            </a:extLst>
          </p:cNvPr>
          <p:cNvSpPr/>
          <p:nvPr userDrawn="1"/>
        </p:nvSpPr>
        <p:spPr>
          <a:xfrm>
            <a:off x="9563074" y="3203461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6A76B-A2A6-8144-A7D1-EEA55F3AD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3044" y="4907715"/>
            <a:ext cx="739283" cy="6216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481FE9-7136-4748-8623-746224D8EB0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68229" y="2"/>
            <a:ext cx="0" cy="3034229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6B0EB39-7890-FE4E-9831-CBC7C98834CD}"/>
              </a:ext>
            </a:extLst>
          </p:cNvPr>
          <p:cNvSpPr/>
          <p:nvPr userDrawn="1"/>
        </p:nvSpPr>
        <p:spPr>
          <a:xfrm>
            <a:off x="4488923" y="3040177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15D7A-396C-DF48-9C4F-32815C6125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8893" y="4744431"/>
            <a:ext cx="739283" cy="62167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0DC119-4B6C-3246-BA63-FB0A408F0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8001521" y="2"/>
            <a:ext cx="0" cy="2435491"/>
          </a:xfrm>
          <a:prstGeom prst="line">
            <a:avLst/>
          </a:prstGeom>
          <a:ln>
            <a:solidFill>
              <a:srgbClr val="EF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EB32385-E6EA-E04A-BC75-70E21CCD13D5}"/>
              </a:ext>
            </a:extLst>
          </p:cNvPr>
          <p:cNvSpPr/>
          <p:nvPr userDrawn="1"/>
        </p:nvSpPr>
        <p:spPr>
          <a:xfrm>
            <a:off x="7134407" y="2441439"/>
            <a:ext cx="1769253" cy="1975122"/>
          </a:xfrm>
          <a:prstGeom prst="roundRect">
            <a:avLst/>
          </a:prstGeom>
          <a:solidFill>
            <a:schemeClr val="tx1">
              <a:alpha val="875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0CF8D-0D17-E148-BCB0-A371B73D5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2185" y="4145693"/>
            <a:ext cx="739283" cy="62167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BFC5F2D-D5B5-784B-8596-01DFA0C81C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30" y="3767385"/>
            <a:ext cx="1769255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8D954039-48B7-4B45-B877-10468E829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E9AE91F-CF92-D348-9999-1C88D949CE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6894" y="3168647"/>
            <a:ext cx="1769255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F9429A3-C0A8-024B-8EF7-D7239A3C60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52142" y="3995617"/>
            <a:ext cx="1769255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C0C5EC1-4A95-3B40-9A30-FFC41DE39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50587" y="4692913"/>
            <a:ext cx="1769255" cy="498453"/>
          </a:xfrm>
        </p:spPr>
        <p:txBody>
          <a:bodyPr>
            <a:normAutofit/>
          </a:bodyPr>
          <a:lstStyle>
            <a:lvl1pPr algn="ctr">
              <a:defRPr sz="1400">
                <a:solidFill>
                  <a:srgbClr val="666666"/>
                </a:solidFill>
              </a:defRPr>
            </a:lvl1pPr>
            <a:lvl2pPr>
              <a:defRPr>
                <a:solidFill>
                  <a:srgbClr val="666666"/>
                </a:solidFill>
              </a:defRPr>
            </a:lvl2pPr>
            <a:lvl3pPr>
              <a:defRPr>
                <a:solidFill>
                  <a:srgbClr val="666666"/>
                </a:solidFill>
              </a:defRPr>
            </a:lvl3pPr>
            <a:lvl4pPr>
              <a:defRPr>
                <a:solidFill>
                  <a:srgbClr val="666666"/>
                </a:solidFill>
              </a:defRPr>
            </a:lvl4pPr>
            <a:lvl5pPr>
              <a:defRPr>
                <a:solidFill>
                  <a:srgbClr val="666666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C6F503CF-C3C6-1642-906D-8CD1B4794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7017" y="172964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testimonial slide title</a:t>
            </a:r>
          </a:p>
        </p:txBody>
      </p:sp>
      <p:sp>
        <p:nvSpPr>
          <p:cNvPr id="25" name="Vertical Text Placeholder 4">
            <a:extLst>
              <a:ext uri="{FF2B5EF4-FFF2-40B4-BE49-F238E27FC236}">
                <a16:creationId xmlns:a16="http://schemas.microsoft.com/office/drawing/2014/main" id="{D71B68D3-7362-2447-7929-C1391E513A79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3420218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18172-8D9B-1F44-90CE-4D59142E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9448806" y="3156697"/>
            <a:ext cx="2743201" cy="37013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C6BC39-8877-C542-990A-644B63686671}"/>
              </a:ext>
            </a:extLst>
          </p:cNvPr>
          <p:cNvSpPr/>
          <p:nvPr/>
        </p:nvSpPr>
        <p:spPr>
          <a:xfrm>
            <a:off x="9448806" y="3003483"/>
            <a:ext cx="27431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572AA-63EB-074C-B5EF-C21E93D5B7DC}"/>
              </a:ext>
            </a:extLst>
          </p:cNvPr>
          <p:cNvSpPr/>
          <p:nvPr/>
        </p:nvSpPr>
        <p:spPr>
          <a:xfrm>
            <a:off x="9448796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31CB36-DF82-2A4E-997F-D13135F51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3" y="0"/>
            <a:ext cx="2743199" cy="315643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5D5247A-6DA6-C44B-BD8C-E171CD2B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DE19CE-0C47-A142-9165-1BDAEA65BBB6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DC333B9-CD55-3E4D-8D15-7A5CD5A9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732BF9-B9A0-624F-8089-C0545CAE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29099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7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4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4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6955E0-378D-2846-A3BA-BFE1A399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3B150-75C9-FE45-96BE-F5CB743D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7" y="6540881"/>
            <a:ext cx="762207" cy="213832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E9CF3E3-CC55-1049-B18F-FA2F41BCE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Vertical Text Placeholder 4">
            <a:extLst>
              <a:ext uri="{FF2B5EF4-FFF2-40B4-BE49-F238E27FC236}">
                <a16:creationId xmlns:a16="http://schemas.microsoft.com/office/drawing/2014/main" id="{4838AE4A-64D0-6D05-E120-7C3D5538D27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15674532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254" y="1331102"/>
            <a:ext cx="10207660" cy="1539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0577" y="3354902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32385" y="3354902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56485" y="3354902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80584" y="3354902"/>
            <a:ext cx="2308225" cy="23082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4" name="Title 48">
            <a:extLst>
              <a:ext uri="{FF2B5EF4-FFF2-40B4-BE49-F238E27FC236}">
                <a16:creationId xmlns:a16="http://schemas.microsoft.com/office/drawing/2014/main" id="{187FFC92-742B-9E49-80C2-ADE58E5E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E84353E-E53B-C344-96F9-1569DD352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B712A2-B4D0-1B4F-B120-F9D307184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Vertical Text Placeholder 4">
            <a:extLst>
              <a:ext uri="{FF2B5EF4-FFF2-40B4-BE49-F238E27FC236}">
                <a16:creationId xmlns:a16="http://schemas.microsoft.com/office/drawing/2014/main" id="{348C5B75-B45C-43E4-65CD-DAAFC5CE6192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984033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200" y="1329309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8200" y="3769391"/>
            <a:ext cx="5003800" cy="228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2253" y="1329309"/>
            <a:ext cx="5257800" cy="472608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itle 48">
            <a:extLst>
              <a:ext uri="{FF2B5EF4-FFF2-40B4-BE49-F238E27FC236}">
                <a16:creationId xmlns:a16="http://schemas.microsoft.com/office/drawing/2014/main" id="{416AEB16-83AB-B64A-BA65-3E81AA408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2253" y="486334"/>
            <a:ext cx="6361147" cy="529038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image title slide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2EA1E1A-8004-7D4B-9EFA-FD5942681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E5FA62-560B-2C45-A241-7A046F149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Vertical Text Placeholder 4">
            <a:extLst>
              <a:ext uri="{FF2B5EF4-FFF2-40B4-BE49-F238E27FC236}">
                <a16:creationId xmlns:a16="http://schemas.microsoft.com/office/drawing/2014/main" id="{95898342-B190-F8C2-3CF1-353A5BCCB5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24658953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6C8C-F180-564D-A7E8-E7405780F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0050" y="1326198"/>
            <a:ext cx="6519863" cy="4972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588D8-27A2-7E4C-A400-63AE767B15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787019" y="1326197"/>
            <a:ext cx="3568700" cy="4972050"/>
          </a:xfrm>
          <a:prstGeom prst="rect">
            <a:avLst/>
          </a:prstGeom>
        </p:spPr>
        <p:txBody>
          <a:bodyPr/>
          <a:lstStyle>
            <a:lvl1pPr marL="0" marR="0" indent="0" algn="l" defTabSz="73438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sz="1400" b="0" i="0" baseline="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and a list…</a:t>
            </a:r>
          </a:p>
          <a:p>
            <a:pPr marL="285744" marR="0" lvl="0" indent="-285744" algn="l" defTabSz="73438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44" marR="0" lvl="0" indent="-285744" algn="l" defTabSz="73438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44" marR="0" lvl="0" indent="-285744" algn="l" defTabSz="73438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  <a:p>
            <a:pPr marL="285744" marR="0" lvl="0" indent="-285744" algn="l" defTabSz="73438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D66CEE-78B7-9647-8EB5-5C396BB2A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4797" y="554038"/>
            <a:ext cx="6605588" cy="557212"/>
          </a:xfrm>
        </p:spPr>
        <p:txBody>
          <a:bodyPr>
            <a:noAutofit/>
          </a:bodyPr>
          <a:lstStyle>
            <a:lvl1pPr>
              <a:defRPr sz="4000" b="1" spc="-15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Here you have a large photo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DE4F26-33F5-4A4E-B13E-52AA44A09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B20F60-B6C3-B445-A0E8-408156FA7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Vertical Text Placeholder 4">
            <a:extLst>
              <a:ext uri="{FF2B5EF4-FFF2-40B4-BE49-F238E27FC236}">
                <a16:creationId xmlns:a16="http://schemas.microsoft.com/office/drawing/2014/main" id="{B9EFBC61-F941-4F7B-4DCB-053AC55E76D9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1073728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F7EEC-DD97-A14D-8BE7-A9B298DD77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459" y="1328828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C4A0BEF-7729-4849-8B5F-71450312E1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4826" y="3872687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F6B42F8-C490-684F-8FAC-CB575834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4608" y="1321045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3972436-CD91-E643-A8F2-0ADE9E3BF7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3974" y="3875537"/>
            <a:ext cx="2263775" cy="219831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4C1FD-E0EB-0449-9659-F8BB2426B6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6401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898" indent="-77786">
              <a:tabLst/>
              <a:defRPr sz="1200"/>
            </a:lvl2pPr>
            <a:lvl3pPr marL="88898" indent="-77786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74CD1-0813-844D-8171-13ED4583DA1E}"/>
              </a:ext>
            </a:extLst>
          </p:cNvPr>
          <p:cNvCxnSpPr>
            <a:cxnSpLocks/>
          </p:cNvCxnSpPr>
          <p:nvPr userDrawn="1"/>
        </p:nvCxnSpPr>
        <p:spPr>
          <a:xfrm>
            <a:off x="4038599" y="4605453"/>
            <a:ext cx="1920007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2CC086-9A92-BC4A-98FF-0924702B259F}"/>
              </a:ext>
            </a:extLst>
          </p:cNvPr>
          <p:cNvCxnSpPr>
            <a:cxnSpLocks/>
          </p:cNvCxnSpPr>
          <p:nvPr userDrawn="1"/>
        </p:nvCxnSpPr>
        <p:spPr>
          <a:xfrm>
            <a:off x="4049233" y="2068957"/>
            <a:ext cx="1920007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73876-4E8B-7B46-9471-E808E6C3E052}"/>
              </a:ext>
            </a:extLst>
          </p:cNvPr>
          <p:cNvCxnSpPr>
            <a:cxnSpLocks/>
          </p:cNvCxnSpPr>
          <p:nvPr userDrawn="1"/>
        </p:nvCxnSpPr>
        <p:spPr>
          <a:xfrm>
            <a:off x="8788382" y="2042937"/>
            <a:ext cx="1920007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6BC868-C2F8-F648-8473-D83F0B98A4F2}"/>
              </a:ext>
            </a:extLst>
          </p:cNvPr>
          <p:cNvCxnSpPr>
            <a:cxnSpLocks/>
          </p:cNvCxnSpPr>
          <p:nvPr userDrawn="1"/>
        </p:nvCxnSpPr>
        <p:spPr>
          <a:xfrm>
            <a:off x="8772327" y="4602180"/>
            <a:ext cx="1920007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20637EB-851E-CB41-A8ED-589C89356E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24991" y="1328826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898" indent="-77786">
              <a:tabLst/>
              <a:defRPr sz="1200"/>
            </a:lvl2pPr>
            <a:lvl3pPr marL="88898" indent="-77786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70E096F4-53FB-6F40-96DA-44F2323D01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3334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898" indent="-77786">
              <a:tabLst/>
              <a:defRPr sz="1200"/>
            </a:lvl2pPr>
            <a:lvl3pPr marL="88898" indent="-77786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95CCABE-17B3-CE44-B0D5-7A2C3AA02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08705" y="3875535"/>
            <a:ext cx="1577975" cy="12684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88898" indent="-77786">
              <a:tabLst/>
              <a:defRPr sz="1200"/>
            </a:lvl2pPr>
            <a:lvl3pPr marL="88898" indent="-77786">
              <a:tabLst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7E7DD156-29A6-EF4A-9673-19EE30225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165F543-8ADC-6B43-B8FC-E80A59EC2C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team slide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30B257-4536-EE47-9EEF-644A3655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Vertical Text Placeholder 4">
            <a:extLst>
              <a:ext uri="{FF2B5EF4-FFF2-40B4-BE49-F238E27FC236}">
                <a16:creationId xmlns:a16="http://schemas.microsoft.com/office/drawing/2014/main" id="{AD87D6BE-D1CC-3194-DE94-FBADA4E5E85C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4458426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1066" y="2691504"/>
            <a:ext cx="397189" cy="397189"/>
          </a:xfrm>
          <a:prstGeom prst="rect">
            <a:avLst/>
          </a:prstGeom>
        </p:spPr>
      </p:pic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96925" y="3498852"/>
            <a:ext cx="2913063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7479250" y="3503865"/>
            <a:ext cx="246885" cy="330508"/>
            <a:chOff x="8522791" y="5970468"/>
            <a:chExt cx="231529" cy="309951"/>
          </a:xfrm>
          <a:solidFill>
            <a:schemeClr val="accent2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7466870" y="4282030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96925" y="4222752"/>
            <a:ext cx="2913063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722" y="4931412"/>
            <a:ext cx="311876" cy="3032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6925" y="4931412"/>
            <a:ext cx="2913063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1066" y="2086296"/>
            <a:ext cx="4180096" cy="3416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2114A623-B010-3848-8A0C-64CEE2079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1EC1378-3161-9F43-9DB8-543E91676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8638A5-E75C-184E-99AD-576D219F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47CDA16-E9A9-6D9A-5FA6-D86F8F6DDF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6925" y="2736852"/>
            <a:ext cx="2913063" cy="303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>
                <a:solidFill>
                  <a:srgbClr val="0F6285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1" name="Vertical Text Placeholder 4">
            <a:extLst>
              <a:ext uri="{FF2B5EF4-FFF2-40B4-BE49-F238E27FC236}">
                <a16:creationId xmlns:a16="http://schemas.microsoft.com/office/drawing/2014/main" id="{202D836D-5603-B371-F399-4D7FC2540F6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 rot="10800000">
            <a:off x="192478" y="2212259"/>
            <a:ext cx="403225" cy="2198315"/>
          </a:xfrm>
        </p:spPr>
        <p:txBody>
          <a:bodyPr vert="eaVert">
            <a:normAutofit/>
          </a:bodyPr>
          <a:lstStyle>
            <a:lvl1pPr algn="ctr">
              <a:defRPr sz="900" spc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DOCUMENT TITLE HERE</a:t>
            </a:r>
          </a:p>
        </p:txBody>
      </p:sp>
    </p:spTree>
    <p:extLst>
      <p:ext uri="{BB962C8B-B14F-4D97-AF65-F5344CB8AC3E}">
        <p14:creationId xmlns:p14="http://schemas.microsoft.com/office/powerpoint/2010/main" val="75467728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White Blank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75582-0CD0-8B41-B910-61F0786BE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2382C"/>
                </a:solidFill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459BAC-E399-6043-8FB6-6C0937F0C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61200-E50E-3A4B-8022-EF3A50E12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17" y="6540881"/>
            <a:ext cx="762207" cy="213832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AE1347F7-8EC2-C946-B2B0-081CBDC2B648}"/>
              </a:ext>
            </a:extLst>
          </p:cNvPr>
          <p:cNvSpPr txBox="1">
            <a:spLocks/>
          </p:cNvSpPr>
          <p:nvPr userDrawn="1"/>
        </p:nvSpPr>
        <p:spPr>
          <a:xfrm>
            <a:off x="1792254" y="486334"/>
            <a:ext cx="7561812" cy="529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4000" dirty="0"/>
              <a:t>Thanks to our funding partners</a:t>
            </a:r>
            <a:r>
              <a:rPr lang="en-US" sz="4000" dirty="0">
                <a:solidFill>
                  <a:srgbClr val="FF9600"/>
                </a:solidFill>
              </a:rPr>
              <a:t>.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5D292F-449D-EA71-F964-8AFC84204D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41149" y="2455533"/>
            <a:ext cx="2256019" cy="538312"/>
          </a:xfrm>
          <a:prstGeom prst="rect">
            <a:avLst/>
          </a:prstGeom>
        </p:spPr>
      </p:pic>
      <p:pic>
        <p:nvPicPr>
          <p:cNvPr id="9" name="Picture 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47E3D54F-58D5-CA76-2D3B-76F174C777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6773" y="3420533"/>
            <a:ext cx="1125652" cy="317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334CF30-7F0B-F58D-AB62-5FB1B26CA5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94218" y="3386393"/>
            <a:ext cx="1223260" cy="32409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3CD8B3C-E7C7-8569-2FF8-E8A046205E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53499" y="3984751"/>
            <a:ext cx="1193800" cy="30155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A95272C-8846-02BC-AD2C-2C48261A002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56390" y="3349948"/>
            <a:ext cx="918620" cy="317438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98392B0-287E-9250-A22A-6941253413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09427" y="3267677"/>
            <a:ext cx="918620" cy="459310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38A25B-76FF-3383-7721-7E25B108C7C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41002" y="3984753"/>
            <a:ext cx="1125652" cy="289397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DFFA4A-0201-2217-F324-316984E2DBB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813177" y="3984753"/>
            <a:ext cx="1193801" cy="303799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236E4-2598-5B12-A19A-46ED2F2B9B0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38829" y="4065551"/>
            <a:ext cx="1063291" cy="20917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EC8ABF0-591A-9FB1-F1AB-C396C7D978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950059" y="3364540"/>
            <a:ext cx="956388" cy="373433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4A35DC0-39CE-F908-C8E8-1F87C29208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946" y="4050709"/>
            <a:ext cx="1193801" cy="25058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92643AC-8377-EA1A-0808-1696BF27E6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531574" y="3975527"/>
            <a:ext cx="760319" cy="2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638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9115B48-9C81-404E-A517-99F6514B31C7}"/>
              </a:ext>
            </a:extLst>
          </p:cNvPr>
          <p:cNvSpPr/>
          <p:nvPr userDrawn="1"/>
        </p:nvSpPr>
        <p:spPr>
          <a:xfrm>
            <a:off x="3264670" y="467879"/>
            <a:ext cx="5662663" cy="5662662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A1153-9ECF-534F-871E-774C58DCC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4090" y="2212257"/>
            <a:ext cx="2923823" cy="82025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B6A2E2-2DE2-E948-86AC-53D9F3E4E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7092" y="3299210"/>
            <a:ext cx="3037816" cy="5786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thank you slide</a:t>
            </a:r>
          </a:p>
        </p:txBody>
      </p:sp>
    </p:spTree>
    <p:extLst>
      <p:ext uri="{BB962C8B-B14F-4D97-AF65-F5344CB8AC3E}">
        <p14:creationId xmlns:p14="http://schemas.microsoft.com/office/powerpoint/2010/main" val="3084587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Blank Slide with foli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5C0E2-1FF0-1A4C-8DE2-175A491B5D08}"/>
              </a:ext>
            </a:extLst>
          </p:cNvPr>
          <p:cNvSpPr txBox="1"/>
          <p:nvPr userDrawn="1"/>
        </p:nvSpPr>
        <p:spPr>
          <a:xfrm>
            <a:off x="2322590" y="2736503"/>
            <a:ext cx="7546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2382C"/>
                </a:solidFill>
              </a:rPr>
              <a:t>The following slides consist of a library you can pick and choose graphic elements to enhance your awesome presentation!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2C39C-DF92-70A7-74F7-E69E7EA26198}"/>
              </a:ext>
            </a:extLst>
          </p:cNvPr>
          <p:cNvSpPr txBox="1"/>
          <p:nvPr userDrawn="1"/>
        </p:nvSpPr>
        <p:spPr>
          <a:xfrm>
            <a:off x="4223531" y="2149088"/>
            <a:ext cx="375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solidFill>
                  <a:srgbClr val="3238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GRAPHIC ELEMENTS LIBRARY</a:t>
            </a:r>
            <a:endParaRPr lang="en-CA" sz="2000" b="1" dirty="0">
              <a:solidFill>
                <a:srgbClr val="3238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955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69D08E-2C54-A149-B8E1-B5CE9D822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6865" y="2729368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82E810-A452-474A-850A-B0262EB4BA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215" y="2729368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187326F-B899-B94A-A11F-EA1E3A481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9215" y="2729368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24D7182-F3DB-8041-BACA-A90AE6A88F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2215" y="2729368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6020" y="396226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5CE5A6DC-915A-4C47-9308-62338A0781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0380" y="3962268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079485B1-3310-C04C-A2F5-C62EA7825C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09255" y="3962267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2C3E61A-8136-994E-90BC-2EB9EEC336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9101" y="396226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0A07FB-A7C2-9E44-B9EE-1A9376102B99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9B233E-2965-CC4E-869D-E5C6BFD10176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AA816B-6EAD-5A4A-9A02-D798DC186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04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EE9B7D-1765-5D4E-B0C9-27CF2F35C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9448800" y="3182818"/>
            <a:ext cx="2743200" cy="36751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0B299B-FCB6-F04E-B409-D7AE25A3B687}"/>
              </a:ext>
            </a:extLst>
          </p:cNvPr>
          <p:cNvSpPr/>
          <p:nvPr/>
        </p:nvSpPr>
        <p:spPr>
          <a:xfrm>
            <a:off x="9448807" y="3429010"/>
            <a:ext cx="27431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842CC-E1FD-BA47-AB4E-9FB2D71724DB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535A27-6D63-3844-9CF6-B641A776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7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5C6125E-5BAB-2F42-BD16-91AF632A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63FA33-9776-004A-BBEC-75BFEB2CB30D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E2141E-BC9D-3444-9E8F-3EC64CDD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717E127-9AE3-6441-B9CF-496410C2A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72888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2">
            <a:extLst>
              <a:ext uri="{FF2B5EF4-FFF2-40B4-BE49-F238E27FC236}">
                <a16:creationId xmlns:a16="http://schemas.microsoft.com/office/drawing/2014/main" id="{EA673622-385A-074F-9500-B31989253C76}"/>
              </a:ext>
            </a:extLst>
          </p:cNvPr>
          <p:cNvGrpSpPr/>
          <p:nvPr userDrawn="1"/>
        </p:nvGrpSpPr>
        <p:grpSpPr>
          <a:xfrm>
            <a:off x="1076144" y="1295745"/>
            <a:ext cx="9044288" cy="4379722"/>
            <a:chOff x="685800" y="1125538"/>
            <a:chExt cx="7156451" cy="3465512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22000"/>
                </a:sysClr>
              </a:gs>
              <a:gs pos="100000">
                <a:schemeClr val="bg1">
                  <a:lumMod val="75000"/>
                  <a:alpha val="11000"/>
                </a:schemeClr>
              </a:gs>
            </a:gsLst>
            <a:lin ang="16200000" scaled="0"/>
            <a:tileRect/>
          </a:gradFill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0028C47E-7B5E-1741-8FE6-5143CCAD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8" y="1968500"/>
              <a:ext cx="55563" cy="4921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0"/>
                </a:cxn>
                <a:cxn ang="0">
                  <a:pos x="35" y="4"/>
                </a:cxn>
                <a:cxn ang="0">
                  <a:pos x="35" y="12"/>
                </a:cxn>
                <a:cxn ang="0">
                  <a:pos x="34" y="20"/>
                </a:cxn>
                <a:cxn ang="0">
                  <a:pos x="32" y="26"/>
                </a:cxn>
                <a:cxn ang="0">
                  <a:pos x="28" y="28"/>
                </a:cxn>
                <a:cxn ang="0">
                  <a:pos x="20" y="30"/>
                </a:cxn>
                <a:cxn ang="0">
                  <a:pos x="11" y="31"/>
                </a:cxn>
                <a:cxn ang="0">
                  <a:pos x="2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9" y="22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4" y="13"/>
                </a:cxn>
                <a:cxn ang="0">
                  <a:pos x="24" y="9"/>
                </a:cxn>
                <a:cxn ang="0">
                  <a:pos x="27" y="4"/>
                </a:cxn>
                <a:cxn ang="0">
                  <a:pos x="27" y="1"/>
                </a:cxn>
                <a:cxn ang="0">
                  <a:pos x="28" y="0"/>
                </a:cxn>
              </a:cxnLst>
              <a:rect l="0" t="0" r="r" b="b"/>
              <a:pathLst>
                <a:path w="35" h="31">
                  <a:moveTo>
                    <a:pt x="28" y="0"/>
                  </a:moveTo>
                  <a:lnTo>
                    <a:pt x="34" y="0"/>
                  </a:lnTo>
                  <a:lnTo>
                    <a:pt x="35" y="4"/>
                  </a:lnTo>
                  <a:lnTo>
                    <a:pt x="35" y="12"/>
                  </a:lnTo>
                  <a:lnTo>
                    <a:pt x="34" y="20"/>
                  </a:lnTo>
                  <a:lnTo>
                    <a:pt x="32" y="26"/>
                  </a:lnTo>
                  <a:lnTo>
                    <a:pt x="28" y="28"/>
                  </a:lnTo>
                  <a:lnTo>
                    <a:pt x="20" y="30"/>
                  </a:lnTo>
                  <a:lnTo>
                    <a:pt x="11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9" y="22"/>
                  </a:lnTo>
                  <a:lnTo>
                    <a:pt x="17" y="19"/>
                  </a:lnTo>
                  <a:lnTo>
                    <a:pt x="20" y="17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27" y="4"/>
                  </a:lnTo>
                  <a:lnTo>
                    <a:pt x="27" y="1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37721B97-9C5C-1143-8F3F-F42A2D85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2012950"/>
              <a:ext cx="6985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0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8" y="5"/>
                </a:cxn>
                <a:cxn ang="0">
                  <a:pos x="41" y="5"/>
                </a:cxn>
                <a:cxn ang="0">
                  <a:pos x="44" y="6"/>
                </a:cxn>
                <a:cxn ang="0">
                  <a:pos x="42" y="7"/>
                </a:cxn>
                <a:cxn ang="0">
                  <a:pos x="36" y="10"/>
                </a:cxn>
                <a:cxn ang="0">
                  <a:pos x="27" y="13"/>
                </a:cxn>
                <a:cxn ang="0">
                  <a:pos x="21" y="14"/>
                </a:cxn>
                <a:cxn ang="0">
                  <a:pos x="16" y="14"/>
                </a:cxn>
                <a:cxn ang="0">
                  <a:pos x="12" y="13"/>
                </a:cxn>
                <a:cxn ang="0">
                  <a:pos x="8" y="13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5" y="2"/>
                </a:cxn>
                <a:cxn ang="0">
                  <a:pos x="16" y="0"/>
                </a:cxn>
              </a:cxnLst>
              <a:rect l="0" t="0" r="r" b="b"/>
              <a:pathLst>
                <a:path w="44" h="14">
                  <a:moveTo>
                    <a:pt x="16" y="0"/>
                  </a:moveTo>
                  <a:lnTo>
                    <a:pt x="30" y="0"/>
                  </a:lnTo>
                  <a:lnTo>
                    <a:pt x="31" y="2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5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36" y="10"/>
                  </a:lnTo>
                  <a:lnTo>
                    <a:pt x="27" y="13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5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5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D756FCE8-F375-FF46-8E8F-8CA497834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1830388"/>
              <a:ext cx="33338" cy="222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20" y="2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5" y="13"/>
                </a:cxn>
                <a:cxn ang="0">
                  <a:pos x="14" y="14"/>
                </a:cxn>
                <a:cxn ang="0">
                  <a:pos x="11" y="14"/>
                </a:cxn>
                <a:cxn ang="0">
                  <a:pos x="3" y="10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0" y="0"/>
                </a:cxn>
              </a:cxnLst>
              <a:rect l="0" t="0" r="r" b="b"/>
              <a:pathLst>
                <a:path w="21" h="14">
                  <a:moveTo>
                    <a:pt x="10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3" y="10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F0E1516-C051-EB42-AA67-B45F3936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" y="1482725"/>
              <a:ext cx="2687638" cy="3108325"/>
            </a:xfrm>
            <a:custGeom>
              <a:avLst/>
              <a:gdLst/>
              <a:ahLst/>
              <a:cxnLst>
                <a:cxn ang="0">
                  <a:pos x="1172" y="452"/>
                </a:cxn>
                <a:cxn ang="0">
                  <a:pos x="1105" y="463"/>
                </a:cxn>
                <a:cxn ang="0">
                  <a:pos x="986" y="406"/>
                </a:cxn>
                <a:cxn ang="0">
                  <a:pos x="565" y="385"/>
                </a:cxn>
                <a:cxn ang="0">
                  <a:pos x="684" y="22"/>
                </a:cxn>
                <a:cxn ang="0">
                  <a:pos x="823" y="59"/>
                </a:cxn>
                <a:cxn ang="0">
                  <a:pos x="905" y="74"/>
                </a:cxn>
                <a:cxn ang="0">
                  <a:pos x="968" y="67"/>
                </a:cxn>
                <a:cxn ang="0">
                  <a:pos x="1048" y="74"/>
                </a:cxn>
                <a:cxn ang="0">
                  <a:pos x="1065" y="22"/>
                </a:cxn>
                <a:cxn ang="0">
                  <a:pos x="1329" y="114"/>
                </a:cxn>
                <a:cxn ang="0">
                  <a:pos x="1307" y="186"/>
                </a:cxn>
                <a:cxn ang="0">
                  <a:pos x="1169" y="158"/>
                </a:cxn>
                <a:cxn ang="0">
                  <a:pos x="1156" y="117"/>
                </a:cxn>
                <a:cxn ang="0">
                  <a:pos x="1108" y="112"/>
                </a:cxn>
                <a:cxn ang="0">
                  <a:pos x="1116" y="169"/>
                </a:cxn>
                <a:cxn ang="0">
                  <a:pos x="1019" y="167"/>
                </a:cxn>
                <a:cxn ang="0">
                  <a:pos x="1090" y="297"/>
                </a:cxn>
                <a:cxn ang="0">
                  <a:pos x="1120" y="286"/>
                </a:cxn>
                <a:cxn ang="0">
                  <a:pos x="1152" y="188"/>
                </a:cxn>
                <a:cxn ang="0">
                  <a:pos x="1313" y="212"/>
                </a:cxn>
                <a:cxn ang="0">
                  <a:pos x="1410" y="367"/>
                </a:cxn>
                <a:cxn ang="0">
                  <a:pos x="1389" y="384"/>
                </a:cxn>
                <a:cxn ang="0">
                  <a:pos x="1316" y="370"/>
                </a:cxn>
                <a:cxn ang="0">
                  <a:pos x="1333" y="414"/>
                </a:cxn>
                <a:cxn ang="0">
                  <a:pos x="1288" y="448"/>
                </a:cxn>
                <a:cxn ang="0">
                  <a:pos x="1190" y="528"/>
                </a:cxn>
                <a:cxn ang="0">
                  <a:pos x="1116" y="713"/>
                </a:cxn>
                <a:cxn ang="0">
                  <a:pos x="998" y="676"/>
                </a:cxn>
                <a:cxn ang="0">
                  <a:pos x="905" y="818"/>
                </a:cxn>
                <a:cxn ang="0">
                  <a:pos x="1012" y="881"/>
                </a:cxn>
                <a:cxn ang="0">
                  <a:pos x="1139" y="980"/>
                </a:cxn>
                <a:cxn ang="0">
                  <a:pos x="1257" y="948"/>
                </a:cxn>
                <a:cxn ang="0">
                  <a:pos x="1358" y="962"/>
                </a:cxn>
                <a:cxn ang="0">
                  <a:pos x="1488" y="1084"/>
                </a:cxn>
                <a:cxn ang="0">
                  <a:pos x="1502" y="1151"/>
                </a:cxn>
                <a:cxn ang="0">
                  <a:pos x="1657" y="1189"/>
                </a:cxn>
                <a:cxn ang="0">
                  <a:pos x="1595" y="1469"/>
                </a:cxn>
                <a:cxn ang="0">
                  <a:pos x="1462" y="1627"/>
                </a:cxn>
                <a:cxn ang="0">
                  <a:pos x="1347" y="1710"/>
                </a:cxn>
                <a:cxn ang="0">
                  <a:pos x="1290" y="1825"/>
                </a:cxn>
                <a:cxn ang="0">
                  <a:pos x="1228" y="1949"/>
                </a:cxn>
                <a:cxn ang="0">
                  <a:pos x="1179" y="1883"/>
                </a:cxn>
                <a:cxn ang="0">
                  <a:pos x="1195" y="1684"/>
                </a:cxn>
                <a:cxn ang="0">
                  <a:pos x="1240" y="1463"/>
                </a:cxn>
                <a:cxn ang="0">
                  <a:pos x="1105" y="1128"/>
                </a:cxn>
                <a:cxn ang="0">
                  <a:pos x="1076" y="1000"/>
                </a:cxn>
                <a:cxn ang="0">
                  <a:pos x="918" y="889"/>
                </a:cxn>
                <a:cxn ang="0">
                  <a:pos x="745" y="732"/>
                </a:cxn>
                <a:cxn ang="0">
                  <a:pos x="713" y="755"/>
                </a:cxn>
                <a:cxn ang="0">
                  <a:pos x="583" y="581"/>
                </a:cxn>
                <a:cxn ang="0">
                  <a:pos x="475" y="311"/>
                </a:cxn>
                <a:cxn ang="0">
                  <a:pos x="372" y="234"/>
                </a:cxn>
                <a:cxn ang="0">
                  <a:pos x="196" y="222"/>
                </a:cxn>
                <a:cxn ang="0">
                  <a:pos x="77" y="302"/>
                </a:cxn>
                <a:cxn ang="0">
                  <a:pos x="90" y="241"/>
                </a:cxn>
                <a:cxn ang="0">
                  <a:pos x="89" y="162"/>
                </a:cxn>
                <a:cxn ang="0">
                  <a:pos x="71" y="115"/>
                </a:cxn>
                <a:cxn ang="0">
                  <a:pos x="129" y="54"/>
                </a:cxn>
                <a:cxn ang="0">
                  <a:pos x="343" y="74"/>
                </a:cxn>
                <a:cxn ang="0">
                  <a:pos x="516" y="63"/>
                </a:cxn>
                <a:cxn ang="0">
                  <a:pos x="636" y="59"/>
                </a:cxn>
                <a:cxn ang="0">
                  <a:pos x="603" y="6"/>
                </a:cxn>
              </a:cxnLst>
              <a:rect l="0" t="0" r="r" b="b"/>
              <a:pathLst>
                <a:path w="1693" h="1958">
                  <a:moveTo>
                    <a:pt x="1142" y="450"/>
                  </a:moveTo>
                  <a:lnTo>
                    <a:pt x="1139" y="451"/>
                  </a:lnTo>
                  <a:lnTo>
                    <a:pt x="1127" y="463"/>
                  </a:lnTo>
                  <a:lnTo>
                    <a:pt x="1121" y="470"/>
                  </a:lnTo>
                  <a:lnTo>
                    <a:pt x="1117" y="476"/>
                  </a:lnTo>
                  <a:lnTo>
                    <a:pt x="1116" y="478"/>
                  </a:lnTo>
                  <a:lnTo>
                    <a:pt x="1115" y="478"/>
                  </a:lnTo>
                  <a:lnTo>
                    <a:pt x="1113" y="480"/>
                  </a:lnTo>
                  <a:lnTo>
                    <a:pt x="1111" y="481"/>
                  </a:lnTo>
                  <a:lnTo>
                    <a:pt x="1106" y="482"/>
                  </a:lnTo>
                  <a:lnTo>
                    <a:pt x="1102" y="485"/>
                  </a:lnTo>
                  <a:lnTo>
                    <a:pt x="1100" y="487"/>
                  </a:lnTo>
                  <a:lnTo>
                    <a:pt x="1093" y="493"/>
                  </a:lnTo>
                  <a:lnTo>
                    <a:pt x="1091" y="493"/>
                  </a:lnTo>
                  <a:lnTo>
                    <a:pt x="1091" y="495"/>
                  </a:lnTo>
                  <a:lnTo>
                    <a:pt x="1094" y="500"/>
                  </a:lnTo>
                  <a:lnTo>
                    <a:pt x="1100" y="500"/>
                  </a:lnTo>
                  <a:lnTo>
                    <a:pt x="1104" y="499"/>
                  </a:lnTo>
                  <a:lnTo>
                    <a:pt x="1106" y="497"/>
                  </a:lnTo>
                  <a:lnTo>
                    <a:pt x="1111" y="495"/>
                  </a:lnTo>
                  <a:lnTo>
                    <a:pt x="1113" y="492"/>
                  </a:lnTo>
                  <a:lnTo>
                    <a:pt x="1121" y="485"/>
                  </a:lnTo>
                  <a:lnTo>
                    <a:pt x="1131" y="481"/>
                  </a:lnTo>
                  <a:lnTo>
                    <a:pt x="1138" y="476"/>
                  </a:lnTo>
                  <a:lnTo>
                    <a:pt x="1142" y="471"/>
                  </a:lnTo>
                  <a:lnTo>
                    <a:pt x="1147" y="469"/>
                  </a:lnTo>
                  <a:lnTo>
                    <a:pt x="1152" y="467"/>
                  </a:lnTo>
                  <a:lnTo>
                    <a:pt x="1157" y="465"/>
                  </a:lnTo>
                  <a:lnTo>
                    <a:pt x="1165" y="462"/>
                  </a:lnTo>
                  <a:lnTo>
                    <a:pt x="1171" y="459"/>
                  </a:lnTo>
                  <a:lnTo>
                    <a:pt x="1172" y="456"/>
                  </a:lnTo>
                  <a:lnTo>
                    <a:pt x="1173" y="455"/>
                  </a:lnTo>
                  <a:lnTo>
                    <a:pt x="1172" y="452"/>
                  </a:lnTo>
                  <a:lnTo>
                    <a:pt x="1167" y="450"/>
                  </a:lnTo>
                  <a:lnTo>
                    <a:pt x="1142" y="450"/>
                  </a:lnTo>
                  <a:close/>
                  <a:moveTo>
                    <a:pt x="1053" y="415"/>
                  </a:moveTo>
                  <a:lnTo>
                    <a:pt x="1044" y="418"/>
                  </a:lnTo>
                  <a:lnTo>
                    <a:pt x="1034" y="422"/>
                  </a:lnTo>
                  <a:lnTo>
                    <a:pt x="1027" y="430"/>
                  </a:lnTo>
                  <a:lnTo>
                    <a:pt x="1026" y="440"/>
                  </a:lnTo>
                  <a:lnTo>
                    <a:pt x="1026" y="489"/>
                  </a:lnTo>
                  <a:lnTo>
                    <a:pt x="1028" y="495"/>
                  </a:lnTo>
                  <a:lnTo>
                    <a:pt x="1033" y="497"/>
                  </a:lnTo>
                  <a:lnTo>
                    <a:pt x="1035" y="497"/>
                  </a:lnTo>
                  <a:lnTo>
                    <a:pt x="1041" y="495"/>
                  </a:lnTo>
                  <a:lnTo>
                    <a:pt x="1042" y="492"/>
                  </a:lnTo>
                  <a:lnTo>
                    <a:pt x="1042" y="477"/>
                  </a:lnTo>
                  <a:lnTo>
                    <a:pt x="1041" y="470"/>
                  </a:lnTo>
                  <a:lnTo>
                    <a:pt x="1044" y="451"/>
                  </a:lnTo>
                  <a:lnTo>
                    <a:pt x="1046" y="445"/>
                  </a:lnTo>
                  <a:lnTo>
                    <a:pt x="1056" y="436"/>
                  </a:lnTo>
                  <a:lnTo>
                    <a:pt x="1059" y="432"/>
                  </a:lnTo>
                  <a:lnTo>
                    <a:pt x="1067" y="429"/>
                  </a:lnTo>
                  <a:lnTo>
                    <a:pt x="1072" y="429"/>
                  </a:lnTo>
                  <a:lnTo>
                    <a:pt x="1076" y="430"/>
                  </a:lnTo>
                  <a:lnTo>
                    <a:pt x="1082" y="436"/>
                  </a:lnTo>
                  <a:lnTo>
                    <a:pt x="1085" y="440"/>
                  </a:lnTo>
                  <a:lnTo>
                    <a:pt x="1086" y="445"/>
                  </a:lnTo>
                  <a:lnTo>
                    <a:pt x="1086" y="460"/>
                  </a:lnTo>
                  <a:lnTo>
                    <a:pt x="1087" y="470"/>
                  </a:lnTo>
                  <a:lnTo>
                    <a:pt x="1091" y="473"/>
                  </a:lnTo>
                  <a:lnTo>
                    <a:pt x="1094" y="473"/>
                  </a:lnTo>
                  <a:lnTo>
                    <a:pt x="1097" y="470"/>
                  </a:lnTo>
                  <a:lnTo>
                    <a:pt x="1101" y="469"/>
                  </a:lnTo>
                  <a:lnTo>
                    <a:pt x="1104" y="466"/>
                  </a:lnTo>
                  <a:lnTo>
                    <a:pt x="1105" y="463"/>
                  </a:lnTo>
                  <a:lnTo>
                    <a:pt x="1106" y="459"/>
                  </a:lnTo>
                  <a:lnTo>
                    <a:pt x="1105" y="456"/>
                  </a:lnTo>
                  <a:lnTo>
                    <a:pt x="1104" y="450"/>
                  </a:lnTo>
                  <a:lnTo>
                    <a:pt x="1104" y="441"/>
                  </a:lnTo>
                  <a:lnTo>
                    <a:pt x="1105" y="434"/>
                  </a:lnTo>
                  <a:lnTo>
                    <a:pt x="1108" y="430"/>
                  </a:lnTo>
                  <a:lnTo>
                    <a:pt x="1108" y="436"/>
                  </a:lnTo>
                  <a:lnTo>
                    <a:pt x="1111" y="440"/>
                  </a:lnTo>
                  <a:lnTo>
                    <a:pt x="1112" y="443"/>
                  </a:lnTo>
                  <a:lnTo>
                    <a:pt x="1116" y="444"/>
                  </a:lnTo>
                  <a:lnTo>
                    <a:pt x="1119" y="445"/>
                  </a:lnTo>
                  <a:lnTo>
                    <a:pt x="1121" y="445"/>
                  </a:lnTo>
                  <a:lnTo>
                    <a:pt x="1123" y="443"/>
                  </a:lnTo>
                  <a:lnTo>
                    <a:pt x="1121" y="437"/>
                  </a:lnTo>
                  <a:lnTo>
                    <a:pt x="1117" y="429"/>
                  </a:lnTo>
                  <a:lnTo>
                    <a:pt x="1113" y="423"/>
                  </a:lnTo>
                  <a:lnTo>
                    <a:pt x="1109" y="421"/>
                  </a:lnTo>
                  <a:lnTo>
                    <a:pt x="1100" y="419"/>
                  </a:lnTo>
                  <a:lnTo>
                    <a:pt x="1089" y="419"/>
                  </a:lnTo>
                  <a:lnTo>
                    <a:pt x="1083" y="421"/>
                  </a:lnTo>
                  <a:lnTo>
                    <a:pt x="1079" y="421"/>
                  </a:lnTo>
                  <a:lnTo>
                    <a:pt x="1069" y="418"/>
                  </a:lnTo>
                  <a:lnTo>
                    <a:pt x="1061" y="415"/>
                  </a:lnTo>
                  <a:lnTo>
                    <a:pt x="1053" y="415"/>
                  </a:lnTo>
                  <a:close/>
                  <a:moveTo>
                    <a:pt x="1030" y="367"/>
                  </a:moveTo>
                  <a:lnTo>
                    <a:pt x="1024" y="370"/>
                  </a:lnTo>
                  <a:lnTo>
                    <a:pt x="1000" y="386"/>
                  </a:lnTo>
                  <a:lnTo>
                    <a:pt x="989" y="389"/>
                  </a:lnTo>
                  <a:lnTo>
                    <a:pt x="983" y="392"/>
                  </a:lnTo>
                  <a:lnTo>
                    <a:pt x="982" y="393"/>
                  </a:lnTo>
                  <a:lnTo>
                    <a:pt x="981" y="396"/>
                  </a:lnTo>
                  <a:lnTo>
                    <a:pt x="981" y="403"/>
                  </a:lnTo>
                  <a:lnTo>
                    <a:pt x="986" y="406"/>
                  </a:lnTo>
                  <a:lnTo>
                    <a:pt x="996" y="406"/>
                  </a:lnTo>
                  <a:lnTo>
                    <a:pt x="1009" y="399"/>
                  </a:lnTo>
                  <a:lnTo>
                    <a:pt x="1015" y="397"/>
                  </a:lnTo>
                  <a:lnTo>
                    <a:pt x="1019" y="396"/>
                  </a:lnTo>
                  <a:lnTo>
                    <a:pt x="1020" y="396"/>
                  </a:lnTo>
                  <a:lnTo>
                    <a:pt x="1022" y="397"/>
                  </a:lnTo>
                  <a:lnTo>
                    <a:pt x="1022" y="399"/>
                  </a:lnTo>
                  <a:lnTo>
                    <a:pt x="1024" y="402"/>
                  </a:lnTo>
                  <a:lnTo>
                    <a:pt x="1027" y="403"/>
                  </a:lnTo>
                  <a:lnTo>
                    <a:pt x="1031" y="403"/>
                  </a:lnTo>
                  <a:lnTo>
                    <a:pt x="1050" y="406"/>
                  </a:lnTo>
                  <a:lnTo>
                    <a:pt x="1056" y="406"/>
                  </a:lnTo>
                  <a:lnTo>
                    <a:pt x="1059" y="403"/>
                  </a:lnTo>
                  <a:lnTo>
                    <a:pt x="1061" y="397"/>
                  </a:lnTo>
                  <a:lnTo>
                    <a:pt x="1063" y="396"/>
                  </a:lnTo>
                  <a:lnTo>
                    <a:pt x="1064" y="393"/>
                  </a:lnTo>
                  <a:lnTo>
                    <a:pt x="1064" y="391"/>
                  </a:lnTo>
                  <a:lnTo>
                    <a:pt x="1061" y="388"/>
                  </a:lnTo>
                  <a:lnTo>
                    <a:pt x="1052" y="384"/>
                  </a:lnTo>
                  <a:lnTo>
                    <a:pt x="1042" y="377"/>
                  </a:lnTo>
                  <a:lnTo>
                    <a:pt x="1035" y="370"/>
                  </a:lnTo>
                  <a:lnTo>
                    <a:pt x="1030" y="367"/>
                  </a:lnTo>
                  <a:close/>
                  <a:moveTo>
                    <a:pt x="538" y="358"/>
                  </a:moveTo>
                  <a:lnTo>
                    <a:pt x="536" y="360"/>
                  </a:lnTo>
                  <a:lnTo>
                    <a:pt x="538" y="362"/>
                  </a:lnTo>
                  <a:lnTo>
                    <a:pt x="540" y="367"/>
                  </a:lnTo>
                  <a:lnTo>
                    <a:pt x="543" y="370"/>
                  </a:lnTo>
                  <a:lnTo>
                    <a:pt x="544" y="373"/>
                  </a:lnTo>
                  <a:lnTo>
                    <a:pt x="549" y="377"/>
                  </a:lnTo>
                  <a:lnTo>
                    <a:pt x="557" y="381"/>
                  </a:lnTo>
                  <a:lnTo>
                    <a:pt x="561" y="382"/>
                  </a:lnTo>
                  <a:lnTo>
                    <a:pt x="564" y="384"/>
                  </a:lnTo>
                  <a:lnTo>
                    <a:pt x="565" y="385"/>
                  </a:lnTo>
                  <a:lnTo>
                    <a:pt x="566" y="388"/>
                  </a:lnTo>
                  <a:lnTo>
                    <a:pt x="566" y="391"/>
                  </a:lnTo>
                  <a:lnTo>
                    <a:pt x="568" y="395"/>
                  </a:lnTo>
                  <a:lnTo>
                    <a:pt x="568" y="399"/>
                  </a:lnTo>
                  <a:lnTo>
                    <a:pt x="570" y="402"/>
                  </a:lnTo>
                  <a:lnTo>
                    <a:pt x="573" y="407"/>
                  </a:lnTo>
                  <a:lnTo>
                    <a:pt x="576" y="407"/>
                  </a:lnTo>
                  <a:lnTo>
                    <a:pt x="579" y="404"/>
                  </a:lnTo>
                  <a:lnTo>
                    <a:pt x="580" y="400"/>
                  </a:lnTo>
                  <a:lnTo>
                    <a:pt x="580" y="397"/>
                  </a:lnTo>
                  <a:lnTo>
                    <a:pt x="579" y="393"/>
                  </a:lnTo>
                  <a:lnTo>
                    <a:pt x="576" y="388"/>
                  </a:lnTo>
                  <a:lnTo>
                    <a:pt x="564" y="376"/>
                  </a:lnTo>
                  <a:lnTo>
                    <a:pt x="557" y="370"/>
                  </a:lnTo>
                  <a:lnTo>
                    <a:pt x="553" y="367"/>
                  </a:lnTo>
                  <a:lnTo>
                    <a:pt x="551" y="367"/>
                  </a:lnTo>
                  <a:lnTo>
                    <a:pt x="549" y="365"/>
                  </a:lnTo>
                  <a:lnTo>
                    <a:pt x="546" y="363"/>
                  </a:lnTo>
                  <a:lnTo>
                    <a:pt x="544" y="360"/>
                  </a:lnTo>
                  <a:lnTo>
                    <a:pt x="542" y="359"/>
                  </a:lnTo>
                  <a:lnTo>
                    <a:pt x="540" y="358"/>
                  </a:lnTo>
                  <a:lnTo>
                    <a:pt x="538" y="358"/>
                  </a:lnTo>
                  <a:close/>
                  <a:moveTo>
                    <a:pt x="633" y="0"/>
                  </a:moveTo>
                  <a:lnTo>
                    <a:pt x="646" y="0"/>
                  </a:lnTo>
                  <a:lnTo>
                    <a:pt x="650" y="1"/>
                  </a:lnTo>
                  <a:lnTo>
                    <a:pt x="651" y="3"/>
                  </a:lnTo>
                  <a:lnTo>
                    <a:pt x="652" y="3"/>
                  </a:lnTo>
                  <a:lnTo>
                    <a:pt x="652" y="4"/>
                  </a:lnTo>
                  <a:lnTo>
                    <a:pt x="654" y="6"/>
                  </a:lnTo>
                  <a:lnTo>
                    <a:pt x="655" y="8"/>
                  </a:lnTo>
                  <a:lnTo>
                    <a:pt x="666" y="14"/>
                  </a:lnTo>
                  <a:lnTo>
                    <a:pt x="673" y="18"/>
                  </a:lnTo>
                  <a:lnTo>
                    <a:pt x="684" y="22"/>
                  </a:lnTo>
                  <a:lnTo>
                    <a:pt x="688" y="23"/>
                  </a:lnTo>
                  <a:lnTo>
                    <a:pt x="691" y="26"/>
                  </a:lnTo>
                  <a:lnTo>
                    <a:pt x="692" y="26"/>
                  </a:lnTo>
                  <a:lnTo>
                    <a:pt x="693" y="28"/>
                  </a:lnTo>
                  <a:lnTo>
                    <a:pt x="695" y="28"/>
                  </a:lnTo>
                  <a:lnTo>
                    <a:pt x="696" y="29"/>
                  </a:lnTo>
                  <a:lnTo>
                    <a:pt x="703" y="29"/>
                  </a:lnTo>
                  <a:lnTo>
                    <a:pt x="732" y="25"/>
                  </a:lnTo>
                  <a:lnTo>
                    <a:pt x="741" y="25"/>
                  </a:lnTo>
                  <a:lnTo>
                    <a:pt x="750" y="26"/>
                  </a:lnTo>
                  <a:lnTo>
                    <a:pt x="756" y="30"/>
                  </a:lnTo>
                  <a:lnTo>
                    <a:pt x="760" y="38"/>
                  </a:lnTo>
                  <a:lnTo>
                    <a:pt x="763" y="47"/>
                  </a:lnTo>
                  <a:lnTo>
                    <a:pt x="767" y="54"/>
                  </a:lnTo>
                  <a:lnTo>
                    <a:pt x="770" y="54"/>
                  </a:lnTo>
                  <a:lnTo>
                    <a:pt x="770" y="51"/>
                  </a:lnTo>
                  <a:lnTo>
                    <a:pt x="769" y="43"/>
                  </a:lnTo>
                  <a:lnTo>
                    <a:pt x="766" y="34"/>
                  </a:lnTo>
                  <a:lnTo>
                    <a:pt x="763" y="21"/>
                  </a:lnTo>
                  <a:lnTo>
                    <a:pt x="765" y="17"/>
                  </a:lnTo>
                  <a:lnTo>
                    <a:pt x="769" y="15"/>
                  </a:lnTo>
                  <a:lnTo>
                    <a:pt x="776" y="17"/>
                  </a:lnTo>
                  <a:lnTo>
                    <a:pt x="781" y="18"/>
                  </a:lnTo>
                  <a:lnTo>
                    <a:pt x="788" y="19"/>
                  </a:lnTo>
                  <a:lnTo>
                    <a:pt x="796" y="19"/>
                  </a:lnTo>
                  <a:lnTo>
                    <a:pt x="803" y="18"/>
                  </a:lnTo>
                  <a:lnTo>
                    <a:pt x="808" y="18"/>
                  </a:lnTo>
                  <a:lnTo>
                    <a:pt x="811" y="21"/>
                  </a:lnTo>
                  <a:lnTo>
                    <a:pt x="810" y="25"/>
                  </a:lnTo>
                  <a:lnTo>
                    <a:pt x="804" y="36"/>
                  </a:lnTo>
                  <a:lnTo>
                    <a:pt x="807" y="44"/>
                  </a:lnTo>
                  <a:lnTo>
                    <a:pt x="815" y="54"/>
                  </a:lnTo>
                  <a:lnTo>
                    <a:pt x="823" y="59"/>
                  </a:lnTo>
                  <a:lnTo>
                    <a:pt x="832" y="60"/>
                  </a:lnTo>
                  <a:lnTo>
                    <a:pt x="837" y="60"/>
                  </a:lnTo>
                  <a:lnTo>
                    <a:pt x="841" y="62"/>
                  </a:lnTo>
                  <a:lnTo>
                    <a:pt x="844" y="62"/>
                  </a:lnTo>
                  <a:lnTo>
                    <a:pt x="849" y="65"/>
                  </a:lnTo>
                  <a:lnTo>
                    <a:pt x="852" y="67"/>
                  </a:lnTo>
                  <a:lnTo>
                    <a:pt x="852" y="73"/>
                  </a:lnTo>
                  <a:lnTo>
                    <a:pt x="851" y="77"/>
                  </a:lnTo>
                  <a:lnTo>
                    <a:pt x="844" y="84"/>
                  </a:lnTo>
                  <a:lnTo>
                    <a:pt x="836" y="86"/>
                  </a:lnTo>
                  <a:lnTo>
                    <a:pt x="826" y="89"/>
                  </a:lnTo>
                  <a:lnTo>
                    <a:pt x="808" y="89"/>
                  </a:lnTo>
                  <a:lnTo>
                    <a:pt x="804" y="91"/>
                  </a:lnTo>
                  <a:lnTo>
                    <a:pt x="801" y="92"/>
                  </a:lnTo>
                  <a:lnTo>
                    <a:pt x="797" y="93"/>
                  </a:lnTo>
                  <a:lnTo>
                    <a:pt x="795" y="99"/>
                  </a:lnTo>
                  <a:lnTo>
                    <a:pt x="795" y="102"/>
                  </a:lnTo>
                  <a:lnTo>
                    <a:pt x="800" y="106"/>
                  </a:lnTo>
                  <a:lnTo>
                    <a:pt x="808" y="107"/>
                  </a:lnTo>
                  <a:lnTo>
                    <a:pt x="818" y="106"/>
                  </a:lnTo>
                  <a:lnTo>
                    <a:pt x="837" y="106"/>
                  </a:lnTo>
                  <a:lnTo>
                    <a:pt x="849" y="107"/>
                  </a:lnTo>
                  <a:lnTo>
                    <a:pt x="877" y="107"/>
                  </a:lnTo>
                  <a:lnTo>
                    <a:pt x="885" y="106"/>
                  </a:lnTo>
                  <a:lnTo>
                    <a:pt x="890" y="100"/>
                  </a:lnTo>
                  <a:lnTo>
                    <a:pt x="892" y="93"/>
                  </a:lnTo>
                  <a:lnTo>
                    <a:pt x="889" y="86"/>
                  </a:lnTo>
                  <a:lnTo>
                    <a:pt x="882" y="82"/>
                  </a:lnTo>
                  <a:lnTo>
                    <a:pt x="877" y="80"/>
                  </a:lnTo>
                  <a:lnTo>
                    <a:pt x="877" y="78"/>
                  </a:lnTo>
                  <a:lnTo>
                    <a:pt x="878" y="75"/>
                  </a:lnTo>
                  <a:lnTo>
                    <a:pt x="879" y="74"/>
                  </a:lnTo>
                  <a:lnTo>
                    <a:pt x="905" y="74"/>
                  </a:lnTo>
                  <a:lnTo>
                    <a:pt x="908" y="73"/>
                  </a:lnTo>
                  <a:lnTo>
                    <a:pt x="910" y="73"/>
                  </a:lnTo>
                  <a:lnTo>
                    <a:pt x="910" y="80"/>
                  </a:lnTo>
                  <a:lnTo>
                    <a:pt x="911" y="88"/>
                  </a:lnTo>
                  <a:lnTo>
                    <a:pt x="911" y="102"/>
                  </a:lnTo>
                  <a:lnTo>
                    <a:pt x="912" y="106"/>
                  </a:lnTo>
                  <a:lnTo>
                    <a:pt x="914" y="108"/>
                  </a:lnTo>
                  <a:lnTo>
                    <a:pt x="916" y="111"/>
                  </a:lnTo>
                  <a:lnTo>
                    <a:pt x="922" y="111"/>
                  </a:lnTo>
                  <a:lnTo>
                    <a:pt x="925" y="110"/>
                  </a:lnTo>
                  <a:lnTo>
                    <a:pt x="927" y="107"/>
                  </a:lnTo>
                  <a:lnTo>
                    <a:pt x="929" y="104"/>
                  </a:lnTo>
                  <a:lnTo>
                    <a:pt x="933" y="100"/>
                  </a:lnTo>
                  <a:lnTo>
                    <a:pt x="935" y="99"/>
                  </a:lnTo>
                  <a:lnTo>
                    <a:pt x="940" y="96"/>
                  </a:lnTo>
                  <a:lnTo>
                    <a:pt x="941" y="89"/>
                  </a:lnTo>
                  <a:lnTo>
                    <a:pt x="940" y="80"/>
                  </a:lnTo>
                  <a:lnTo>
                    <a:pt x="937" y="71"/>
                  </a:lnTo>
                  <a:lnTo>
                    <a:pt x="931" y="58"/>
                  </a:lnTo>
                  <a:lnTo>
                    <a:pt x="930" y="47"/>
                  </a:lnTo>
                  <a:lnTo>
                    <a:pt x="931" y="44"/>
                  </a:lnTo>
                  <a:lnTo>
                    <a:pt x="934" y="43"/>
                  </a:lnTo>
                  <a:lnTo>
                    <a:pt x="938" y="41"/>
                  </a:lnTo>
                  <a:lnTo>
                    <a:pt x="942" y="43"/>
                  </a:lnTo>
                  <a:lnTo>
                    <a:pt x="946" y="43"/>
                  </a:lnTo>
                  <a:lnTo>
                    <a:pt x="956" y="52"/>
                  </a:lnTo>
                  <a:lnTo>
                    <a:pt x="959" y="56"/>
                  </a:lnTo>
                  <a:lnTo>
                    <a:pt x="961" y="59"/>
                  </a:lnTo>
                  <a:lnTo>
                    <a:pt x="963" y="62"/>
                  </a:lnTo>
                  <a:lnTo>
                    <a:pt x="966" y="63"/>
                  </a:lnTo>
                  <a:lnTo>
                    <a:pt x="966" y="65"/>
                  </a:lnTo>
                  <a:lnTo>
                    <a:pt x="967" y="65"/>
                  </a:lnTo>
                  <a:lnTo>
                    <a:pt x="968" y="67"/>
                  </a:lnTo>
                  <a:lnTo>
                    <a:pt x="971" y="69"/>
                  </a:lnTo>
                  <a:lnTo>
                    <a:pt x="974" y="73"/>
                  </a:lnTo>
                  <a:lnTo>
                    <a:pt x="977" y="75"/>
                  </a:lnTo>
                  <a:lnTo>
                    <a:pt x="982" y="84"/>
                  </a:lnTo>
                  <a:lnTo>
                    <a:pt x="983" y="88"/>
                  </a:lnTo>
                  <a:lnTo>
                    <a:pt x="985" y="91"/>
                  </a:lnTo>
                  <a:lnTo>
                    <a:pt x="987" y="91"/>
                  </a:lnTo>
                  <a:lnTo>
                    <a:pt x="993" y="88"/>
                  </a:lnTo>
                  <a:lnTo>
                    <a:pt x="996" y="85"/>
                  </a:lnTo>
                  <a:lnTo>
                    <a:pt x="1000" y="82"/>
                  </a:lnTo>
                  <a:lnTo>
                    <a:pt x="1002" y="81"/>
                  </a:lnTo>
                  <a:lnTo>
                    <a:pt x="1005" y="81"/>
                  </a:lnTo>
                  <a:lnTo>
                    <a:pt x="1011" y="84"/>
                  </a:lnTo>
                  <a:lnTo>
                    <a:pt x="1015" y="86"/>
                  </a:lnTo>
                  <a:lnTo>
                    <a:pt x="1018" y="92"/>
                  </a:lnTo>
                  <a:lnTo>
                    <a:pt x="1018" y="106"/>
                  </a:lnTo>
                  <a:lnTo>
                    <a:pt x="1016" y="110"/>
                  </a:lnTo>
                  <a:lnTo>
                    <a:pt x="1016" y="111"/>
                  </a:lnTo>
                  <a:lnTo>
                    <a:pt x="1020" y="111"/>
                  </a:lnTo>
                  <a:lnTo>
                    <a:pt x="1023" y="110"/>
                  </a:lnTo>
                  <a:lnTo>
                    <a:pt x="1028" y="104"/>
                  </a:lnTo>
                  <a:lnTo>
                    <a:pt x="1031" y="99"/>
                  </a:lnTo>
                  <a:lnTo>
                    <a:pt x="1034" y="96"/>
                  </a:lnTo>
                  <a:lnTo>
                    <a:pt x="1037" y="95"/>
                  </a:lnTo>
                  <a:lnTo>
                    <a:pt x="1039" y="95"/>
                  </a:lnTo>
                  <a:lnTo>
                    <a:pt x="1044" y="93"/>
                  </a:lnTo>
                  <a:lnTo>
                    <a:pt x="1046" y="92"/>
                  </a:lnTo>
                  <a:lnTo>
                    <a:pt x="1048" y="91"/>
                  </a:lnTo>
                  <a:lnTo>
                    <a:pt x="1049" y="88"/>
                  </a:lnTo>
                  <a:lnTo>
                    <a:pt x="1049" y="84"/>
                  </a:lnTo>
                  <a:lnTo>
                    <a:pt x="1050" y="80"/>
                  </a:lnTo>
                  <a:lnTo>
                    <a:pt x="1050" y="74"/>
                  </a:lnTo>
                  <a:lnTo>
                    <a:pt x="1048" y="74"/>
                  </a:lnTo>
                  <a:lnTo>
                    <a:pt x="1042" y="73"/>
                  </a:lnTo>
                  <a:lnTo>
                    <a:pt x="1033" y="71"/>
                  </a:lnTo>
                  <a:lnTo>
                    <a:pt x="1012" y="71"/>
                  </a:lnTo>
                  <a:lnTo>
                    <a:pt x="1004" y="69"/>
                  </a:lnTo>
                  <a:lnTo>
                    <a:pt x="994" y="62"/>
                  </a:lnTo>
                  <a:lnTo>
                    <a:pt x="989" y="55"/>
                  </a:lnTo>
                  <a:lnTo>
                    <a:pt x="987" y="49"/>
                  </a:lnTo>
                  <a:lnTo>
                    <a:pt x="987" y="43"/>
                  </a:lnTo>
                  <a:lnTo>
                    <a:pt x="985" y="37"/>
                  </a:lnTo>
                  <a:lnTo>
                    <a:pt x="985" y="32"/>
                  </a:lnTo>
                  <a:lnTo>
                    <a:pt x="989" y="28"/>
                  </a:lnTo>
                  <a:lnTo>
                    <a:pt x="997" y="23"/>
                  </a:lnTo>
                  <a:lnTo>
                    <a:pt x="1016" y="15"/>
                  </a:lnTo>
                  <a:lnTo>
                    <a:pt x="1024" y="12"/>
                  </a:lnTo>
                  <a:lnTo>
                    <a:pt x="1031" y="12"/>
                  </a:lnTo>
                  <a:lnTo>
                    <a:pt x="1037" y="15"/>
                  </a:lnTo>
                  <a:lnTo>
                    <a:pt x="1041" y="22"/>
                  </a:lnTo>
                  <a:lnTo>
                    <a:pt x="1041" y="32"/>
                  </a:lnTo>
                  <a:lnTo>
                    <a:pt x="1039" y="38"/>
                  </a:lnTo>
                  <a:lnTo>
                    <a:pt x="1038" y="43"/>
                  </a:lnTo>
                  <a:lnTo>
                    <a:pt x="1038" y="47"/>
                  </a:lnTo>
                  <a:lnTo>
                    <a:pt x="1042" y="47"/>
                  </a:lnTo>
                  <a:lnTo>
                    <a:pt x="1045" y="45"/>
                  </a:lnTo>
                  <a:lnTo>
                    <a:pt x="1050" y="44"/>
                  </a:lnTo>
                  <a:lnTo>
                    <a:pt x="1054" y="43"/>
                  </a:lnTo>
                  <a:lnTo>
                    <a:pt x="1057" y="40"/>
                  </a:lnTo>
                  <a:lnTo>
                    <a:pt x="1059" y="37"/>
                  </a:lnTo>
                  <a:lnTo>
                    <a:pt x="1057" y="34"/>
                  </a:lnTo>
                  <a:lnTo>
                    <a:pt x="1057" y="32"/>
                  </a:lnTo>
                  <a:lnTo>
                    <a:pt x="1056" y="29"/>
                  </a:lnTo>
                  <a:lnTo>
                    <a:pt x="1056" y="25"/>
                  </a:lnTo>
                  <a:lnTo>
                    <a:pt x="1057" y="23"/>
                  </a:lnTo>
                  <a:lnTo>
                    <a:pt x="1065" y="22"/>
                  </a:lnTo>
                  <a:lnTo>
                    <a:pt x="1085" y="19"/>
                  </a:lnTo>
                  <a:lnTo>
                    <a:pt x="1098" y="19"/>
                  </a:lnTo>
                  <a:lnTo>
                    <a:pt x="1109" y="18"/>
                  </a:lnTo>
                  <a:lnTo>
                    <a:pt x="1134" y="15"/>
                  </a:lnTo>
                  <a:lnTo>
                    <a:pt x="1142" y="15"/>
                  </a:lnTo>
                  <a:lnTo>
                    <a:pt x="1152" y="18"/>
                  </a:lnTo>
                  <a:lnTo>
                    <a:pt x="1162" y="23"/>
                  </a:lnTo>
                  <a:lnTo>
                    <a:pt x="1173" y="30"/>
                  </a:lnTo>
                  <a:lnTo>
                    <a:pt x="1183" y="36"/>
                  </a:lnTo>
                  <a:lnTo>
                    <a:pt x="1195" y="41"/>
                  </a:lnTo>
                  <a:lnTo>
                    <a:pt x="1208" y="45"/>
                  </a:lnTo>
                  <a:lnTo>
                    <a:pt x="1216" y="49"/>
                  </a:lnTo>
                  <a:lnTo>
                    <a:pt x="1223" y="52"/>
                  </a:lnTo>
                  <a:lnTo>
                    <a:pt x="1232" y="55"/>
                  </a:lnTo>
                  <a:lnTo>
                    <a:pt x="1244" y="58"/>
                  </a:lnTo>
                  <a:lnTo>
                    <a:pt x="1257" y="59"/>
                  </a:lnTo>
                  <a:lnTo>
                    <a:pt x="1266" y="62"/>
                  </a:lnTo>
                  <a:lnTo>
                    <a:pt x="1272" y="62"/>
                  </a:lnTo>
                  <a:lnTo>
                    <a:pt x="1275" y="66"/>
                  </a:lnTo>
                  <a:lnTo>
                    <a:pt x="1276" y="73"/>
                  </a:lnTo>
                  <a:lnTo>
                    <a:pt x="1277" y="82"/>
                  </a:lnTo>
                  <a:lnTo>
                    <a:pt x="1280" y="92"/>
                  </a:lnTo>
                  <a:lnTo>
                    <a:pt x="1281" y="96"/>
                  </a:lnTo>
                  <a:lnTo>
                    <a:pt x="1287" y="99"/>
                  </a:lnTo>
                  <a:lnTo>
                    <a:pt x="1290" y="99"/>
                  </a:lnTo>
                  <a:lnTo>
                    <a:pt x="1294" y="97"/>
                  </a:lnTo>
                  <a:lnTo>
                    <a:pt x="1296" y="97"/>
                  </a:lnTo>
                  <a:lnTo>
                    <a:pt x="1299" y="96"/>
                  </a:lnTo>
                  <a:lnTo>
                    <a:pt x="1301" y="96"/>
                  </a:lnTo>
                  <a:lnTo>
                    <a:pt x="1305" y="97"/>
                  </a:lnTo>
                  <a:lnTo>
                    <a:pt x="1318" y="106"/>
                  </a:lnTo>
                  <a:lnTo>
                    <a:pt x="1324" y="111"/>
                  </a:lnTo>
                  <a:lnTo>
                    <a:pt x="1329" y="114"/>
                  </a:lnTo>
                  <a:lnTo>
                    <a:pt x="1339" y="118"/>
                  </a:lnTo>
                  <a:lnTo>
                    <a:pt x="1350" y="119"/>
                  </a:lnTo>
                  <a:lnTo>
                    <a:pt x="1358" y="122"/>
                  </a:lnTo>
                  <a:lnTo>
                    <a:pt x="1361" y="122"/>
                  </a:lnTo>
                  <a:lnTo>
                    <a:pt x="1361" y="123"/>
                  </a:lnTo>
                  <a:lnTo>
                    <a:pt x="1359" y="125"/>
                  </a:lnTo>
                  <a:lnTo>
                    <a:pt x="1358" y="128"/>
                  </a:lnTo>
                  <a:lnTo>
                    <a:pt x="1355" y="130"/>
                  </a:lnTo>
                  <a:lnTo>
                    <a:pt x="1354" y="133"/>
                  </a:lnTo>
                  <a:lnTo>
                    <a:pt x="1347" y="140"/>
                  </a:lnTo>
                  <a:lnTo>
                    <a:pt x="1343" y="143"/>
                  </a:lnTo>
                  <a:lnTo>
                    <a:pt x="1337" y="145"/>
                  </a:lnTo>
                  <a:lnTo>
                    <a:pt x="1333" y="149"/>
                  </a:lnTo>
                  <a:lnTo>
                    <a:pt x="1327" y="151"/>
                  </a:lnTo>
                  <a:lnTo>
                    <a:pt x="1318" y="147"/>
                  </a:lnTo>
                  <a:lnTo>
                    <a:pt x="1310" y="141"/>
                  </a:lnTo>
                  <a:lnTo>
                    <a:pt x="1303" y="137"/>
                  </a:lnTo>
                  <a:lnTo>
                    <a:pt x="1295" y="134"/>
                  </a:lnTo>
                  <a:lnTo>
                    <a:pt x="1288" y="133"/>
                  </a:lnTo>
                  <a:lnTo>
                    <a:pt x="1283" y="134"/>
                  </a:lnTo>
                  <a:lnTo>
                    <a:pt x="1281" y="136"/>
                  </a:lnTo>
                  <a:lnTo>
                    <a:pt x="1281" y="137"/>
                  </a:lnTo>
                  <a:lnTo>
                    <a:pt x="1283" y="140"/>
                  </a:lnTo>
                  <a:lnTo>
                    <a:pt x="1283" y="143"/>
                  </a:lnTo>
                  <a:lnTo>
                    <a:pt x="1284" y="145"/>
                  </a:lnTo>
                  <a:lnTo>
                    <a:pt x="1290" y="149"/>
                  </a:lnTo>
                  <a:lnTo>
                    <a:pt x="1299" y="155"/>
                  </a:lnTo>
                  <a:lnTo>
                    <a:pt x="1309" y="162"/>
                  </a:lnTo>
                  <a:lnTo>
                    <a:pt x="1314" y="170"/>
                  </a:lnTo>
                  <a:lnTo>
                    <a:pt x="1317" y="178"/>
                  </a:lnTo>
                  <a:lnTo>
                    <a:pt x="1317" y="191"/>
                  </a:lnTo>
                  <a:lnTo>
                    <a:pt x="1316" y="191"/>
                  </a:lnTo>
                  <a:lnTo>
                    <a:pt x="1307" y="186"/>
                  </a:lnTo>
                  <a:lnTo>
                    <a:pt x="1305" y="184"/>
                  </a:lnTo>
                  <a:lnTo>
                    <a:pt x="1302" y="182"/>
                  </a:lnTo>
                  <a:lnTo>
                    <a:pt x="1298" y="181"/>
                  </a:lnTo>
                  <a:lnTo>
                    <a:pt x="1291" y="181"/>
                  </a:lnTo>
                  <a:lnTo>
                    <a:pt x="1287" y="185"/>
                  </a:lnTo>
                  <a:lnTo>
                    <a:pt x="1287" y="186"/>
                  </a:lnTo>
                  <a:lnTo>
                    <a:pt x="1286" y="189"/>
                  </a:lnTo>
                  <a:lnTo>
                    <a:pt x="1286" y="191"/>
                  </a:lnTo>
                  <a:lnTo>
                    <a:pt x="1281" y="191"/>
                  </a:lnTo>
                  <a:lnTo>
                    <a:pt x="1277" y="189"/>
                  </a:lnTo>
                  <a:lnTo>
                    <a:pt x="1261" y="189"/>
                  </a:lnTo>
                  <a:lnTo>
                    <a:pt x="1261" y="188"/>
                  </a:lnTo>
                  <a:lnTo>
                    <a:pt x="1258" y="185"/>
                  </a:lnTo>
                  <a:lnTo>
                    <a:pt x="1257" y="182"/>
                  </a:lnTo>
                  <a:lnTo>
                    <a:pt x="1253" y="180"/>
                  </a:lnTo>
                  <a:lnTo>
                    <a:pt x="1250" y="177"/>
                  </a:lnTo>
                  <a:lnTo>
                    <a:pt x="1244" y="177"/>
                  </a:lnTo>
                  <a:lnTo>
                    <a:pt x="1242" y="180"/>
                  </a:lnTo>
                  <a:lnTo>
                    <a:pt x="1242" y="181"/>
                  </a:lnTo>
                  <a:lnTo>
                    <a:pt x="1240" y="182"/>
                  </a:lnTo>
                  <a:lnTo>
                    <a:pt x="1239" y="182"/>
                  </a:lnTo>
                  <a:lnTo>
                    <a:pt x="1235" y="178"/>
                  </a:lnTo>
                  <a:lnTo>
                    <a:pt x="1231" y="175"/>
                  </a:lnTo>
                  <a:lnTo>
                    <a:pt x="1228" y="173"/>
                  </a:lnTo>
                  <a:lnTo>
                    <a:pt x="1225" y="171"/>
                  </a:lnTo>
                  <a:lnTo>
                    <a:pt x="1219" y="171"/>
                  </a:lnTo>
                  <a:lnTo>
                    <a:pt x="1217" y="170"/>
                  </a:lnTo>
                  <a:lnTo>
                    <a:pt x="1213" y="167"/>
                  </a:lnTo>
                  <a:lnTo>
                    <a:pt x="1208" y="162"/>
                  </a:lnTo>
                  <a:lnTo>
                    <a:pt x="1203" y="160"/>
                  </a:lnTo>
                  <a:lnTo>
                    <a:pt x="1193" y="160"/>
                  </a:lnTo>
                  <a:lnTo>
                    <a:pt x="1182" y="159"/>
                  </a:lnTo>
                  <a:lnTo>
                    <a:pt x="1169" y="158"/>
                  </a:lnTo>
                  <a:lnTo>
                    <a:pt x="1162" y="159"/>
                  </a:lnTo>
                  <a:lnTo>
                    <a:pt x="1157" y="160"/>
                  </a:lnTo>
                  <a:lnTo>
                    <a:pt x="1145" y="165"/>
                  </a:lnTo>
                  <a:lnTo>
                    <a:pt x="1141" y="163"/>
                  </a:lnTo>
                  <a:lnTo>
                    <a:pt x="1139" y="156"/>
                  </a:lnTo>
                  <a:lnTo>
                    <a:pt x="1139" y="147"/>
                  </a:lnTo>
                  <a:lnTo>
                    <a:pt x="1141" y="140"/>
                  </a:lnTo>
                  <a:lnTo>
                    <a:pt x="1145" y="136"/>
                  </a:lnTo>
                  <a:lnTo>
                    <a:pt x="1153" y="134"/>
                  </a:lnTo>
                  <a:lnTo>
                    <a:pt x="1165" y="136"/>
                  </a:lnTo>
                  <a:lnTo>
                    <a:pt x="1171" y="137"/>
                  </a:lnTo>
                  <a:lnTo>
                    <a:pt x="1177" y="137"/>
                  </a:lnTo>
                  <a:lnTo>
                    <a:pt x="1182" y="133"/>
                  </a:lnTo>
                  <a:lnTo>
                    <a:pt x="1183" y="130"/>
                  </a:lnTo>
                  <a:lnTo>
                    <a:pt x="1187" y="123"/>
                  </a:lnTo>
                  <a:lnTo>
                    <a:pt x="1194" y="118"/>
                  </a:lnTo>
                  <a:lnTo>
                    <a:pt x="1205" y="112"/>
                  </a:lnTo>
                  <a:lnTo>
                    <a:pt x="1209" y="111"/>
                  </a:lnTo>
                  <a:lnTo>
                    <a:pt x="1210" y="108"/>
                  </a:lnTo>
                  <a:lnTo>
                    <a:pt x="1212" y="107"/>
                  </a:lnTo>
                  <a:lnTo>
                    <a:pt x="1209" y="104"/>
                  </a:lnTo>
                  <a:lnTo>
                    <a:pt x="1203" y="102"/>
                  </a:lnTo>
                  <a:lnTo>
                    <a:pt x="1201" y="102"/>
                  </a:lnTo>
                  <a:lnTo>
                    <a:pt x="1199" y="100"/>
                  </a:lnTo>
                  <a:lnTo>
                    <a:pt x="1197" y="99"/>
                  </a:lnTo>
                  <a:lnTo>
                    <a:pt x="1195" y="97"/>
                  </a:lnTo>
                  <a:lnTo>
                    <a:pt x="1188" y="97"/>
                  </a:lnTo>
                  <a:lnTo>
                    <a:pt x="1187" y="100"/>
                  </a:lnTo>
                  <a:lnTo>
                    <a:pt x="1184" y="104"/>
                  </a:lnTo>
                  <a:lnTo>
                    <a:pt x="1183" y="108"/>
                  </a:lnTo>
                  <a:lnTo>
                    <a:pt x="1177" y="114"/>
                  </a:lnTo>
                  <a:lnTo>
                    <a:pt x="1176" y="117"/>
                  </a:lnTo>
                  <a:lnTo>
                    <a:pt x="1156" y="117"/>
                  </a:lnTo>
                  <a:lnTo>
                    <a:pt x="1152" y="115"/>
                  </a:lnTo>
                  <a:lnTo>
                    <a:pt x="1150" y="115"/>
                  </a:lnTo>
                  <a:lnTo>
                    <a:pt x="1149" y="114"/>
                  </a:lnTo>
                  <a:lnTo>
                    <a:pt x="1154" y="108"/>
                  </a:lnTo>
                  <a:lnTo>
                    <a:pt x="1157" y="107"/>
                  </a:lnTo>
                  <a:lnTo>
                    <a:pt x="1161" y="103"/>
                  </a:lnTo>
                  <a:lnTo>
                    <a:pt x="1164" y="96"/>
                  </a:lnTo>
                  <a:lnTo>
                    <a:pt x="1165" y="89"/>
                  </a:lnTo>
                  <a:lnTo>
                    <a:pt x="1164" y="85"/>
                  </a:lnTo>
                  <a:lnTo>
                    <a:pt x="1161" y="82"/>
                  </a:lnTo>
                  <a:lnTo>
                    <a:pt x="1158" y="81"/>
                  </a:lnTo>
                  <a:lnTo>
                    <a:pt x="1142" y="81"/>
                  </a:lnTo>
                  <a:lnTo>
                    <a:pt x="1141" y="80"/>
                  </a:lnTo>
                  <a:lnTo>
                    <a:pt x="1141" y="74"/>
                  </a:lnTo>
                  <a:lnTo>
                    <a:pt x="1139" y="73"/>
                  </a:lnTo>
                  <a:lnTo>
                    <a:pt x="1138" y="70"/>
                  </a:lnTo>
                  <a:lnTo>
                    <a:pt x="1135" y="67"/>
                  </a:lnTo>
                  <a:lnTo>
                    <a:pt x="1134" y="67"/>
                  </a:lnTo>
                  <a:lnTo>
                    <a:pt x="1132" y="69"/>
                  </a:lnTo>
                  <a:lnTo>
                    <a:pt x="1132" y="77"/>
                  </a:lnTo>
                  <a:lnTo>
                    <a:pt x="1130" y="80"/>
                  </a:lnTo>
                  <a:lnTo>
                    <a:pt x="1102" y="80"/>
                  </a:lnTo>
                  <a:lnTo>
                    <a:pt x="1100" y="81"/>
                  </a:lnTo>
                  <a:lnTo>
                    <a:pt x="1095" y="84"/>
                  </a:lnTo>
                  <a:lnTo>
                    <a:pt x="1093" y="85"/>
                  </a:lnTo>
                  <a:lnTo>
                    <a:pt x="1091" y="88"/>
                  </a:lnTo>
                  <a:lnTo>
                    <a:pt x="1090" y="89"/>
                  </a:lnTo>
                  <a:lnTo>
                    <a:pt x="1091" y="92"/>
                  </a:lnTo>
                  <a:lnTo>
                    <a:pt x="1093" y="93"/>
                  </a:lnTo>
                  <a:lnTo>
                    <a:pt x="1101" y="97"/>
                  </a:lnTo>
                  <a:lnTo>
                    <a:pt x="1106" y="103"/>
                  </a:lnTo>
                  <a:lnTo>
                    <a:pt x="1108" y="107"/>
                  </a:lnTo>
                  <a:lnTo>
                    <a:pt x="1108" y="112"/>
                  </a:lnTo>
                  <a:lnTo>
                    <a:pt x="1106" y="115"/>
                  </a:lnTo>
                  <a:lnTo>
                    <a:pt x="1104" y="118"/>
                  </a:lnTo>
                  <a:lnTo>
                    <a:pt x="1101" y="119"/>
                  </a:lnTo>
                  <a:lnTo>
                    <a:pt x="1098" y="119"/>
                  </a:lnTo>
                  <a:lnTo>
                    <a:pt x="1093" y="122"/>
                  </a:lnTo>
                  <a:lnTo>
                    <a:pt x="1091" y="122"/>
                  </a:lnTo>
                  <a:lnTo>
                    <a:pt x="1089" y="123"/>
                  </a:lnTo>
                  <a:lnTo>
                    <a:pt x="1086" y="123"/>
                  </a:lnTo>
                  <a:lnTo>
                    <a:pt x="1078" y="128"/>
                  </a:lnTo>
                  <a:lnTo>
                    <a:pt x="1076" y="129"/>
                  </a:lnTo>
                  <a:lnTo>
                    <a:pt x="1072" y="129"/>
                  </a:lnTo>
                  <a:lnTo>
                    <a:pt x="1067" y="126"/>
                  </a:lnTo>
                  <a:lnTo>
                    <a:pt x="1059" y="125"/>
                  </a:lnTo>
                  <a:lnTo>
                    <a:pt x="1045" y="125"/>
                  </a:lnTo>
                  <a:lnTo>
                    <a:pt x="1039" y="128"/>
                  </a:lnTo>
                  <a:lnTo>
                    <a:pt x="1038" y="129"/>
                  </a:lnTo>
                  <a:lnTo>
                    <a:pt x="1039" y="132"/>
                  </a:lnTo>
                  <a:lnTo>
                    <a:pt x="1042" y="134"/>
                  </a:lnTo>
                  <a:lnTo>
                    <a:pt x="1052" y="134"/>
                  </a:lnTo>
                  <a:lnTo>
                    <a:pt x="1052" y="136"/>
                  </a:lnTo>
                  <a:lnTo>
                    <a:pt x="1053" y="136"/>
                  </a:lnTo>
                  <a:lnTo>
                    <a:pt x="1054" y="137"/>
                  </a:lnTo>
                  <a:lnTo>
                    <a:pt x="1057" y="137"/>
                  </a:lnTo>
                  <a:lnTo>
                    <a:pt x="1059" y="138"/>
                  </a:lnTo>
                  <a:lnTo>
                    <a:pt x="1067" y="136"/>
                  </a:lnTo>
                  <a:lnTo>
                    <a:pt x="1068" y="134"/>
                  </a:lnTo>
                  <a:lnTo>
                    <a:pt x="1072" y="134"/>
                  </a:lnTo>
                  <a:lnTo>
                    <a:pt x="1087" y="149"/>
                  </a:lnTo>
                  <a:lnTo>
                    <a:pt x="1098" y="154"/>
                  </a:lnTo>
                  <a:lnTo>
                    <a:pt x="1111" y="159"/>
                  </a:lnTo>
                  <a:lnTo>
                    <a:pt x="1115" y="162"/>
                  </a:lnTo>
                  <a:lnTo>
                    <a:pt x="1116" y="166"/>
                  </a:lnTo>
                  <a:lnTo>
                    <a:pt x="1116" y="169"/>
                  </a:lnTo>
                  <a:lnTo>
                    <a:pt x="1115" y="171"/>
                  </a:lnTo>
                  <a:lnTo>
                    <a:pt x="1112" y="173"/>
                  </a:lnTo>
                  <a:lnTo>
                    <a:pt x="1109" y="175"/>
                  </a:lnTo>
                  <a:lnTo>
                    <a:pt x="1104" y="178"/>
                  </a:lnTo>
                  <a:lnTo>
                    <a:pt x="1097" y="178"/>
                  </a:lnTo>
                  <a:lnTo>
                    <a:pt x="1095" y="175"/>
                  </a:lnTo>
                  <a:lnTo>
                    <a:pt x="1093" y="174"/>
                  </a:lnTo>
                  <a:lnTo>
                    <a:pt x="1091" y="171"/>
                  </a:lnTo>
                  <a:lnTo>
                    <a:pt x="1089" y="163"/>
                  </a:lnTo>
                  <a:lnTo>
                    <a:pt x="1085" y="160"/>
                  </a:lnTo>
                  <a:lnTo>
                    <a:pt x="1079" y="160"/>
                  </a:lnTo>
                  <a:lnTo>
                    <a:pt x="1068" y="163"/>
                  </a:lnTo>
                  <a:lnTo>
                    <a:pt x="1067" y="165"/>
                  </a:lnTo>
                  <a:lnTo>
                    <a:pt x="1065" y="165"/>
                  </a:lnTo>
                  <a:lnTo>
                    <a:pt x="1064" y="166"/>
                  </a:lnTo>
                  <a:lnTo>
                    <a:pt x="1061" y="167"/>
                  </a:lnTo>
                  <a:lnTo>
                    <a:pt x="1057" y="170"/>
                  </a:lnTo>
                  <a:lnTo>
                    <a:pt x="1049" y="173"/>
                  </a:lnTo>
                  <a:lnTo>
                    <a:pt x="1041" y="173"/>
                  </a:lnTo>
                  <a:lnTo>
                    <a:pt x="1038" y="171"/>
                  </a:lnTo>
                  <a:lnTo>
                    <a:pt x="1037" y="170"/>
                  </a:lnTo>
                  <a:lnTo>
                    <a:pt x="1037" y="169"/>
                  </a:lnTo>
                  <a:lnTo>
                    <a:pt x="1042" y="163"/>
                  </a:lnTo>
                  <a:lnTo>
                    <a:pt x="1045" y="158"/>
                  </a:lnTo>
                  <a:lnTo>
                    <a:pt x="1034" y="147"/>
                  </a:lnTo>
                  <a:lnTo>
                    <a:pt x="1031" y="140"/>
                  </a:lnTo>
                  <a:lnTo>
                    <a:pt x="1031" y="137"/>
                  </a:lnTo>
                  <a:lnTo>
                    <a:pt x="1030" y="140"/>
                  </a:lnTo>
                  <a:lnTo>
                    <a:pt x="1027" y="147"/>
                  </a:lnTo>
                  <a:lnTo>
                    <a:pt x="1024" y="163"/>
                  </a:lnTo>
                  <a:lnTo>
                    <a:pt x="1024" y="169"/>
                  </a:lnTo>
                  <a:lnTo>
                    <a:pt x="1023" y="170"/>
                  </a:lnTo>
                  <a:lnTo>
                    <a:pt x="1019" y="167"/>
                  </a:lnTo>
                  <a:lnTo>
                    <a:pt x="1011" y="163"/>
                  </a:lnTo>
                  <a:lnTo>
                    <a:pt x="1000" y="163"/>
                  </a:lnTo>
                  <a:lnTo>
                    <a:pt x="990" y="166"/>
                  </a:lnTo>
                  <a:lnTo>
                    <a:pt x="985" y="169"/>
                  </a:lnTo>
                  <a:lnTo>
                    <a:pt x="972" y="181"/>
                  </a:lnTo>
                  <a:lnTo>
                    <a:pt x="960" y="191"/>
                  </a:lnTo>
                  <a:lnTo>
                    <a:pt x="951" y="197"/>
                  </a:lnTo>
                  <a:lnTo>
                    <a:pt x="945" y="203"/>
                  </a:lnTo>
                  <a:lnTo>
                    <a:pt x="944" y="206"/>
                  </a:lnTo>
                  <a:lnTo>
                    <a:pt x="944" y="214"/>
                  </a:lnTo>
                  <a:lnTo>
                    <a:pt x="945" y="221"/>
                  </a:lnTo>
                  <a:lnTo>
                    <a:pt x="945" y="239"/>
                  </a:lnTo>
                  <a:lnTo>
                    <a:pt x="946" y="241"/>
                  </a:lnTo>
                  <a:lnTo>
                    <a:pt x="951" y="244"/>
                  </a:lnTo>
                  <a:lnTo>
                    <a:pt x="956" y="247"/>
                  </a:lnTo>
                  <a:lnTo>
                    <a:pt x="957" y="249"/>
                  </a:lnTo>
                  <a:lnTo>
                    <a:pt x="957" y="254"/>
                  </a:lnTo>
                  <a:lnTo>
                    <a:pt x="961" y="262"/>
                  </a:lnTo>
                  <a:lnTo>
                    <a:pt x="963" y="263"/>
                  </a:lnTo>
                  <a:lnTo>
                    <a:pt x="966" y="263"/>
                  </a:lnTo>
                  <a:lnTo>
                    <a:pt x="977" y="260"/>
                  </a:lnTo>
                  <a:lnTo>
                    <a:pt x="983" y="260"/>
                  </a:lnTo>
                  <a:lnTo>
                    <a:pt x="993" y="265"/>
                  </a:lnTo>
                  <a:lnTo>
                    <a:pt x="1007" y="273"/>
                  </a:lnTo>
                  <a:lnTo>
                    <a:pt x="1019" y="277"/>
                  </a:lnTo>
                  <a:lnTo>
                    <a:pt x="1049" y="282"/>
                  </a:lnTo>
                  <a:lnTo>
                    <a:pt x="1061" y="282"/>
                  </a:lnTo>
                  <a:lnTo>
                    <a:pt x="1071" y="280"/>
                  </a:lnTo>
                  <a:lnTo>
                    <a:pt x="1075" y="280"/>
                  </a:lnTo>
                  <a:lnTo>
                    <a:pt x="1080" y="281"/>
                  </a:lnTo>
                  <a:lnTo>
                    <a:pt x="1085" y="284"/>
                  </a:lnTo>
                  <a:lnTo>
                    <a:pt x="1087" y="289"/>
                  </a:lnTo>
                  <a:lnTo>
                    <a:pt x="1090" y="297"/>
                  </a:lnTo>
                  <a:lnTo>
                    <a:pt x="1093" y="308"/>
                  </a:lnTo>
                  <a:lnTo>
                    <a:pt x="1095" y="313"/>
                  </a:lnTo>
                  <a:lnTo>
                    <a:pt x="1095" y="323"/>
                  </a:lnTo>
                  <a:lnTo>
                    <a:pt x="1097" y="323"/>
                  </a:lnTo>
                  <a:lnTo>
                    <a:pt x="1100" y="321"/>
                  </a:lnTo>
                  <a:lnTo>
                    <a:pt x="1102" y="315"/>
                  </a:lnTo>
                  <a:lnTo>
                    <a:pt x="1104" y="314"/>
                  </a:lnTo>
                  <a:lnTo>
                    <a:pt x="1105" y="311"/>
                  </a:lnTo>
                  <a:lnTo>
                    <a:pt x="1106" y="310"/>
                  </a:lnTo>
                  <a:lnTo>
                    <a:pt x="1108" y="313"/>
                  </a:lnTo>
                  <a:lnTo>
                    <a:pt x="1109" y="319"/>
                  </a:lnTo>
                  <a:lnTo>
                    <a:pt x="1109" y="328"/>
                  </a:lnTo>
                  <a:lnTo>
                    <a:pt x="1108" y="332"/>
                  </a:lnTo>
                  <a:lnTo>
                    <a:pt x="1106" y="333"/>
                  </a:lnTo>
                  <a:lnTo>
                    <a:pt x="1106" y="339"/>
                  </a:lnTo>
                  <a:lnTo>
                    <a:pt x="1108" y="341"/>
                  </a:lnTo>
                  <a:lnTo>
                    <a:pt x="1111" y="343"/>
                  </a:lnTo>
                  <a:lnTo>
                    <a:pt x="1112" y="344"/>
                  </a:lnTo>
                  <a:lnTo>
                    <a:pt x="1124" y="344"/>
                  </a:lnTo>
                  <a:lnTo>
                    <a:pt x="1127" y="345"/>
                  </a:lnTo>
                  <a:lnTo>
                    <a:pt x="1131" y="344"/>
                  </a:lnTo>
                  <a:lnTo>
                    <a:pt x="1134" y="341"/>
                  </a:lnTo>
                  <a:lnTo>
                    <a:pt x="1136" y="334"/>
                  </a:lnTo>
                  <a:lnTo>
                    <a:pt x="1135" y="325"/>
                  </a:lnTo>
                  <a:lnTo>
                    <a:pt x="1132" y="317"/>
                  </a:lnTo>
                  <a:lnTo>
                    <a:pt x="1131" y="308"/>
                  </a:lnTo>
                  <a:lnTo>
                    <a:pt x="1131" y="304"/>
                  </a:lnTo>
                  <a:lnTo>
                    <a:pt x="1130" y="302"/>
                  </a:lnTo>
                  <a:lnTo>
                    <a:pt x="1127" y="299"/>
                  </a:lnTo>
                  <a:lnTo>
                    <a:pt x="1126" y="296"/>
                  </a:lnTo>
                  <a:lnTo>
                    <a:pt x="1123" y="293"/>
                  </a:lnTo>
                  <a:lnTo>
                    <a:pt x="1121" y="289"/>
                  </a:lnTo>
                  <a:lnTo>
                    <a:pt x="1120" y="286"/>
                  </a:lnTo>
                  <a:lnTo>
                    <a:pt x="1121" y="284"/>
                  </a:lnTo>
                  <a:lnTo>
                    <a:pt x="1123" y="282"/>
                  </a:lnTo>
                  <a:lnTo>
                    <a:pt x="1127" y="282"/>
                  </a:lnTo>
                  <a:lnTo>
                    <a:pt x="1132" y="285"/>
                  </a:lnTo>
                  <a:lnTo>
                    <a:pt x="1135" y="291"/>
                  </a:lnTo>
                  <a:lnTo>
                    <a:pt x="1138" y="292"/>
                  </a:lnTo>
                  <a:lnTo>
                    <a:pt x="1141" y="292"/>
                  </a:lnTo>
                  <a:lnTo>
                    <a:pt x="1143" y="291"/>
                  </a:lnTo>
                  <a:lnTo>
                    <a:pt x="1147" y="288"/>
                  </a:lnTo>
                  <a:lnTo>
                    <a:pt x="1153" y="282"/>
                  </a:lnTo>
                  <a:lnTo>
                    <a:pt x="1157" y="280"/>
                  </a:lnTo>
                  <a:lnTo>
                    <a:pt x="1161" y="267"/>
                  </a:lnTo>
                  <a:lnTo>
                    <a:pt x="1161" y="265"/>
                  </a:lnTo>
                  <a:lnTo>
                    <a:pt x="1160" y="262"/>
                  </a:lnTo>
                  <a:lnTo>
                    <a:pt x="1156" y="258"/>
                  </a:lnTo>
                  <a:lnTo>
                    <a:pt x="1150" y="251"/>
                  </a:lnTo>
                  <a:lnTo>
                    <a:pt x="1143" y="244"/>
                  </a:lnTo>
                  <a:lnTo>
                    <a:pt x="1138" y="240"/>
                  </a:lnTo>
                  <a:lnTo>
                    <a:pt x="1135" y="237"/>
                  </a:lnTo>
                  <a:lnTo>
                    <a:pt x="1132" y="236"/>
                  </a:lnTo>
                  <a:lnTo>
                    <a:pt x="1132" y="234"/>
                  </a:lnTo>
                  <a:lnTo>
                    <a:pt x="1134" y="233"/>
                  </a:lnTo>
                  <a:lnTo>
                    <a:pt x="1135" y="233"/>
                  </a:lnTo>
                  <a:lnTo>
                    <a:pt x="1138" y="232"/>
                  </a:lnTo>
                  <a:lnTo>
                    <a:pt x="1142" y="230"/>
                  </a:lnTo>
                  <a:lnTo>
                    <a:pt x="1145" y="229"/>
                  </a:lnTo>
                  <a:lnTo>
                    <a:pt x="1146" y="228"/>
                  </a:lnTo>
                  <a:lnTo>
                    <a:pt x="1146" y="225"/>
                  </a:lnTo>
                  <a:lnTo>
                    <a:pt x="1145" y="222"/>
                  </a:lnTo>
                  <a:lnTo>
                    <a:pt x="1145" y="210"/>
                  </a:lnTo>
                  <a:lnTo>
                    <a:pt x="1147" y="197"/>
                  </a:lnTo>
                  <a:lnTo>
                    <a:pt x="1149" y="191"/>
                  </a:lnTo>
                  <a:lnTo>
                    <a:pt x="1152" y="188"/>
                  </a:lnTo>
                  <a:lnTo>
                    <a:pt x="1158" y="188"/>
                  </a:lnTo>
                  <a:lnTo>
                    <a:pt x="1168" y="186"/>
                  </a:lnTo>
                  <a:lnTo>
                    <a:pt x="1180" y="185"/>
                  </a:lnTo>
                  <a:lnTo>
                    <a:pt x="1193" y="185"/>
                  </a:lnTo>
                  <a:lnTo>
                    <a:pt x="1203" y="188"/>
                  </a:lnTo>
                  <a:lnTo>
                    <a:pt x="1220" y="199"/>
                  </a:lnTo>
                  <a:lnTo>
                    <a:pt x="1228" y="202"/>
                  </a:lnTo>
                  <a:lnTo>
                    <a:pt x="1236" y="203"/>
                  </a:lnTo>
                  <a:lnTo>
                    <a:pt x="1246" y="204"/>
                  </a:lnTo>
                  <a:lnTo>
                    <a:pt x="1254" y="207"/>
                  </a:lnTo>
                  <a:lnTo>
                    <a:pt x="1258" y="211"/>
                  </a:lnTo>
                  <a:lnTo>
                    <a:pt x="1258" y="215"/>
                  </a:lnTo>
                  <a:lnTo>
                    <a:pt x="1255" y="217"/>
                  </a:lnTo>
                  <a:lnTo>
                    <a:pt x="1251" y="221"/>
                  </a:lnTo>
                  <a:lnTo>
                    <a:pt x="1249" y="222"/>
                  </a:lnTo>
                  <a:lnTo>
                    <a:pt x="1247" y="225"/>
                  </a:lnTo>
                  <a:lnTo>
                    <a:pt x="1246" y="226"/>
                  </a:lnTo>
                  <a:lnTo>
                    <a:pt x="1246" y="229"/>
                  </a:lnTo>
                  <a:lnTo>
                    <a:pt x="1247" y="232"/>
                  </a:lnTo>
                  <a:lnTo>
                    <a:pt x="1253" y="237"/>
                  </a:lnTo>
                  <a:lnTo>
                    <a:pt x="1258" y="240"/>
                  </a:lnTo>
                  <a:lnTo>
                    <a:pt x="1265" y="241"/>
                  </a:lnTo>
                  <a:lnTo>
                    <a:pt x="1270" y="243"/>
                  </a:lnTo>
                  <a:lnTo>
                    <a:pt x="1277" y="244"/>
                  </a:lnTo>
                  <a:lnTo>
                    <a:pt x="1283" y="243"/>
                  </a:lnTo>
                  <a:lnTo>
                    <a:pt x="1290" y="237"/>
                  </a:lnTo>
                  <a:lnTo>
                    <a:pt x="1296" y="228"/>
                  </a:lnTo>
                  <a:lnTo>
                    <a:pt x="1301" y="222"/>
                  </a:lnTo>
                  <a:lnTo>
                    <a:pt x="1303" y="218"/>
                  </a:lnTo>
                  <a:lnTo>
                    <a:pt x="1306" y="215"/>
                  </a:lnTo>
                  <a:lnTo>
                    <a:pt x="1309" y="214"/>
                  </a:lnTo>
                  <a:lnTo>
                    <a:pt x="1310" y="212"/>
                  </a:lnTo>
                  <a:lnTo>
                    <a:pt x="1313" y="212"/>
                  </a:lnTo>
                  <a:lnTo>
                    <a:pt x="1318" y="218"/>
                  </a:lnTo>
                  <a:lnTo>
                    <a:pt x="1324" y="226"/>
                  </a:lnTo>
                  <a:lnTo>
                    <a:pt x="1331" y="236"/>
                  </a:lnTo>
                  <a:lnTo>
                    <a:pt x="1337" y="244"/>
                  </a:lnTo>
                  <a:lnTo>
                    <a:pt x="1343" y="251"/>
                  </a:lnTo>
                  <a:lnTo>
                    <a:pt x="1347" y="258"/>
                  </a:lnTo>
                  <a:lnTo>
                    <a:pt x="1350" y="266"/>
                  </a:lnTo>
                  <a:lnTo>
                    <a:pt x="1353" y="276"/>
                  </a:lnTo>
                  <a:lnTo>
                    <a:pt x="1354" y="282"/>
                  </a:lnTo>
                  <a:lnTo>
                    <a:pt x="1357" y="285"/>
                  </a:lnTo>
                  <a:lnTo>
                    <a:pt x="1362" y="286"/>
                  </a:lnTo>
                  <a:lnTo>
                    <a:pt x="1376" y="284"/>
                  </a:lnTo>
                  <a:lnTo>
                    <a:pt x="1380" y="284"/>
                  </a:lnTo>
                  <a:lnTo>
                    <a:pt x="1385" y="286"/>
                  </a:lnTo>
                  <a:lnTo>
                    <a:pt x="1392" y="292"/>
                  </a:lnTo>
                  <a:lnTo>
                    <a:pt x="1399" y="299"/>
                  </a:lnTo>
                  <a:lnTo>
                    <a:pt x="1403" y="306"/>
                  </a:lnTo>
                  <a:lnTo>
                    <a:pt x="1404" y="310"/>
                  </a:lnTo>
                  <a:lnTo>
                    <a:pt x="1407" y="314"/>
                  </a:lnTo>
                  <a:lnTo>
                    <a:pt x="1411" y="315"/>
                  </a:lnTo>
                  <a:lnTo>
                    <a:pt x="1417" y="318"/>
                  </a:lnTo>
                  <a:lnTo>
                    <a:pt x="1424" y="319"/>
                  </a:lnTo>
                  <a:lnTo>
                    <a:pt x="1429" y="323"/>
                  </a:lnTo>
                  <a:lnTo>
                    <a:pt x="1429" y="328"/>
                  </a:lnTo>
                  <a:lnTo>
                    <a:pt x="1426" y="334"/>
                  </a:lnTo>
                  <a:lnTo>
                    <a:pt x="1422" y="340"/>
                  </a:lnTo>
                  <a:lnTo>
                    <a:pt x="1420" y="345"/>
                  </a:lnTo>
                  <a:lnTo>
                    <a:pt x="1418" y="350"/>
                  </a:lnTo>
                  <a:lnTo>
                    <a:pt x="1415" y="355"/>
                  </a:lnTo>
                  <a:lnTo>
                    <a:pt x="1413" y="359"/>
                  </a:lnTo>
                  <a:lnTo>
                    <a:pt x="1409" y="367"/>
                  </a:lnTo>
                  <a:lnTo>
                    <a:pt x="1409" y="369"/>
                  </a:lnTo>
                  <a:lnTo>
                    <a:pt x="1410" y="367"/>
                  </a:lnTo>
                  <a:lnTo>
                    <a:pt x="1414" y="367"/>
                  </a:lnTo>
                  <a:lnTo>
                    <a:pt x="1415" y="369"/>
                  </a:lnTo>
                  <a:lnTo>
                    <a:pt x="1421" y="371"/>
                  </a:lnTo>
                  <a:lnTo>
                    <a:pt x="1422" y="373"/>
                  </a:lnTo>
                  <a:lnTo>
                    <a:pt x="1428" y="376"/>
                  </a:lnTo>
                  <a:lnTo>
                    <a:pt x="1436" y="373"/>
                  </a:lnTo>
                  <a:lnTo>
                    <a:pt x="1444" y="376"/>
                  </a:lnTo>
                  <a:lnTo>
                    <a:pt x="1447" y="378"/>
                  </a:lnTo>
                  <a:lnTo>
                    <a:pt x="1448" y="382"/>
                  </a:lnTo>
                  <a:lnTo>
                    <a:pt x="1454" y="392"/>
                  </a:lnTo>
                  <a:lnTo>
                    <a:pt x="1461" y="406"/>
                  </a:lnTo>
                  <a:lnTo>
                    <a:pt x="1461" y="411"/>
                  </a:lnTo>
                  <a:lnTo>
                    <a:pt x="1459" y="414"/>
                  </a:lnTo>
                  <a:lnTo>
                    <a:pt x="1456" y="414"/>
                  </a:lnTo>
                  <a:lnTo>
                    <a:pt x="1455" y="413"/>
                  </a:lnTo>
                  <a:lnTo>
                    <a:pt x="1450" y="410"/>
                  </a:lnTo>
                  <a:lnTo>
                    <a:pt x="1436" y="410"/>
                  </a:lnTo>
                  <a:lnTo>
                    <a:pt x="1435" y="411"/>
                  </a:lnTo>
                  <a:lnTo>
                    <a:pt x="1433" y="414"/>
                  </a:lnTo>
                  <a:lnTo>
                    <a:pt x="1430" y="415"/>
                  </a:lnTo>
                  <a:lnTo>
                    <a:pt x="1429" y="415"/>
                  </a:lnTo>
                  <a:lnTo>
                    <a:pt x="1428" y="414"/>
                  </a:lnTo>
                  <a:lnTo>
                    <a:pt x="1426" y="411"/>
                  </a:lnTo>
                  <a:lnTo>
                    <a:pt x="1424" y="410"/>
                  </a:lnTo>
                  <a:lnTo>
                    <a:pt x="1421" y="407"/>
                  </a:lnTo>
                  <a:lnTo>
                    <a:pt x="1414" y="407"/>
                  </a:lnTo>
                  <a:lnTo>
                    <a:pt x="1402" y="408"/>
                  </a:lnTo>
                  <a:lnTo>
                    <a:pt x="1383" y="408"/>
                  </a:lnTo>
                  <a:lnTo>
                    <a:pt x="1381" y="406"/>
                  </a:lnTo>
                  <a:lnTo>
                    <a:pt x="1381" y="402"/>
                  </a:lnTo>
                  <a:lnTo>
                    <a:pt x="1384" y="399"/>
                  </a:lnTo>
                  <a:lnTo>
                    <a:pt x="1387" y="392"/>
                  </a:lnTo>
                  <a:lnTo>
                    <a:pt x="1389" y="384"/>
                  </a:lnTo>
                  <a:lnTo>
                    <a:pt x="1394" y="374"/>
                  </a:lnTo>
                  <a:lnTo>
                    <a:pt x="1407" y="360"/>
                  </a:lnTo>
                  <a:lnTo>
                    <a:pt x="1407" y="354"/>
                  </a:lnTo>
                  <a:lnTo>
                    <a:pt x="1406" y="351"/>
                  </a:lnTo>
                  <a:lnTo>
                    <a:pt x="1403" y="348"/>
                  </a:lnTo>
                  <a:lnTo>
                    <a:pt x="1400" y="348"/>
                  </a:lnTo>
                  <a:lnTo>
                    <a:pt x="1395" y="351"/>
                  </a:lnTo>
                  <a:lnTo>
                    <a:pt x="1392" y="354"/>
                  </a:lnTo>
                  <a:lnTo>
                    <a:pt x="1389" y="358"/>
                  </a:lnTo>
                  <a:lnTo>
                    <a:pt x="1388" y="360"/>
                  </a:lnTo>
                  <a:lnTo>
                    <a:pt x="1385" y="362"/>
                  </a:lnTo>
                  <a:lnTo>
                    <a:pt x="1373" y="362"/>
                  </a:lnTo>
                  <a:lnTo>
                    <a:pt x="1366" y="360"/>
                  </a:lnTo>
                  <a:lnTo>
                    <a:pt x="1359" y="363"/>
                  </a:lnTo>
                  <a:lnTo>
                    <a:pt x="1355" y="366"/>
                  </a:lnTo>
                  <a:lnTo>
                    <a:pt x="1353" y="369"/>
                  </a:lnTo>
                  <a:lnTo>
                    <a:pt x="1348" y="370"/>
                  </a:lnTo>
                  <a:lnTo>
                    <a:pt x="1344" y="374"/>
                  </a:lnTo>
                  <a:lnTo>
                    <a:pt x="1344" y="376"/>
                  </a:lnTo>
                  <a:lnTo>
                    <a:pt x="1347" y="377"/>
                  </a:lnTo>
                  <a:lnTo>
                    <a:pt x="1348" y="378"/>
                  </a:lnTo>
                  <a:lnTo>
                    <a:pt x="1348" y="380"/>
                  </a:lnTo>
                  <a:lnTo>
                    <a:pt x="1344" y="384"/>
                  </a:lnTo>
                  <a:lnTo>
                    <a:pt x="1339" y="386"/>
                  </a:lnTo>
                  <a:lnTo>
                    <a:pt x="1335" y="388"/>
                  </a:lnTo>
                  <a:lnTo>
                    <a:pt x="1332" y="389"/>
                  </a:lnTo>
                  <a:lnTo>
                    <a:pt x="1329" y="389"/>
                  </a:lnTo>
                  <a:lnTo>
                    <a:pt x="1327" y="386"/>
                  </a:lnTo>
                  <a:lnTo>
                    <a:pt x="1325" y="380"/>
                  </a:lnTo>
                  <a:lnTo>
                    <a:pt x="1325" y="366"/>
                  </a:lnTo>
                  <a:lnTo>
                    <a:pt x="1324" y="365"/>
                  </a:lnTo>
                  <a:lnTo>
                    <a:pt x="1317" y="371"/>
                  </a:lnTo>
                  <a:lnTo>
                    <a:pt x="1316" y="370"/>
                  </a:lnTo>
                  <a:lnTo>
                    <a:pt x="1305" y="365"/>
                  </a:lnTo>
                  <a:lnTo>
                    <a:pt x="1298" y="365"/>
                  </a:lnTo>
                  <a:lnTo>
                    <a:pt x="1294" y="367"/>
                  </a:lnTo>
                  <a:lnTo>
                    <a:pt x="1286" y="371"/>
                  </a:lnTo>
                  <a:lnTo>
                    <a:pt x="1264" y="374"/>
                  </a:lnTo>
                  <a:lnTo>
                    <a:pt x="1255" y="378"/>
                  </a:lnTo>
                  <a:lnTo>
                    <a:pt x="1251" y="386"/>
                  </a:lnTo>
                  <a:lnTo>
                    <a:pt x="1247" y="396"/>
                  </a:lnTo>
                  <a:lnTo>
                    <a:pt x="1246" y="404"/>
                  </a:lnTo>
                  <a:lnTo>
                    <a:pt x="1244" y="407"/>
                  </a:lnTo>
                  <a:lnTo>
                    <a:pt x="1246" y="407"/>
                  </a:lnTo>
                  <a:lnTo>
                    <a:pt x="1247" y="406"/>
                  </a:lnTo>
                  <a:lnTo>
                    <a:pt x="1251" y="403"/>
                  </a:lnTo>
                  <a:lnTo>
                    <a:pt x="1257" y="402"/>
                  </a:lnTo>
                  <a:lnTo>
                    <a:pt x="1264" y="399"/>
                  </a:lnTo>
                  <a:lnTo>
                    <a:pt x="1280" y="393"/>
                  </a:lnTo>
                  <a:lnTo>
                    <a:pt x="1287" y="389"/>
                  </a:lnTo>
                  <a:lnTo>
                    <a:pt x="1295" y="385"/>
                  </a:lnTo>
                  <a:lnTo>
                    <a:pt x="1303" y="384"/>
                  </a:lnTo>
                  <a:lnTo>
                    <a:pt x="1310" y="386"/>
                  </a:lnTo>
                  <a:lnTo>
                    <a:pt x="1316" y="392"/>
                  </a:lnTo>
                  <a:lnTo>
                    <a:pt x="1318" y="396"/>
                  </a:lnTo>
                  <a:lnTo>
                    <a:pt x="1318" y="403"/>
                  </a:lnTo>
                  <a:lnTo>
                    <a:pt x="1317" y="406"/>
                  </a:lnTo>
                  <a:lnTo>
                    <a:pt x="1313" y="410"/>
                  </a:lnTo>
                  <a:lnTo>
                    <a:pt x="1313" y="411"/>
                  </a:lnTo>
                  <a:lnTo>
                    <a:pt x="1314" y="413"/>
                  </a:lnTo>
                  <a:lnTo>
                    <a:pt x="1317" y="418"/>
                  </a:lnTo>
                  <a:lnTo>
                    <a:pt x="1321" y="422"/>
                  </a:lnTo>
                  <a:lnTo>
                    <a:pt x="1324" y="423"/>
                  </a:lnTo>
                  <a:lnTo>
                    <a:pt x="1328" y="419"/>
                  </a:lnTo>
                  <a:lnTo>
                    <a:pt x="1329" y="417"/>
                  </a:lnTo>
                  <a:lnTo>
                    <a:pt x="1333" y="414"/>
                  </a:lnTo>
                  <a:lnTo>
                    <a:pt x="1336" y="413"/>
                  </a:lnTo>
                  <a:lnTo>
                    <a:pt x="1337" y="413"/>
                  </a:lnTo>
                  <a:lnTo>
                    <a:pt x="1339" y="414"/>
                  </a:lnTo>
                  <a:lnTo>
                    <a:pt x="1339" y="419"/>
                  </a:lnTo>
                  <a:lnTo>
                    <a:pt x="1340" y="422"/>
                  </a:lnTo>
                  <a:lnTo>
                    <a:pt x="1340" y="429"/>
                  </a:lnTo>
                  <a:lnTo>
                    <a:pt x="1343" y="432"/>
                  </a:lnTo>
                  <a:lnTo>
                    <a:pt x="1346" y="433"/>
                  </a:lnTo>
                  <a:lnTo>
                    <a:pt x="1348" y="433"/>
                  </a:lnTo>
                  <a:lnTo>
                    <a:pt x="1359" y="422"/>
                  </a:lnTo>
                  <a:lnTo>
                    <a:pt x="1361" y="419"/>
                  </a:lnTo>
                  <a:lnTo>
                    <a:pt x="1363" y="419"/>
                  </a:lnTo>
                  <a:lnTo>
                    <a:pt x="1365" y="421"/>
                  </a:lnTo>
                  <a:lnTo>
                    <a:pt x="1370" y="429"/>
                  </a:lnTo>
                  <a:lnTo>
                    <a:pt x="1374" y="443"/>
                  </a:lnTo>
                  <a:lnTo>
                    <a:pt x="1373" y="447"/>
                  </a:lnTo>
                  <a:lnTo>
                    <a:pt x="1368" y="450"/>
                  </a:lnTo>
                  <a:lnTo>
                    <a:pt x="1361" y="452"/>
                  </a:lnTo>
                  <a:lnTo>
                    <a:pt x="1353" y="454"/>
                  </a:lnTo>
                  <a:lnTo>
                    <a:pt x="1348" y="455"/>
                  </a:lnTo>
                  <a:lnTo>
                    <a:pt x="1343" y="456"/>
                  </a:lnTo>
                  <a:lnTo>
                    <a:pt x="1333" y="459"/>
                  </a:lnTo>
                  <a:lnTo>
                    <a:pt x="1325" y="460"/>
                  </a:lnTo>
                  <a:lnTo>
                    <a:pt x="1320" y="462"/>
                  </a:lnTo>
                  <a:lnTo>
                    <a:pt x="1316" y="465"/>
                  </a:lnTo>
                  <a:lnTo>
                    <a:pt x="1310" y="469"/>
                  </a:lnTo>
                  <a:lnTo>
                    <a:pt x="1305" y="474"/>
                  </a:lnTo>
                  <a:lnTo>
                    <a:pt x="1298" y="476"/>
                  </a:lnTo>
                  <a:lnTo>
                    <a:pt x="1292" y="473"/>
                  </a:lnTo>
                  <a:lnTo>
                    <a:pt x="1290" y="467"/>
                  </a:lnTo>
                  <a:lnTo>
                    <a:pt x="1290" y="459"/>
                  </a:lnTo>
                  <a:lnTo>
                    <a:pt x="1288" y="451"/>
                  </a:lnTo>
                  <a:lnTo>
                    <a:pt x="1288" y="448"/>
                  </a:lnTo>
                  <a:lnTo>
                    <a:pt x="1284" y="448"/>
                  </a:lnTo>
                  <a:lnTo>
                    <a:pt x="1283" y="450"/>
                  </a:lnTo>
                  <a:lnTo>
                    <a:pt x="1280" y="451"/>
                  </a:lnTo>
                  <a:lnTo>
                    <a:pt x="1279" y="452"/>
                  </a:lnTo>
                  <a:lnTo>
                    <a:pt x="1277" y="455"/>
                  </a:lnTo>
                  <a:lnTo>
                    <a:pt x="1275" y="458"/>
                  </a:lnTo>
                  <a:lnTo>
                    <a:pt x="1272" y="459"/>
                  </a:lnTo>
                  <a:lnTo>
                    <a:pt x="1265" y="459"/>
                  </a:lnTo>
                  <a:lnTo>
                    <a:pt x="1262" y="460"/>
                  </a:lnTo>
                  <a:lnTo>
                    <a:pt x="1258" y="460"/>
                  </a:lnTo>
                  <a:lnTo>
                    <a:pt x="1254" y="462"/>
                  </a:lnTo>
                  <a:lnTo>
                    <a:pt x="1249" y="465"/>
                  </a:lnTo>
                  <a:lnTo>
                    <a:pt x="1244" y="467"/>
                  </a:lnTo>
                  <a:lnTo>
                    <a:pt x="1242" y="470"/>
                  </a:lnTo>
                  <a:lnTo>
                    <a:pt x="1239" y="476"/>
                  </a:lnTo>
                  <a:lnTo>
                    <a:pt x="1238" y="480"/>
                  </a:lnTo>
                  <a:lnTo>
                    <a:pt x="1240" y="488"/>
                  </a:lnTo>
                  <a:lnTo>
                    <a:pt x="1249" y="502"/>
                  </a:lnTo>
                  <a:lnTo>
                    <a:pt x="1249" y="507"/>
                  </a:lnTo>
                  <a:lnTo>
                    <a:pt x="1243" y="510"/>
                  </a:lnTo>
                  <a:lnTo>
                    <a:pt x="1232" y="510"/>
                  </a:lnTo>
                  <a:lnTo>
                    <a:pt x="1221" y="508"/>
                  </a:lnTo>
                  <a:lnTo>
                    <a:pt x="1213" y="507"/>
                  </a:lnTo>
                  <a:lnTo>
                    <a:pt x="1205" y="507"/>
                  </a:lnTo>
                  <a:lnTo>
                    <a:pt x="1202" y="508"/>
                  </a:lnTo>
                  <a:lnTo>
                    <a:pt x="1199" y="511"/>
                  </a:lnTo>
                  <a:lnTo>
                    <a:pt x="1198" y="514"/>
                  </a:lnTo>
                  <a:lnTo>
                    <a:pt x="1198" y="517"/>
                  </a:lnTo>
                  <a:lnTo>
                    <a:pt x="1199" y="519"/>
                  </a:lnTo>
                  <a:lnTo>
                    <a:pt x="1199" y="524"/>
                  </a:lnTo>
                  <a:lnTo>
                    <a:pt x="1198" y="526"/>
                  </a:lnTo>
                  <a:lnTo>
                    <a:pt x="1195" y="528"/>
                  </a:lnTo>
                  <a:lnTo>
                    <a:pt x="1190" y="528"/>
                  </a:lnTo>
                  <a:lnTo>
                    <a:pt x="1187" y="529"/>
                  </a:lnTo>
                  <a:lnTo>
                    <a:pt x="1186" y="530"/>
                  </a:lnTo>
                  <a:lnTo>
                    <a:pt x="1184" y="533"/>
                  </a:lnTo>
                  <a:lnTo>
                    <a:pt x="1184" y="536"/>
                  </a:lnTo>
                  <a:lnTo>
                    <a:pt x="1187" y="541"/>
                  </a:lnTo>
                  <a:lnTo>
                    <a:pt x="1187" y="547"/>
                  </a:lnTo>
                  <a:lnTo>
                    <a:pt x="1186" y="550"/>
                  </a:lnTo>
                  <a:lnTo>
                    <a:pt x="1180" y="555"/>
                  </a:lnTo>
                  <a:lnTo>
                    <a:pt x="1177" y="556"/>
                  </a:lnTo>
                  <a:lnTo>
                    <a:pt x="1175" y="556"/>
                  </a:lnTo>
                  <a:lnTo>
                    <a:pt x="1171" y="552"/>
                  </a:lnTo>
                  <a:lnTo>
                    <a:pt x="1168" y="551"/>
                  </a:lnTo>
                  <a:lnTo>
                    <a:pt x="1165" y="551"/>
                  </a:lnTo>
                  <a:lnTo>
                    <a:pt x="1164" y="552"/>
                  </a:lnTo>
                  <a:lnTo>
                    <a:pt x="1164" y="555"/>
                  </a:lnTo>
                  <a:lnTo>
                    <a:pt x="1165" y="565"/>
                  </a:lnTo>
                  <a:lnTo>
                    <a:pt x="1176" y="584"/>
                  </a:lnTo>
                  <a:lnTo>
                    <a:pt x="1177" y="589"/>
                  </a:lnTo>
                  <a:lnTo>
                    <a:pt x="1172" y="593"/>
                  </a:lnTo>
                  <a:lnTo>
                    <a:pt x="1165" y="596"/>
                  </a:lnTo>
                  <a:lnTo>
                    <a:pt x="1157" y="600"/>
                  </a:lnTo>
                  <a:lnTo>
                    <a:pt x="1152" y="604"/>
                  </a:lnTo>
                  <a:lnTo>
                    <a:pt x="1145" y="613"/>
                  </a:lnTo>
                  <a:lnTo>
                    <a:pt x="1135" y="624"/>
                  </a:lnTo>
                  <a:lnTo>
                    <a:pt x="1126" y="636"/>
                  </a:lnTo>
                  <a:lnTo>
                    <a:pt x="1116" y="643"/>
                  </a:lnTo>
                  <a:lnTo>
                    <a:pt x="1108" y="648"/>
                  </a:lnTo>
                  <a:lnTo>
                    <a:pt x="1102" y="656"/>
                  </a:lnTo>
                  <a:lnTo>
                    <a:pt x="1100" y="663"/>
                  </a:lnTo>
                  <a:lnTo>
                    <a:pt x="1101" y="670"/>
                  </a:lnTo>
                  <a:lnTo>
                    <a:pt x="1105" y="678"/>
                  </a:lnTo>
                  <a:lnTo>
                    <a:pt x="1113" y="703"/>
                  </a:lnTo>
                  <a:lnTo>
                    <a:pt x="1116" y="713"/>
                  </a:lnTo>
                  <a:lnTo>
                    <a:pt x="1117" y="719"/>
                  </a:lnTo>
                  <a:lnTo>
                    <a:pt x="1117" y="728"/>
                  </a:lnTo>
                  <a:lnTo>
                    <a:pt x="1115" y="737"/>
                  </a:lnTo>
                  <a:lnTo>
                    <a:pt x="1112" y="743"/>
                  </a:lnTo>
                  <a:lnTo>
                    <a:pt x="1106" y="745"/>
                  </a:lnTo>
                  <a:lnTo>
                    <a:pt x="1101" y="743"/>
                  </a:lnTo>
                  <a:lnTo>
                    <a:pt x="1100" y="740"/>
                  </a:lnTo>
                  <a:lnTo>
                    <a:pt x="1098" y="736"/>
                  </a:lnTo>
                  <a:lnTo>
                    <a:pt x="1098" y="733"/>
                  </a:lnTo>
                  <a:lnTo>
                    <a:pt x="1097" y="729"/>
                  </a:lnTo>
                  <a:lnTo>
                    <a:pt x="1094" y="726"/>
                  </a:lnTo>
                  <a:lnTo>
                    <a:pt x="1091" y="725"/>
                  </a:lnTo>
                  <a:lnTo>
                    <a:pt x="1085" y="719"/>
                  </a:lnTo>
                  <a:lnTo>
                    <a:pt x="1080" y="708"/>
                  </a:lnTo>
                  <a:lnTo>
                    <a:pt x="1076" y="695"/>
                  </a:lnTo>
                  <a:lnTo>
                    <a:pt x="1075" y="682"/>
                  </a:lnTo>
                  <a:lnTo>
                    <a:pt x="1074" y="678"/>
                  </a:lnTo>
                  <a:lnTo>
                    <a:pt x="1074" y="676"/>
                  </a:lnTo>
                  <a:lnTo>
                    <a:pt x="1072" y="674"/>
                  </a:lnTo>
                  <a:lnTo>
                    <a:pt x="1071" y="674"/>
                  </a:lnTo>
                  <a:lnTo>
                    <a:pt x="1068" y="677"/>
                  </a:lnTo>
                  <a:lnTo>
                    <a:pt x="1067" y="680"/>
                  </a:lnTo>
                  <a:lnTo>
                    <a:pt x="1061" y="682"/>
                  </a:lnTo>
                  <a:lnTo>
                    <a:pt x="1056" y="680"/>
                  </a:lnTo>
                  <a:lnTo>
                    <a:pt x="1053" y="676"/>
                  </a:lnTo>
                  <a:lnTo>
                    <a:pt x="1050" y="673"/>
                  </a:lnTo>
                  <a:lnTo>
                    <a:pt x="1048" y="667"/>
                  </a:lnTo>
                  <a:lnTo>
                    <a:pt x="1045" y="666"/>
                  </a:lnTo>
                  <a:lnTo>
                    <a:pt x="1039" y="669"/>
                  </a:lnTo>
                  <a:lnTo>
                    <a:pt x="1031" y="671"/>
                  </a:lnTo>
                  <a:lnTo>
                    <a:pt x="1024" y="674"/>
                  </a:lnTo>
                  <a:lnTo>
                    <a:pt x="1002" y="674"/>
                  </a:lnTo>
                  <a:lnTo>
                    <a:pt x="998" y="676"/>
                  </a:lnTo>
                  <a:lnTo>
                    <a:pt x="997" y="677"/>
                  </a:lnTo>
                  <a:lnTo>
                    <a:pt x="996" y="680"/>
                  </a:lnTo>
                  <a:lnTo>
                    <a:pt x="996" y="682"/>
                  </a:lnTo>
                  <a:lnTo>
                    <a:pt x="994" y="685"/>
                  </a:lnTo>
                  <a:lnTo>
                    <a:pt x="994" y="687"/>
                  </a:lnTo>
                  <a:lnTo>
                    <a:pt x="992" y="689"/>
                  </a:lnTo>
                  <a:lnTo>
                    <a:pt x="989" y="689"/>
                  </a:lnTo>
                  <a:lnTo>
                    <a:pt x="986" y="688"/>
                  </a:lnTo>
                  <a:lnTo>
                    <a:pt x="982" y="687"/>
                  </a:lnTo>
                  <a:lnTo>
                    <a:pt x="974" y="682"/>
                  </a:lnTo>
                  <a:lnTo>
                    <a:pt x="963" y="680"/>
                  </a:lnTo>
                  <a:lnTo>
                    <a:pt x="937" y="680"/>
                  </a:lnTo>
                  <a:lnTo>
                    <a:pt x="931" y="682"/>
                  </a:lnTo>
                  <a:lnTo>
                    <a:pt x="929" y="688"/>
                  </a:lnTo>
                  <a:lnTo>
                    <a:pt x="923" y="693"/>
                  </a:lnTo>
                  <a:lnTo>
                    <a:pt x="916" y="699"/>
                  </a:lnTo>
                  <a:lnTo>
                    <a:pt x="910" y="702"/>
                  </a:lnTo>
                  <a:lnTo>
                    <a:pt x="907" y="703"/>
                  </a:lnTo>
                  <a:lnTo>
                    <a:pt x="904" y="706"/>
                  </a:lnTo>
                  <a:lnTo>
                    <a:pt x="900" y="707"/>
                  </a:lnTo>
                  <a:lnTo>
                    <a:pt x="897" y="710"/>
                  </a:lnTo>
                  <a:lnTo>
                    <a:pt x="894" y="714"/>
                  </a:lnTo>
                  <a:lnTo>
                    <a:pt x="893" y="715"/>
                  </a:lnTo>
                  <a:lnTo>
                    <a:pt x="893" y="718"/>
                  </a:lnTo>
                  <a:lnTo>
                    <a:pt x="899" y="724"/>
                  </a:lnTo>
                  <a:lnTo>
                    <a:pt x="900" y="732"/>
                  </a:lnTo>
                  <a:lnTo>
                    <a:pt x="900" y="741"/>
                  </a:lnTo>
                  <a:lnTo>
                    <a:pt x="897" y="751"/>
                  </a:lnTo>
                  <a:lnTo>
                    <a:pt x="894" y="763"/>
                  </a:lnTo>
                  <a:lnTo>
                    <a:pt x="894" y="778"/>
                  </a:lnTo>
                  <a:lnTo>
                    <a:pt x="896" y="796"/>
                  </a:lnTo>
                  <a:lnTo>
                    <a:pt x="900" y="809"/>
                  </a:lnTo>
                  <a:lnTo>
                    <a:pt x="905" y="818"/>
                  </a:lnTo>
                  <a:lnTo>
                    <a:pt x="914" y="828"/>
                  </a:lnTo>
                  <a:lnTo>
                    <a:pt x="930" y="844"/>
                  </a:lnTo>
                  <a:lnTo>
                    <a:pt x="937" y="848"/>
                  </a:lnTo>
                  <a:lnTo>
                    <a:pt x="944" y="847"/>
                  </a:lnTo>
                  <a:lnTo>
                    <a:pt x="951" y="843"/>
                  </a:lnTo>
                  <a:lnTo>
                    <a:pt x="959" y="837"/>
                  </a:lnTo>
                  <a:lnTo>
                    <a:pt x="966" y="837"/>
                  </a:lnTo>
                  <a:lnTo>
                    <a:pt x="967" y="839"/>
                  </a:lnTo>
                  <a:lnTo>
                    <a:pt x="968" y="839"/>
                  </a:lnTo>
                  <a:lnTo>
                    <a:pt x="970" y="840"/>
                  </a:lnTo>
                  <a:lnTo>
                    <a:pt x="972" y="840"/>
                  </a:lnTo>
                  <a:lnTo>
                    <a:pt x="975" y="839"/>
                  </a:lnTo>
                  <a:lnTo>
                    <a:pt x="977" y="836"/>
                  </a:lnTo>
                  <a:lnTo>
                    <a:pt x="979" y="832"/>
                  </a:lnTo>
                  <a:lnTo>
                    <a:pt x="979" y="822"/>
                  </a:lnTo>
                  <a:lnTo>
                    <a:pt x="978" y="817"/>
                  </a:lnTo>
                  <a:lnTo>
                    <a:pt x="979" y="811"/>
                  </a:lnTo>
                  <a:lnTo>
                    <a:pt x="981" y="807"/>
                  </a:lnTo>
                  <a:lnTo>
                    <a:pt x="985" y="803"/>
                  </a:lnTo>
                  <a:lnTo>
                    <a:pt x="989" y="802"/>
                  </a:lnTo>
                  <a:lnTo>
                    <a:pt x="1004" y="802"/>
                  </a:lnTo>
                  <a:lnTo>
                    <a:pt x="1015" y="799"/>
                  </a:lnTo>
                  <a:lnTo>
                    <a:pt x="1024" y="799"/>
                  </a:lnTo>
                  <a:lnTo>
                    <a:pt x="1028" y="802"/>
                  </a:lnTo>
                  <a:lnTo>
                    <a:pt x="1031" y="818"/>
                  </a:lnTo>
                  <a:lnTo>
                    <a:pt x="1030" y="828"/>
                  </a:lnTo>
                  <a:lnTo>
                    <a:pt x="1024" y="835"/>
                  </a:lnTo>
                  <a:lnTo>
                    <a:pt x="1019" y="843"/>
                  </a:lnTo>
                  <a:lnTo>
                    <a:pt x="1016" y="852"/>
                  </a:lnTo>
                  <a:lnTo>
                    <a:pt x="1018" y="862"/>
                  </a:lnTo>
                  <a:lnTo>
                    <a:pt x="1016" y="872"/>
                  </a:lnTo>
                  <a:lnTo>
                    <a:pt x="1015" y="876"/>
                  </a:lnTo>
                  <a:lnTo>
                    <a:pt x="1012" y="881"/>
                  </a:lnTo>
                  <a:lnTo>
                    <a:pt x="1012" y="883"/>
                  </a:lnTo>
                  <a:lnTo>
                    <a:pt x="1011" y="884"/>
                  </a:lnTo>
                  <a:lnTo>
                    <a:pt x="1011" y="885"/>
                  </a:lnTo>
                  <a:lnTo>
                    <a:pt x="1023" y="885"/>
                  </a:lnTo>
                  <a:lnTo>
                    <a:pt x="1026" y="887"/>
                  </a:lnTo>
                  <a:lnTo>
                    <a:pt x="1027" y="887"/>
                  </a:lnTo>
                  <a:lnTo>
                    <a:pt x="1030" y="889"/>
                  </a:lnTo>
                  <a:lnTo>
                    <a:pt x="1033" y="889"/>
                  </a:lnTo>
                  <a:lnTo>
                    <a:pt x="1041" y="888"/>
                  </a:lnTo>
                  <a:lnTo>
                    <a:pt x="1048" y="883"/>
                  </a:lnTo>
                  <a:lnTo>
                    <a:pt x="1056" y="880"/>
                  </a:lnTo>
                  <a:lnTo>
                    <a:pt x="1061" y="883"/>
                  </a:lnTo>
                  <a:lnTo>
                    <a:pt x="1068" y="887"/>
                  </a:lnTo>
                  <a:lnTo>
                    <a:pt x="1074" y="895"/>
                  </a:lnTo>
                  <a:lnTo>
                    <a:pt x="1078" y="903"/>
                  </a:lnTo>
                  <a:lnTo>
                    <a:pt x="1079" y="910"/>
                  </a:lnTo>
                  <a:lnTo>
                    <a:pt x="1076" y="922"/>
                  </a:lnTo>
                  <a:lnTo>
                    <a:pt x="1074" y="937"/>
                  </a:lnTo>
                  <a:lnTo>
                    <a:pt x="1074" y="954"/>
                  </a:lnTo>
                  <a:lnTo>
                    <a:pt x="1075" y="965"/>
                  </a:lnTo>
                  <a:lnTo>
                    <a:pt x="1079" y="973"/>
                  </a:lnTo>
                  <a:lnTo>
                    <a:pt x="1082" y="977"/>
                  </a:lnTo>
                  <a:lnTo>
                    <a:pt x="1085" y="983"/>
                  </a:lnTo>
                  <a:lnTo>
                    <a:pt x="1090" y="988"/>
                  </a:lnTo>
                  <a:lnTo>
                    <a:pt x="1093" y="989"/>
                  </a:lnTo>
                  <a:lnTo>
                    <a:pt x="1097" y="991"/>
                  </a:lnTo>
                  <a:lnTo>
                    <a:pt x="1101" y="989"/>
                  </a:lnTo>
                  <a:lnTo>
                    <a:pt x="1112" y="984"/>
                  </a:lnTo>
                  <a:lnTo>
                    <a:pt x="1119" y="980"/>
                  </a:lnTo>
                  <a:lnTo>
                    <a:pt x="1124" y="974"/>
                  </a:lnTo>
                  <a:lnTo>
                    <a:pt x="1128" y="974"/>
                  </a:lnTo>
                  <a:lnTo>
                    <a:pt x="1134" y="976"/>
                  </a:lnTo>
                  <a:lnTo>
                    <a:pt x="1139" y="980"/>
                  </a:lnTo>
                  <a:lnTo>
                    <a:pt x="1145" y="985"/>
                  </a:lnTo>
                  <a:lnTo>
                    <a:pt x="1146" y="988"/>
                  </a:lnTo>
                  <a:lnTo>
                    <a:pt x="1146" y="989"/>
                  </a:lnTo>
                  <a:lnTo>
                    <a:pt x="1149" y="992"/>
                  </a:lnTo>
                  <a:lnTo>
                    <a:pt x="1156" y="992"/>
                  </a:lnTo>
                  <a:lnTo>
                    <a:pt x="1160" y="991"/>
                  </a:lnTo>
                  <a:lnTo>
                    <a:pt x="1164" y="988"/>
                  </a:lnTo>
                  <a:lnTo>
                    <a:pt x="1167" y="985"/>
                  </a:lnTo>
                  <a:lnTo>
                    <a:pt x="1172" y="977"/>
                  </a:lnTo>
                  <a:lnTo>
                    <a:pt x="1176" y="972"/>
                  </a:lnTo>
                  <a:lnTo>
                    <a:pt x="1183" y="962"/>
                  </a:lnTo>
                  <a:lnTo>
                    <a:pt x="1191" y="955"/>
                  </a:lnTo>
                  <a:lnTo>
                    <a:pt x="1198" y="951"/>
                  </a:lnTo>
                  <a:lnTo>
                    <a:pt x="1203" y="948"/>
                  </a:lnTo>
                  <a:lnTo>
                    <a:pt x="1210" y="943"/>
                  </a:lnTo>
                  <a:lnTo>
                    <a:pt x="1219" y="937"/>
                  </a:lnTo>
                  <a:lnTo>
                    <a:pt x="1225" y="936"/>
                  </a:lnTo>
                  <a:lnTo>
                    <a:pt x="1228" y="939"/>
                  </a:lnTo>
                  <a:lnTo>
                    <a:pt x="1228" y="943"/>
                  </a:lnTo>
                  <a:lnTo>
                    <a:pt x="1225" y="948"/>
                  </a:lnTo>
                  <a:lnTo>
                    <a:pt x="1223" y="955"/>
                  </a:lnTo>
                  <a:lnTo>
                    <a:pt x="1221" y="959"/>
                  </a:lnTo>
                  <a:lnTo>
                    <a:pt x="1221" y="977"/>
                  </a:lnTo>
                  <a:lnTo>
                    <a:pt x="1223" y="985"/>
                  </a:lnTo>
                  <a:lnTo>
                    <a:pt x="1225" y="989"/>
                  </a:lnTo>
                  <a:lnTo>
                    <a:pt x="1228" y="988"/>
                  </a:lnTo>
                  <a:lnTo>
                    <a:pt x="1228" y="981"/>
                  </a:lnTo>
                  <a:lnTo>
                    <a:pt x="1229" y="972"/>
                  </a:lnTo>
                  <a:lnTo>
                    <a:pt x="1232" y="963"/>
                  </a:lnTo>
                  <a:lnTo>
                    <a:pt x="1239" y="954"/>
                  </a:lnTo>
                  <a:lnTo>
                    <a:pt x="1247" y="948"/>
                  </a:lnTo>
                  <a:lnTo>
                    <a:pt x="1254" y="946"/>
                  </a:lnTo>
                  <a:lnTo>
                    <a:pt x="1257" y="948"/>
                  </a:lnTo>
                  <a:lnTo>
                    <a:pt x="1258" y="951"/>
                  </a:lnTo>
                  <a:lnTo>
                    <a:pt x="1261" y="954"/>
                  </a:lnTo>
                  <a:lnTo>
                    <a:pt x="1262" y="958"/>
                  </a:lnTo>
                  <a:lnTo>
                    <a:pt x="1265" y="963"/>
                  </a:lnTo>
                  <a:lnTo>
                    <a:pt x="1268" y="965"/>
                  </a:lnTo>
                  <a:lnTo>
                    <a:pt x="1269" y="966"/>
                  </a:lnTo>
                  <a:lnTo>
                    <a:pt x="1272" y="965"/>
                  </a:lnTo>
                  <a:lnTo>
                    <a:pt x="1279" y="961"/>
                  </a:lnTo>
                  <a:lnTo>
                    <a:pt x="1286" y="959"/>
                  </a:lnTo>
                  <a:lnTo>
                    <a:pt x="1292" y="961"/>
                  </a:lnTo>
                  <a:lnTo>
                    <a:pt x="1298" y="966"/>
                  </a:lnTo>
                  <a:lnTo>
                    <a:pt x="1299" y="970"/>
                  </a:lnTo>
                  <a:lnTo>
                    <a:pt x="1302" y="974"/>
                  </a:lnTo>
                  <a:lnTo>
                    <a:pt x="1303" y="976"/>
                  </a:lnTo>
                  <a:lnTo>
                    <a:pt x="1303" y="977"/>
                  </a:lnTo>
                  <a:lnTo>
                    <a:pt x="1305" y="974"/>
                  </a:lnTo>
                  <a:lnTo>
                    <a:pt x="1307" y="973"/>
                  </a:lnTo>
                  <a:lnTo>
                    <a:pt x="1309" y="969"/>
                  </a:lnTo>
                  <a:lnTo>
                    <a:pt x="1309" y="966"/>
                  </a:lnTo>
                  <a:lnTo>
                    <a:pt x="1311" y="961"/>
                  </a:lnTo>
                  <a:lnTo>
                    <a:pt x="1318" y="958"/>
                  </a:lnTo>
                  <a:lnTo>
                    <a:pt x="1328" y="956"/>
                  </a:lnTo>
                  <a:lnTo>
                    <a:pt x="1337" y="961"/>
                  </a:lnTo>
                  <a:lnTo>
                    <a:pt x="1342" y="963"/>
                  </a:lnTo>
                  <a:lnTo>
                    <a:pt x="1344" y="966"/>
                  </a:lnTo>
                  <a:lnTo>
                    <a:pt x="1346" y="969"/>
                  </a:lnTo>
                  <a:lnTo>
                    <a:pt x="1346" y="970"/>
                  </a:lnTo>
                  <a:lnTo>
                    <a:pt x="1347" y="970"/>
                  </a:lnTo>
                  <a:lnTo>
                    <a:pt x="1347" y="972"/>
                  </a:lnTo>
                  <a:lnTo>
                    <a:pt x="1351" y="972"/>
                  </a:lnTo>
                  <a:lnTo>
                    <a:pt x="1353" y="969"/>
                  </a:lnTo>
                  <a:lnTo>
                    <a:pt x="1355" y="966"/>
                  </a:lnTo>
                  <a:lnTo>
                    <a:pt x="1358" y="962"/>
                  </a:lnTo>
                  <a:lnTo>
                    <a:pt x="1359" y="958"/>
                  </a:lnTo>
                  <a:lnTo>
                    <a:pt x="1363" y="954"/>
                  </a:lnTo>
                  <a:lnTo>
                    <a:pt x="1365" y="956"/>
                  </a:lnTo>
                  <a:lnTo>
                    <a:pt x="1363" y="965"/>
                  </a:lnTo>
                  <a:lnTo>
                    <a:pt x="1361" y="976"/>
                  </a:lnTo>
                  <a:lnTo>
                    <a:pt x="1354" y="989"/>
                  </a:lnTo>
                  <a:lnTo>
                    <a:pt x="1354" y="993"/>
                  </a:lnTo>
                  <a:lnTo>
                    <a:pt x="1355" y="993"/>
                  </a:lnTo>
                  <a:lnTo>
                    <a:pt x="1357" y="995"/>
                  </a:lnTo>
                  <a:lnTo>
                    <a:pt x="1359" y="993"/>
                  </a:lnTo>
                  <a:lnTo>
                    <a:pt x="1362" y="993"/>
                  </a:lnTo>
                  <a:lnTo>
                    <a:pt x="1363" y="995"/>
                  </a:lnTo>
                  <a:lnTo>
                    <a:pt x="1365" y="998"/>
                  </a:lnTo>
                  <a:lnTo>
                    <a:pt x="1366" y="999"/>
                  </a:lnTo>
                  <a:lnTo>
                    <a:pt x="1372" y="999"/>
                  </a:lnTo>
                  <a:lnTo>
                    <a:pt x="1374" y="998"/>
                  </a:lnTo>
                  <a:lnTo>
                    <a:pt x="1380" y="998"/>
                  </a:lnTo>
                  <a:lnTo>
                    <a:pt x="1383" y="999"/>
                  </a:lnTo>
                  <a:lnTo>
                    <a:pt x="1384" y="1002"/>
                  </a:lnTo>
                  <a:lnTo>
                    <a:pt x="1389" y="1007"/>
                  </a:lnTo>
                  <a:lnTo>
                    <a:pt x="1395" y="1015"/>
                  </a:lnTo>
                  <a:lnTo>
                    <a:pt x="1402" y="1026"/>
                  </a:lnTo>
                  <a:lnTo>
                    <a:pt x="1407" y="1032"/>
                  </a:lnTo>
                  <a:lnTo>
                    <a:pt x="1413" y="1032"/>
                  </a:lnTo>
                  <a:lnTo>
                    <a:pt x="1420" y="1028"/>
                  </a:lnTo>
                  <a:lnTo>
                    <a:pt x="1429" y="1025"/>
                  </a:lnTo>
                  <a:lnTo>
                    <a:pt x="1440" y="1026"/>
                  </a:lnTo>
                  <a:lnTo>
                    <a:pt x="1451" y="1035"/>
                  </a:lnTo>
                  <a:lnTo>
                    <a:pt x="1462" y="1046"/>
                  </a:lnTo>
                  <a:lnTo>
                    <a:pt x="1473" y="1058"/>
                  </a:lnTo>
                  <a:lnTo>
                    <a:pt x="1480" y="1069"/>
                  </a:lnTo>
                  <a:lnTo>
                    <a:pt x="1484" y="1078"/>
                  </a:lnTo>
                  <a:lnTo>
                    <a:pt x="1488" y="1084"/>
                  </a:lnTo>
                  <a:lnTo>
                    <a:pt x="1492" y="1087"/>
                  </a:lnTo>
                  <a:lnTo>
                    <a:pt x="1497" y="1089"/>
                  </a:lnTo>
                  <a:lnTo>
                    <a:pt x="1500" y="1092"/>
                  </a:lnTo>
                  <a:lnTo>
                    <a:pt x="1502" y="1096"/>
                  </a:lnTo>
                  <a:lnTo>
                    <a:pt x="1502" y="1099"/>
                  </a:lnTo>
                  <a:lnTo>
                    <a:pt x="1503" y="1103"/>
                  </a:lnTo>
                  <a:lnTo>
                    <a:pt x="1503" y="1106"/>
                  </a:lnTo>
                  <a:lnTo>
                    <a:pt x="1500" y="1111"/>
                  </a:lnTo>
                  <a:lnTo>
                    <a:pt x="1492" y="1117"/>
                  </a:lnTo>
                  <a:lnTo>
                    <a:pt x="1482" y="1122"/>
                  </a:lnTo>
                  <a:lnTo>
                    <a:pt x="1473" y="1125"/>
                  </a:lnTo>
                  <a:lnTo>
                    <a:pt x="1467" y="1128"/>
                  </a:lnTo>
                  <a:lnTo>
                    <a:pt x="1466" y="1131"/>
                  </a:lnTo>
                  <a:lnTo>
                    <a:pt x="1466" y="1135"/>
                  </a:lnTo>
                  <a:lnTo>
                    <a:pt x="1467" y="1136"/>
                  </a:lnTo>
                  <a:lnTo>
                    <a:pt x="1470" y="1136"/>
                  </a:lnTo>
                  <a:lnTo>
                    <a:pt x="1474" y="1137"/>
                  </a:lnTo>
                  <a:lnTo>
                    <a:pt x="1485" y="1135"/>
                  </a:lnTo>
                  <a:lnTo>
                    <a:pt x="1488" y="1133"/>
                  </a:lnTo>
                  <a:lnTo>
                    <a:pt x="1492" y="1129"/>
                  </a:lnTo>
                  <a:lnTo>
                    <a:pt x="1493" y="1126"/>
                  </a:lnTo>
                  <a:lnTo>
                    <a:pt x="1497" y="1122"/>
                  </a:lnTo>
                  <a:lnTo>
                    <a:pt x="1500" y="1121"/>
                  </a:lnTo>
                  <a:lnTo>
                    <a:pt x="1504" y="1120"/>
                  </a:lnTo>
                  <a:lnTo>
                    <a:pt x="1508" y="1121"/>
                  </a:lnTo>
                  <a:lnTo>
                    <a:pt x="1514" y="1124"/>
                  </a:lnTo>
                  <a:lnTo>
                    <a:pt x="1515" y="1128"/>
                  </a:lnTo>
                  <a:lnTo>
                    <a:pt x="1515" y="1132"/>
                  </a:lnTo>
                  <a:lnTo>
                    <a:pt x="1514" y="1136"/>
                  </a:lnTo>
                  <a:lnTo>
                    <a:pt x="1511" y="1141"/>
                  </a:lnTo>
                  <a:lnTo>
                    <a:pt x="1508" y="1146"/>
                  </a:lnTo>
                  <a:lnTo>
                    <a:pt x="1504" y="1148"/>
                  </a:lnTo>
                  <a:lnTo>
                    <a:pt x="1502" y="1151"/>
                  </a:lnTo>
                  <a:lnTo>
                    <a:pt x="1497" y="1154"/>
                  </a:lnTo>
                  <a:lnTo>
                    <a:pt x="1495" y="1155"/>
                  </a:lnTo>
                  <a:lnTo>
                    <a:pt x="1493" y="1157"/>
                  </a:lnTo>
                  <a:lnTo>
                    <a:pt x="1493" y="1159"/>
                  </a:lnTo>
                  <a:lnTo>
                    <a:pt x="1496" y="1159"/>
                  </a:lnTo>
                  <a:lnTo>
                    <a:pt x="1500" y="1161"/>
                  </a:lnTo>
                  <a:lnTo>
                    <a:pt x="1510" y="1161"/>
                  </a:lnTo>
                  <a:lnTo>
                    <a:pt x="1511" y="1159"/>
                  </a:lnTo>
                  <a:lnTo>
                    <a:pt x="1511" y="1155"/>
                  </a:lnTo>
                  <a:lnTo>
                    <a:pt x="1514" y="1147"/>
                  </a:lnTo>
                  <a:lnTo>
                    <a:pt x="1519" y="1139"/>
                  </a:lnTo>
                  <a:lnTo>
                    <a:pt x="1522" y="1136"/>
                  </a:lnTo>
                  <a:lnTo>
                    <a:pt x="1523" y="1133"/>
                  </a:lnTo>
                  <a:lnTo>
                    <a:pt x="1525" y="1133"/>
                  </a:lnTo>
                  <a:lnTo>
                    <a:pt x="1526" y="1132"/>
                  </a:lnTo>
                  <a:lnTo>
                    <a:pt x="1528" y="1132"/>
                  </a:lnTo>
                  <a:lnTo>
                    <a:pt x="1529" y="1133"/>
                  </a:lnTo>
                  <a:lnTo>
                    <a:pt x="1532" y="1133"/>
                  </a:lnTo>
                  <a:lnTo>
                    <a:pt x="1540" y="1135"/>
                  </a:lnTo>
                  <a:lnTo>
                    <a:pt x="1549" y="1137"/>
                  </a:lnTo>
                  <a:lnTo>
                    <a:pt x="1558" y="1141"/>
                  </a:lnTo>
                  <a:lnTo>
                    <a:pt x="1566" y="1147"/>
                  </a:lnTo>
                  <a:lnTo>
                    <a:pt x="1575" y="1154"/>
                  </a:lnTo>
                  <a:lnTo>
                    <a:pt x="1586" y="1161"/>
                  </a:lnTo>
                  <a:lnTo>
                    <a:pt x="1595" y="1165"/>
                  </a:lnTo>
                  <a:lnTo>
                    <a:pt x="1604" y="1165"/>
                  </a:lnTo>
                  <a:lnTo>
                    <a:pt x="1612" y="1162"/>
                  </a:lnTo>
                  <a:lnTo>
                    <a:pt x="1619" y="1162"/>
                  </a:lnTo>
                  <a:lnTo>
                    <a:pt x="1627" y="1166"/>
                  </a:lnTo>
                  <a:lnTo>
                    <a:pt x="1636" y="1173"/>
                  </a:lnTo>
                  <a:lnTo>
                    <a:pt x="1642" y="1180"/>
                  </a:lnTo>
                  <a:lnTo>
                    <a:pt x="1649" y="1185"/>
                  </a:lnTo>
                  <a:lnTo>
                    <a:pt x="1657" y="1189"/>
                  </a:lnTo>
                  <a:lnTo>
                    <a:pt x="1666" y="1192"/>
                  </a:lnTo>
                  <a:lnTo>
                    <a:pt x="1672" y="1195"/>
                  </a:lnTo>
                  <a:lnTo>
                    <a:pt x="1682" y="1202"/>
                  </a:lnTo>
                  <a:lnTo>
                    <a:pt x="1689" y="1214"/>
                  </a:lnTo>
                  <a:lnTo>
                    <a:pt x="1693" y="1226"/>
                  </a:lnTo>
                  <a:lnTo>
                    <a:pt x="1693" y="1236"/>
                  </a:lnTo>
                  <a:lnTo>
                    <a:pt x="1690" y="1247"/>
                  </a:lnTo>
                  <a:lnTo>
                    <a:pt x="1686" y="1258"/>
                  </a:lnTo>
                  <a:lnTo>
                    <a:pt x="1682" y="1268"/>
                  </a:lnTo>
                  <a:lnTo>
                    <a:pt x="1681" y="1273"/>
                  </a:lnTo>
                  <a:lnTo>
                    <a:pt x="1678" y="1278"/>
                  </a:lnTo>
                  <a:lnTo>
                    <a:pt x="1672" y="1287"/>
                  </a:lnTo>
                  <a:lnTo>
                    <a:pt x="1666" y="1296"/>
                  </a:lnTo>
                  <a:lnTo>
                    <a:pt x="1656" y="1307"/>
                  </a:lnTo>
                  <a:lnTo>
                    <a:pt x="1646" y="1317"/>
                  </a:lnTo>
                  <a:lnTo>
                    <a:pt x="1638" y="1329"/>
                  </a:lnTo>
                  <a:lnTo>
                    <a:pt x="1637" y="1342"/>
                  </a:lnTo>
                  <a:lnTo>
                    <a:pt x="1640" y="1351"/>
                  </a:lnTo>
                  <a:lnTo>
                    <a:pt x="1641" y="1358"/>
                  </a:lnTo>
                  <a:lnTo>
                    <a:pt x="1641" y="1365"/>
                  </a:lnTo>
                  <a:lnTo>
                    <a:pt x="1638" y="1374"/>
                  </a:lnTo>
                  <a:lnTo>
                    <a:pt x="1636" y="1385"/>
                  </a:lnTo>
                  <a:lnTo>
                    <a:pt x="1633" y="1394"/>
                  </a:lnTo>
                  <a:lnTo>
                    <a:pt x="1633" y="1400"/>
                  </a:lnTo>
                  <a:lnTo>
                    <a:pt x="1634" y="1407"/>
                  </a:lnTo>
                  <a:lnTo>
                    <a:pt x="1631" y="1414"/>
                  </a:lnTo>
                  <a:lnTo>
                    <a:pt x="1627" y="1422"/>
                  </a:lnTo>
                  <a:lnTo>
                    <a:pt x="1622" y="1429"/>
                  </a:lnTo>
                  <a:lnTo>
                    <a:pt x="1616" y="1440"/>
                  </a:lnTo>
                  <a:lnTo>
                    <a:pt x="1612" y="1453"/>
                  </a:lnTo>
                  <a:lnTo>
                    <a:pt x="1607" y="1462"/>
                  </a:lnTo>
                  <a:lnTo>
                    <a:pt x="1603" y="1466"/>
                  </a:lnTo>
                  <a:lnTo>
                    <a:pt x="1595" y="1469"/>
                  </a:lnTo>
                  <a:lnTo>
                    <a:pt x="1586" y="1469"/>
                  </a:lnTo>
                  <a:lnTo>
                    <a:pt x="1577" y="1472"/>
                  </a:lnTo>
                  <a:lnTo>
                    <a:pt x="1570" y="1474"/>
                  </a:lnTo>
                  <a:lnTo>
                    <a:pt x="1563" y="1476"/>
                  </a:lnTo>
                  <a:lnTo>
                    <a:pt x="1559" y="1479"/>
                  </a:lnTo>
                  <a:lnTo>
                    <a:pt x="1558" y="1480"/>
                  </a:lnTo>
                  <a:lnTo>
                    <a:pt x="1556" y="1480"/>
                  </a:lnTo>
                  <a:lnTo>
                    <a:pt x="1554" y="1481"/>
                  </a:lnTo>
                  <a:lnTo>
                    <a:pt x="1548" y="1485"/>
                  </a:lnTo>
                  <a:lnTo>
                    <a:pt x="1538" y="1489"/>
                  </a:lnTo>
                  <a:lnTo>
                    <a:pt x="1530" y="1496"/>
                  </a:lnTo>
                  <a:lnTo>
                    <a:pt x="1521" y="1502"/>
                  </a:lnTo>
                  <a:lnTo>
                    <a:pt x="1517" y="1509"/>
                  </a:lnTo>
                  <a:lnTo>
                    <a:pt x="1517" y="1517"/>
                  </a:lnTo>
                  <a:lnTo>
                    <a:pt x="1519" y="1526"/>
                  </a:lnTo>
                  <a:lnTo>
                    <a:pt x="1521" y="1536"/>
                  </a:lnTo>
                  <a:lnTo>
                    <a:pt x="1519" y="1544"/>
                  </a:lnTo>
                  <a:lnTo>
                    <a:pt x="1517" y="1548"/>
                  </a:lnTo>
                  <a:lnTo>
                    <a:pt x="1514" y="1551"/>
                  </a:lnTo>
                  <a:lnTo>
                    <a:pt x="1512" y="1551"/>
                  </a:lnTo>
                  <a:lnTo>
                    <a:pt x="1510" y="1553"/>
                  </a:lnTo>
                  <a:lnTo>
                    <a:pt x="1508" y="1553"/>
                  </a:lnTo>
                  <a:lnTo>
                    <a:pt x="1506" y="1554"/>
                  </a:lnTo>
                  <a:lnTo>
                    <a:pt x="1499" y="1568"/>
                  </a:lnTo>
                  <a:lnTo>
                    <a:pt x="1496" y="1572"/>
                  </a:lnTo>
                  <a:lnTo>
                    <a:pt x="1492" y="1576"/>
                  </a:lnTo>
                  <a:lnTo>
                    <a:pt x="1489" y="1577"/>
                  </a:lnTo>
                  <a:lnTo>
                    <a:pt x="1488" y="1579"/>
                  </a:lnTo>
                  <a:lnTo>
                    <a:pt x="1485" y="1580"/>
                  </a:lnTo>
                  <a:lnTo>
                    <a:pt x="1478" y="1590"/>
                  </a:lnTo>
                  <a:lnTo>
                    <a:pt x="1476" y="1605"/>
                  </a:lnTo>
                  <a:lnTo>
                    <a:pt x="1471" y="1614"/>
                  </a:lnTo>
                  <a:lnTo>
                    <a:pt x="1462" y="1627"/>
                  </a:lnTo>
                  <a:lnTo>
                    <a:pt x="1450" y="1640"/>
                  </a:lnTo>
                  <a:lnTo>
                    <a:pt x="1440" y="1648"/>
                  </a:lnTo>
                  <a:lnTo>
                    <a:pt x="1430" y="1651"/>
                  </a:lnTo>
                  <a:lnTo>
                    <a:pt x="1421" y="1650"/>
                  </a:lnTo>
                  <a:lnTo>
                    <a:pt x="1411" y="1647"/>
                  </a:lnTo>
                  <a:lnTo>
                    <a:pt x="1406" y="1642"/>
                  </a:lnTo>
                  <a:lnTo>
                    <a:pt x="1402" y="1633"/>
                  </a:lnTo>
                  <a:lnTo>
                    <a:pt x="1399" y="1622"/>
                  </a:lnTo>
                  <a:lnTo>
                    <a:pt x="1398" y="1613"/>
                  </a:lnTo>
                  <a:lnTo>
                    <a:pt x="1398" y="1606"/>
                  </a:lnTo>
                  <a:lnTo>
                    <a:pt x="1396" y="1606"/>
                  </a:lnTo>
                  <a:lnTo>
                    <a:pt x="1395" y="1613"/>
                  </a:lnTo>
                  <a:lnTo>
                    <a:pt x="1391" y="1622"/>
                  </a:lnTo>
                  <a:lnTo>
                    <a:pt x="1389" y="1632"/>
                  </a:lnTo>
                  <a:lnTo>
                    <a:pt x="1389" y="1637"/>
                  </a:lnTo>
                  <a:lnTo>
                    <a:pt x="1392" y="1643"/>
                  </a:lnTo>
                  <a:lnTo>
                    <a:pt x="1406" y="1657"/>
                  </a:lnTo>
                  <a:lnTo>
                    <a:pt x="1411" y="1661"/>
                  </a:lnTo>
                  <a:lnTo>
                    <a:pt x="1414" y="1664"/>
                  </a:lnTo>
                  <a:lnTo>
                    <a:pt x="1415" y="1666"/>
                  </a:lnTo>
                  <a:lnTo>
                    <a:pt x="1414" y="1669"/>
                  </a:lnTo>
                  <a:lnTo>
                    <a:pt x="1414" y="1673"/>
                  </a:lnTo>
                  <a:lnTo>
                    <a:pt x="1411" y="1677"/>
                  </a:lnTo>
                  <a:lnTo>
                    <a:pt x="1409" y="1683"/>
                  </a:lnTo>
                  <a:lnTo>
                    <a:pt x="1403" y="1690"/>
                  </a:lnTo>
                  <a:lnTo>
                    <a:pt x="1399" y="1698"/>
                  </a:lnTo>
                  <a:lnTo>
                    <a:pt x="1394" y="1705"/>
                  </a:lnTo>
                  <a:lnTo>
                    <a:pt x="1391" y="1707"/>
                  </a:lnTo>
                  <a:lnTo>
                    <a:pt x="1385" y="1709"/>
                  </a:lnTo>
                  <a:lnTo>
                    <a:pt x="1376" y="1710"/>
                  </a:lnTo>
                  <a:lnTo>
                    <a:pt x="1365" y="1711"/>
                  </a:lnTo>
                  <a:lnTo>
                    <a:pt x="1354" y="1711"/>
                  </a:lnTo>
                  <a:lnTo>
                    <a:pt x="1347" y="1710"/>
                  </a:lnTo>
                  <a:lnTo>
                    <a:pt x="1344" y="1709"/>
                  </a:lnTo>
                  <a:lnTo>
                    <a:pt x="1342" y="1710"/>
                  </a:lnTo>
                  <a:lnTo>
                    <a:pt x="1339" y="1716"/>
                  </a:lnTo>
                  <a:lnTo>
                    <a:pt x="1339" y="1732"/>
                  </a:lnTo>
                  <a:lnTo>
                    <a:pt x="1340" y="1735"/>
                  </a:lnTo>
                  <a:lnTo>
                    <a:pt x="1340" y="1739"/>
                  </a:lnTo>
                  <a:lnTo>
                    <a:pt x="1339" y="1740"/>
                  </a:lnTo>
                  <a:lnTo>
                    <a:pt x="1333" y="1740"/>
                  </a:lnTo>
                  <a:lnTo>
                    <a:pt x="1325" y="1737"/>
                  </a:lnTo>
                  <a:lnTo>
                    <a:pt x="1318" y="1736"/>
                  </a:lnTo>
                  <a:lnTo>
                    <a:pt x="1311" y="1733"/>
                  </a:lnTo>
                  <a:lnTo>
                    <a:pt x="1306" y="1733"/>
                  </a:lnTo>
                  <a:lnTo>
                    <a:pt x="1305" y="1735"/>
                  </a:lnTo>
                  <a:lnTo>
                    <a:pt x="1305" y="1739"/>
                  </a:lnTo>
                  <a:lnTo>
                    <a:pt x="1309" y="1751"/>
                  </a:lnTo>
                  <a:lnTo>
                    <a:pt x="1311" y="1754"/>
                  </a:lnTo>
                  <a:lnTo>
                    <a:pt x="1314" y="1755"/>
                  </a:lnTo>
                  <a:lnTo>
                    <a:pt x="1320" y="1755"/>
                  </a:lnTo>
                  <a:lnTo>
                    <a:pt x="1321" y="1754"/>
                  </a:lnTo>
                  <a:lnTo>
                    <a:pt x="1324" y="1754"/>
                  </a:lnTo>
                  <a:lnTo>
                    <a:pt x="1325" y="1755"/>
                  </a:lnTo>
                  <a:lnTo>
                    <a:pt x="1325" y="1757"/>
                  </a:lnTo>
                  <a:lnTo>
                    <a:pt x="1321" y="1765"/>
                  </a:lnTo>
                  <a:lnTo>
                    <a:pt x="1316" y="1773"/>
                  </a:lnTo>
                  <a:lnTo>
                    <a:pt x="1309" y="1780"/>
                  </a:lnTo>
                  <a:lnTo>
                    <a:pt x="1303" y="1787"/>
                  </a:lnTo>
                  <a:lnTo>
                    <a:pt x="1298" y="1796"/>
                  </a:lnTo>
                  <a:lnTo>
                    <a:pt x="1284" y="1810"/>
                  </a:lnTo>
                  <a:lnTo>
                    <a:pt x="1280" y="1813"/>
                  </a:lnTo>
                  <a:lnTo>
                    <a:pt x="1279" y="1817"/>
                  </a:lnTo>
                  <a:lnTo>
                    <a:pt x="1279" y="1824"/>
                  </a:lnTo>
                  <a:lnTo>
                    <a:pt x="1283" y="1825"/>
                  </a:lnTo>
                  <a:lnTo>
                    <a:pt x="1290" y="1825"/>
                  </a:lnTo>
                  <a:lnTo>
                    <a:pt x="1296" y="1827"/>
                  </a:lnTo>
                  <a:lnTo>
                    <a:pt x="1301" y="1827"/>
                  </a:lnTo>
                  <a:lnTo>
                    <a:pt x="1301" y="1831"/>
                  </a:lnTo>
                  <a:lnTo>
                    <a:pt x="1299" y="1839"/>
                  </a:lnTo>
                  <a:lnTo>
                    <a:pt x="1296" y="1846"/>
                  </a:lnTo>
                  <a:lnTo>
                    <a:pt x="1294" y="1851"/>
                  </a:lnTo>
                  <a:lnTo>
                    <a:pt x="1288" y="1857"/>
                  </a:lnTo>
                  <a:lnTo>
                    <a:pt x="1279" y="1865"/>
                  </a:lnTo>
                  <a:lnTo>
                    <a:pt x="1270" y="1873"/>
                  </a:lnTo>
                  <a:lnTo>
                    <a:pt x="1264" y="1879"/>
                  </a:lnTo>
                  <a:lnTo>
                    <a:pt x="1260" y="1884"/>
                  </a:lnTo>
                  <a:lnTo>
                    <a:pt x="1257" y="1891"/>
                  </a:lnTo>
                  <a:lnTo>
                    <a:pt x="1257" y="1899"/>
                  </a:lnTo>
                  <a:lnTo>
                    <a:pt x="1258" y="1906"/>
                  </a:lnTo>
                  <a:lnTo>
                    <a:pt x="1262" y="1914"/>
                  </a:lnTo>
                  <a:lnTo>
                    <a:pt x="1269" y="1924"/>
                  </a:lnTo>
                  <a:lnTo>
                    <a:pt x="1279" y="1932"/>
                  </a:lnTo>
                  <a:lnTo>
                    <a:pt x="1287" y="1936"/>
                  </a:lnTo>
                  <a:lnTo>
                    <a:pt x="1295" y="1939"/>
                  </a:lnTo>
                  <a:lnTo>
                    <a:pt x="1305" y="1940"/>
                  </a:lnTo>
                  <a:lnTo>
                    <a:pt x="1313" y="1940"/>
                  </a:lnTo>
                  <a:lnTo>
                    <a:pt x="1314" y="1943"/>
                  </a:lnTo>
                  <a:lnTo>
                    <a:pt x="1310" y="1946"/>
                  </a:lnTo>
                  <a:lnTo>
                    <a:pt x="1291" y="1951"/>
                  </a:lnTo>
                  <a:lnTo>
                    <a:pt x="1286" y="1953"/>
                  </a:lnTo>
                  <a:lnTo>
                    <a:pt x="1281" y="1954"/>
                  </a:lnTo>
                  <a:lnTo>
                    <a:pt x="1273" y="1955"/>
                  </a:lnTo>
                  <a:lnTo>
                    <a:pt x="1265" y="1958"/>
                  </a:lnTo>
                  <a:lnTo>
                    <a:pt x="1257" y="1958"/>
                  </a:lnTo>
                  <a:lnTo>
                    <a:pt x="1250" y="1957"/>
                  </a:lnTo>
                  <a:lnTo>
                    <a:pt x="1240" y="1954"/>
                  </a:lnTo>
                  <a:lnTo>
                    <a:pt x="1234" y="1950"/>
                  </a:lnTo>
                  <a:lnTo>
                    <a:pt x="1228" y="1949"/>
                  </a:lnTo>
                  <a:lnTo>
                    <a:pt x="1227" y="1949"/>
                  </a:lnTo>
                  <a:lnTo>
                    <a:pt x="1228" y="1947"/>
                  </a:lnTo>
                  <a:lnTo>
                    <a:pt x="1229" y="1944"/>
                  </a:lnTo>
                  <a:lnTo>
                    <a:pt x="1236" y="1938"/>
                  </a:lnTo>
                  <a:lnTo>
                    <a:pt x="1242" y="1933"/>
                  </a:lnTo>
                  <a:lnTo>
                    <a:pt x="1244" y="1931"/>
                  </a:lnTo>
                  <a:lnTo>
                    <a:pt x="1246" y="1927"/>
                  </a:lnTo>
                  <a:lnTo>
                    <a:pt x="1246" y="1924"/>
                  </a:lnTo>
                  <a:lnTo>
                    <a:pt x="1244" y="1922"/>
                  </a:lnTo>
                  <a:lnTo>
                    <a:pt x="1243" y="1920"/>
                  </a:lnTo>
                  <a:lnTo>
                    <a:pt x="1242" y="1918"/>
                  </a:lnTo>
                  <a:lnTo>
                    <a:pt x="1239" y="1918"/>
                  </a:lnTo>
                  <a:lnTo>
                    <a:pt x="1238" y="1920"/>
                  </a:lnTo>
                  <a:lnTo>
                    <a:pt x="1235" y="1925"/>
                  </a:lnTo>
                  <a:lnTo>
                    <a:pt x="1234" y="1932"/>
                  </a:lnTo>
                  <a:lnTo>
                    <a:pt x="1231" y="1938"/>
                  </a:lnTo>
                  <a:lnTo>
                    <a:pt x="1225" y="1943"/>
                  </a:lnTo>
                  <a:lnTo>
                    <a:pt x="1223" y="1943"/>
                  </a:lnTo>
                  <a:lnTo>
                    <a:pt x="1220" y="1942"/>
                  </a:lnTo>
                  <a:lnTo>
                    <a:pt x="1216" y="1940"/>
                  </a:lnTo>
                  <a:lnTo>
                    <a:pt x="1213" y="1936"/>
                  </a:lnTo>
                  <a:lnTo>
                    <a:pt x="1208" y="1931"/>
                  </a:lnTo>
                  <a:lnTo>
                    <a:pt x="1203" y="1928"/>
                  </a:lnTo>
                  <a:lnTo>
                    <a:pt x="1198" y="1924"/>
                  </a:lnTo>
                  <a:lnTo>
                    <a:pt x="1194" y="1917"/>
                  </a:lnTo>
                  <a:lnTo>
                    <a:pt x="1193" y="1907"/>
                  </a:lnTo>
                  <a:lnTo>
                    <a:pt x="1193" y="1899"/>
                  </a:lnTo>
                  <a:lnTo>
                    <a:pt x="1190" y="1894"/>
                  </a:lnTo>
                  <a:lnTo>
                    <a:pt x="1188" y="1892"/>
                  </a:lnTo>
                  <a:lnTo>
                    <a:pt x="1183" y="1890"/>
                  </a:lnTo>
                  <a:lnTo>
                    <a:pt x="1180" y="1887"/>
                  </a:lnTo>
                  <a:lnTo>
                    <a:pt x="1179" y="1884"/>
                  </a:lnTo>
                  <a:lnTo>
                    <a:pt x="1179" y="1883"/>
                  </a:lnTo>
                  <a:lnTo>
                    <a:pt x="1180" y="1880"/>
                  </a:lnTo>
                  <a:lnTo>
                    <a:pt x="1186" y="1875"/>
                  </a:lnTo>
                  <a:lnTo>
                    <a:pt x="1187" y="1872"/>
                  </a:lnTo>
                  <a:lnTo>
                    <a:pt x="1187" y="1869"/>
                  </a:lnTo>
                  <a:lnTo>
                    <a:pt x="1186" y="1866"/>
                  </a:lnTo>
                  <a:lnTo>
                    <a:pt x="1183" y="1865"/>
                  </a:lnTo>
                  <a:lnTo>
                    <a:pt x="1182" y="1865"/>
                  </a:lnTo>
                  <a:lnTo>
                    <a:pt x="1176" y="1862"/>
                  </a:lnTo>
                  <a:lnTo>
                    <a:pt x="1175" y="1861"/>
                  </a:lnTo>
                  <a:lnTo>
                    <a:pt x="1173" y="1858"/>
                  </a:lnTo>
                  <a:lnTo>
                    <a:pt x="1175" y="1851"/>
                  </a:lnTo>
                  <a:lnTo>
                    <a:pt x="1177" y="1843"/>
                  </a:lnTo>
                  <a:lnTo>
                    <a:pt x="1180" y="1836"/>
                  </a:lnTo>
                  <a:lnTo>
                    <a:pt x="1183" y="1832"/>
                  </a:lnTo>
                  <a:lnTo>
                    <a:pt x="1183" y="1829"/>
                  </a:lnTo>
                  <a:lnTo>
                    <a:pt x="1182" y="1827"/>
                  </a:lnTo>
                  <a:lnTo>
                    <a:pt x="1179" y="1822"/>
                  </a:lnTo>
                  <a:lnTo>
                    <a:pt x="1176" y="1814"/>
                  </a:lnTo>
                  <a:lnTo>
                    <a:pt x="1177" y="1807"/>
                  </a:lnTo>
                  <a:lnTo>
                    <a:pt x="1180" y="1801"/>
                  </a:lnTo>
                  <a:lnTo>
                    <a:pt x="1194" y="1781"/>
                  </a:lnTo>
                  <a:lnTo>
                    <a:pt x="1199" y="1772"/>
                  </a:lnTo>
                  <a:lnTo>
                    <a:pt x="1201" y="1765"/>
                  </a:lnTo>
                  <a:lnTo>
                    <a:pt x="1199" y="1758"/>
                  </a:lnTo>
                  <a:lnTo>
                    <a:pt x="1197" y="1747"/>
                  </a:lnTo>
                  <a:lnTo>
                    <a:pt x="1195" y="1736"/>
                  </a:lnTo>
                  <a:lnTo>
                    <a:pt x="1197" y="1728"/>
                  </a:lnTo>
                  <a:lnTo>
                    <a:pt x="1199" y="1720"/>
                  </a:lnTo>
                  <a:lnTo>
                    <a:pt x="1202" y="1709"/>
                  </a:lnTo>
                  <a:lnTo>
                    <a:pt x="1202" y="1699"/>
                  </a:lnTo>
                  <a:lnTo>
                    <a:pt x="1197" y="1694"/>
                  </a:lnTo>
                  <a:lnTo>
                    <a:pt x="1195" y="1691"/>
                  </a:lnTo>
                  <a:lnTo>
                    <a:pt x="1195" y="1684"/>
                  </a:lnTo>
                  <a:lnTo>
                    <a:pt x="1197" y="1683"/>
                  </a:lnTo>
                  <a:lnTo>
                    <a:pt x="1198" y="1680"/>
                  </a:lnTo>
                  <a:lnTo>
                    <a:pt x="1201" y="1679"/>
                  </a:lnTo>
                  <a:lnTo>
                    <a:pt x="1202" y="1677"/>
                  </a:lnTo>
                  <a:lnTo>
                    <a:pt x="1203" y="1674"/>
                  </a:lnTo>
                  <a:lnTo>
                    <a:pt x="1203" y="1669"/>
                  </a:lnTo>
                  <a:lnTo>
                    <a:pt x="1205" y="1659"/>
                  </a:lnTo>
                  <a:lnTo>
                    <a:pt x="1209" y="1650"/>
                  </a:lnTo>
                  <a:lnTo>
                    <a:pt x="1213" y="1643"/>
                  </a:lnTo>
                  <a:lnTo>
                    <a:pt x="1217" y="1628"/>
                  </a:lnTo>
                  <a:lnTo>
                    <a:pt x="1223" y="1613"/>
                  </a:lnTo>
                  <a:lnTo>
                    <a:pt x="1224" y="1605"/>
                  </a:lnTo>
                  <a:lnTo>
                    <a:pt x="1223" y="1595"/>
                  </a:lnTo>
                  <a:lnTo>
                    <a:pt x="1220" y="1585"/>
                  </a:lnTo>
                  <a:lnTo>
                    <a:pt x="1219" y="1580"/>
                  </a:lnTo>
                  <a:lnTo>
                    <a:pt x="1219" y="1579"/>
                  </a:lnTo>
                  <a:lnTo>
                    <a:pt x="1224" y="1573"/>
                  </a:lnTo>
                  <a:lnTo>
                    <a:pt x="1227" y="1572"/>
                  </a:lnTo>
                  <a:lnTo>
                    <a:pt x="1228" y="1569"/>
                  </a:lnTo>
                  <a:lnTo>
                    <a:pt x="1228" y="1566"/>
                  </a:lnTo>
                  <a:lnTo>
                    <a:pt x="1225" y="1561"/>
                  </a:lnTo>
                  <a:lnTo>
                    <a:pt x="1225" y="1557"/>
                  </a:lnTo>
                  <a:lnTo>
                    <a:pt x="1228" y="1555"/>
                  </a:lnTo>
                  <a:lnTo>
                    <a:pt x="1231" y="1553"/>
                  </a:lnTo>
                  <a:lnTo>
                    <a:pt x="1236" y="1550"/>
                  </a:lnTo>
                  <a:lnTo>
                    <a:pt x="1239" y="1547"/>
                  </a:lnTo>
                  <a:lnTo>
                    <a:pt x="1240" y="1542"/>
                  </a:lnTo>
                  <a:lnTo>
                    <a:pt x="1240" y="1532"/>
                  </a:lnTo>
                  <a:lnTo>
                    <a:pt x="1238" y="1521"/>
                  </a:lnTo>
                  <a:lnTo>
                    <a:pt x="1236" y="1510"/>
                  </a:lnTo>
                  <a:lnTo>
                    <a:pt x="1238" y="1496"/>
                  </a:lnTo>
                  <a:lnTo>
                    <a:pt x="1239" y="1481"/>
                  </a:lnTo>
                  <a:lnTo>
                    <a:pt x="1240" y="1463"/>
                  </a:lnTo>
                  <a:lnTo>
                    <a:pt x="1242" y="1448"/>
                  </a:lnTo>
                  <a:lnTo>
                    <a:pt x="1243" y="1436"/>
                  </a:lnTo>
                  <a:lnTo>
                    <a:pt x="1243" y="1411"/>
                  </a:lnTo>
                  <a:lnTo>
                    <a:pt x="1239" y="1400"/>
                  </a:lnTo>
                  <a:lnTo>
                    <a:pt x="1231" y="1387"/>
                  </a:lnTo>
                  <a:lnTo>
                    <a:pt x="1214" y="1374"/>
                  </a:lnTo>
                  <a:lnTo>
                    <a:pt x="1208" y="1369"/>
                  </a:lnTo>
                  <a:lnTo>
                    <a:pt x="1202" y="1365"/>
                  </a:lnTo>
                  <a:lnTo>
                    <a:pt x="1198" y="1362"/>
                  </a:lnTo>
                  <a:lnTo>
                    <a:pt x="1193" y="1361"/>
                  </a:lnTo>
                  <a:lnTo>
                    <a:pt x="1182" y="1357"/>
                  </a:lnTo>
                  <a:lnTo>
                    <a:pt x="1172" y="1350"/>
                  </a:lnTo>
                  <a:lnTo>
                    <a:pt x="1164" y="1342"/>
                  </a:lnTo>
                  <a:lnTo>
                    <a:pt x="1160" y="1332"/>
                  </a:lnTo>
                  <a:lnTo>
                    <a:pt x="1157" y="1315"/>
                  </a:lnTo>
                  <a:lnTo>
                    <a:pt x="1150" y="1300"/>
                  </a:lnTo>
                  <a:lnTo>
                    <a:pt x="1146" y="1287"/>
                  </a:lnTo>
                  <a:lnTo>
                    <a:pt x="1143" y="1277"/>
                  </a:lnTo>
                  <a:lnTo>
                    <a:pt x="1138" y="1266"/>
                  </a:lnTo>
                  <a:lnTo>
                    <a:pt x="1132" y="1254"/>
                  </a:lnTo>
                  <a:lnTo>
                    <a:pt x="1128" y="1243"/>
                  </a:lnTo>
                  <a:lnTo>
                    <a:pt x="1127" y="1233"/>
                  </a:lnTo>
                  <a:lnTo>
                    <a:pt x="1124" y="1226"/>
                  </a:lnTo>
                  <a:lnTo>
                    <a:pt x="1104" y="1210"/>
                  </a:lnTo>
                  <a:lnTo>
                    <a:pt x="1100" y="1203"/>
                  </a:lnTo>
                  <a:lnTo>
                    <a:pt x="1100" y="1191"/>
                  </a:lnTo>
                  <a:lnTo>
                    <a:pt x="1102" y="1180"/>
                  </a:lnTo>
                  <a:lnTo>
                    <a:pt x="1106" y="1170"/>
                  </a:lnTo>
                  <a:lnTo>
                    <a:pt x="1108" y="1162"/>
                  </a:lnTo>
                  <a:lnTo>
                    <a:pt x="1106" y="1152"/>
                  </a:lnTo>
                  <a:lnTo>
                    <a:pt x="1105" y="1141"/>
                  </a:lnTo>
                  <a:lnTo>
                    <a:pt x="1104" y="1135"/>
                  </a:lnTo>
                  <a:lnTo>
                    <a:pt x="1105" y="1128"/>
                  </a:lnTo>
                  <a:lnTo>
                    <a:pt x="1109" y="1118"/>
                  </a:lnTo>
                  <a:lnTo>
                    <a:pt x="1115" y="1110"/>
                  </a:lnTo>
                  <a:lnTo>
                    <a:pt x="1120" y="1104"/>
                  </a:lnTo>
                  <a:lnTo>
                    <a:pt x="1126" y="1100"/>
                  </a:lnTo>
                  <a:lnTo>
                    <a:pt x="1132" y="1094"/>
                  </a:lnTo>
                  <a:lnTo>
                    <a:pt x="1138" y="1089"/>
                  </a:lnTo>
                  <a:lnTo>
                    <a:pt x="1142" y="1087"/>
                  </a:lnTo>
                  <a:lnTo>
                    <a:pt x="1145" y="1084"/>
                  </a:lnTo>
                  <a:lnTo>
                    <a:pt x="1146" y="1078"/>
                  </a:lnTo>
                  <a:lnTo>
                    <a:pt x="1147" y="1069"/>
                  </a:lnTo>
                  <a:lnTo>
                    <a:pt x="1150" y="1059"/>
                  </a:lnTo>
                  <a:lnTo>
                    <a:pt x="1152" y="1048"/>
                  </a:lnTo>
                  <a:lnTo>
                    <a:pt x="1150" y="1037"/>
                  </a:lnTo>
                  <a:lnTo>
                    <a:pt x="1147" y="1028"/>
                  </a:lnTo>
                  <a:lnTo>
                    <a:pt x="1145" y="1024"/>
                  </a:lnTo>
                  <a:lnTo>
                    <a:pt x="1142" y="1017"/>
                  </a:lnTo>
                  <a:lnTo>
                    <a:pt x="1138" y="1007"/>
                  </a:lnTo>
                  <a:lnTo>
                    <a:pt x="1132" y="999"/>
                  </a:lnTo>
                  <a:lnTo>
                    <a:pt x="1130" y="996"/>
                  </a:lnTo>
                  <a:lnTo>
                    <a:pt x="1116" y="996"/>
                  </a:lnTo>
                  <a:lnTo>
                    <a:pt x="1116" y="1004"/>
                  </a:lnTo>
                  <a:lnTo>
                    <a:pt x="1115" y="1007"/>
                  </a:lnTo>
                  <a:lnTo>
                    <a:pt x="1112" y="1011"/>
                  </a:lnTo>
                  <a:lnTo>
                    <a:pt x="1109" y="1014"/>
                  </a:lnTo>
                  <a:lnTo>
                    <a:pt x="1105" y="1017"/>
                  </a:lnTo>
                  <a:lnTo>
                    <a:pt x="1102" y="1017"/>
                  </a:lnTo>
                  <a:lnTo>
                    <a:pt x="1100" y="1015"/>
                  </a:lnTo>
                  <a:lnTo>
                    <a:pt x="1097" y="1013"/>
                  </a:lnTo>
                  <a:lnTo>
                    <a:pt x="1095" y="1010"/>
                  </a:lnTo>
                  <a:lnTo>
                    <a:pt x="1094" y="1009"/>
                  </a:lnTo>
                  <a:lnTo>
                    <a:pt x="1089" y="1006"/>
                  </a:lnTo>
                  <a:lnTo>
                    <a:pt x="1080" y="1003"/>
                  </a:lnTo>
                  <a:lnTo>
                    <a:pt x="1076" y="1000"/>
                  </a:lnTo>
                  <a:lnTo>
                    <a:pt x="1074" y="998"/>
                  </a:lnTo>
                  <a:lnTo>
                    <a:pt x="1069" y="992"/>
                  </a:lnTo>
                  <a:lnTo>
                    <a:pt x="1064" y="987"/>
                  </a:lnTo>
                  <a:lnTo>
                    <a:pt x="1053" y="978"/>
                  </a:lnTo>
                  <a:lnTo>
                    <a:pt x="1046" y="976"/>
                  </a:lnTo>
                  <a:lnTo>
                    <a:pt x="1039" y="972"/>
                  </a:lnTo>
                  <a:lnTo>
                    <a:pt x="1034" y="966"/>
                  </a:lnTo>
                  <a:lnTo>
                    <a:pt x="1033" y="956"/>
                  </a:lnTo>
                  <a:lnTo>
                    <a:pt x="1030" y="943"/>
                  </a:lnTo>
                  <a:lnTo>
                    <a:pt x="1026" y="935"/>
                  </a:lnTo>
                  <a:lnTo>
                    <a:pt x="1020" y="929"/>
                  </a:lnTo>
                  <a:lnTo>
                    <a:pt x="1018" y="928"/>
                  </a:lnTo>
                  <a:lnTo>
                    <a:pt x="1015" y="925"/>
                  </a:lnTo>
                  <a:lnTo>
                    <a:pt x="1011" y="924"/>
                  </a:lnTo>
                  <a:lnTo>
                    <a:pt x="1008" y="922"/>
                  </a:lnTo>
                  <a:lnTo>
                    <a:pt x="1004" y="922"/>
                  </a:lnTo>
                  <a:lnTo>
                    <a:pt x="1001" y="924"/>
                  </a:lnTo>
                  <a:lnTo>
                    <a:pt x="997" y="924"/>
                  </a:lnTo>
                  <a:lnTo>
                    <a:pt x="990" y="922"/>
                  </a:lnTo>
                  <a:lnTo>
                    <a:pt x="985" y="918"/>
                  </a:lnTo>
                  <a:lnTo>
                    <a:pt x="979" y="917"/>
                  </a:lnTo>
                  <a:lnTo>
                    <a:pt x="972" y="915"/>
                  </a:lnTo>
                  <a:lnTo>
                    <a:pt x="956" y="902"/>
                  </a:lnTo>
                  <a:lnTo>
                    <a:pt x="951" y="896"/>
                  </a:lnTo>
                  <a:lnTo>
                    <a:pt x="948" y="892"/>
                  </a:lnTo>
                  <a:lnTo>
                    <a:pt x="945" y="889"/>
                  </a:lnTo>
                  <a:lnTo>
                    <a:pt x="942" y="885"/>
                  </a:lnTo>
                  <a:lnTo>
                    <a:pt x="940" y="883"/>
                  </a:lnTo>
                  <a:lnTo>
                    <a:pt x="931" y="880"/>
                  </a:lnTo>
                  <a:lnTo>
                    <a:pt x="927" y="880"/>
                  </a:lnTo>
                  <a:lnTo>
                    <a:pt x="922" y="883"/>
                  </a:lnTo>
                  <a:lnTo>
                    <a:pt x="919" y="885"/>
                  </a:lnTo>
                  <a:lnTo>
                    <a:pt x="918" y="889"/>
                  </a:lnTo>
                  <a:lnTo>
                    <a:pt x="915" y="893"/>
                  </a:lnTo>
                  <a:lnTo>
                    <a:pt x="912" y="896"/>
                  </a:lnTo>
                  <a:lnTo>
                    <a:pt x="910" y="896"/>
                  </a:lnTo>
                  <a:lnTo>
                    <a:pt x="907" y="895"/>
                  </a:lnTo>
                  <a:lnTo>
                    <a:pt x="894" y="883"/>
                  </a:lnTo>
                  <a:lnTo>
                    <a:pt x="890" y="881"/>
                  </a:lnTo>
                  <a:lnTo>
                    <a:pt x="884" y="883"/>
                  </a:lnTo>
                  <a:lnTo>
                    <a:pt x="864" y="885"/>
                  </a:lnTo>
                  <a:lnTo>
                    <a:pt x="858" y="883"/>
                  </a:lnTo>
                  <a:lnTo>
                    <a:pt x="849" y="869"/>
                  </a:lnTo>
                  <a:lnTo>
                    <a:pt x="847" y="861"/>
                  </a:lnTo>
                  <a:lnTo>
                    <a:pt x="847" y="856"/>
                  </a:lnTo>
                  <a:lnTo>
                    <a:pt x="844" y="848"/>
                  </a:lnTo>
                  <a:lnTo>
                    <a:pt x="837" y="843"/>
                  </a:lnTo>
                  <a:lnTo>
                    <a:pt x="827" y="839"/>
                  </a:lnTo>
                  <a:lnTo>
                    <a:pt x="818" y="836"/>
                  </a:lnTo>
                  <a:lnTo>
                    <a:pt x="810" y="835"/>
                  </a:lnTo>
                  <a:lnTo>
                    <a:pt x="804" y="832"/>
                  </a:lnTo>
                  <a:lnTo>
                    <a:pt x="799" y="825"/>
                  </a:lnTo>
                  <a:lnTo>
                    <a:pt x="795" y="817"/>
                  </a:lnTo>
                  <a:lnTo>
                    <a:pt x="792" y="809"/>
                  </a:lnTo>
                  <a:lnTo>
                    <a:pt x="793" y="803"/>
                  </a:lnTo>
                  <a:lnTo>
                    <a:pt x="793" y="798"/>
                  </a:lnTo>
                  <a:lnTo>
                    <a:pt x="792" y="789"/>
                  </a:lnTo>
                  <a:lnTo>
                    <a:pt x="788" y="781"/>
                  </a:lnTo>
                  <a:lnTo>
                    <a:pt x="788" y="780"/>
                  </a:lnTo>
                  <a:lnTo>
                    <a:pt x="781" y="773"/>
                  </a:lnTo>
                  <a:lnTo>
                    <a:pt x="778" y="769"/>
                  </a:lnTo>
                  <a:lnTo>
                    <a:pt x="773" y="763"/>
                  </a:lnTo>
                  <a:lnTo>
                    <a:pt x="767" y="761"/>
                  </a:lnTo>
                  <a:lnTo>
                    <a:pt x="763" y="758"/>
                  </a:lnTo>
                  <a:lnTo>
                    <a:pt x="759" y="751"/>
                  </a:lnTo>
                  <a:lnTo>
                    <a:pt x="745" y="732"/>
                  </a:lnTo>
                  <a:lnTo>
                    <a:pt x="740" y="722"/>
                  </a:lnTo>
                  <a:lnTo>
                    <a:pt x="734" y="715"/>
                  </a:lnTo>
                  <a:lnTo>
                    <a:pt x="728" y="707"/>
                  </a:lnTo>
                  <a:lnTo>
                    <a:pt x="718" y="698"/>
                  </a:lnTo>
                  <a:lnTo>
                    <a:pt x="702" y="678"/>
                  </a:lnTo>
                  <a:lnTo>
                    <a:pt x="698" y="670"/>
                  </a:lnTo>
                  <a:lnTo>
                    <a:pt x="692" y="654"/>
                  </a:lnTo>
                  <a:lnTo>
                    <a:pt x="689" y="648"/>
                  </a:lnTo>
                  <a:lnTo>
                    <a:pt x="685" y="648"/>
                  </a:lnTo>
                  <a:lnTo>
                    <a:pt x="683" y="650"/>
                  </a:lnTo>
                  <a:lnTo>
                    <a:pt x="677" y="656"/>
                  </a:lnTo>
                  <a:lnTo>
                    <a:pt x="678" y="663"/>
                  </a:lnTo>
                  <a:lnTo>
                    <a:pt x="684" y="670"/>
                  </a:lnTo>
                  <a:lnTo>
                    <a:pt x="691" y="678"/>
                  </a:lnTo>
                  <a:lnTo>
                    <a:pt x="696" y="685"/>
                  </a:lnTo>
                  <a:lnTo>
                    <a:pt x="700" y="693"/>
                  </a:lnTo>
                  <a:lnTo>
                    <a:pt x="706" y="703"/>
                  </a:lnTo>
                  <a:lnTo>
                    <a:pt x="722" y="722"/>
                  </a:lnTo>
                  <a:lnTo>
                    <a:pt x="725" y="732"/>
                  </a:lnTo>
                  <a:lnTo>
                    <a:pt x="726" y="740"/>
                  </a:lnTo>
                  <a:lnTo>
                    <a:pt x="729" y="747"/>
                  </a:lnTo>
                  <a:lnTo>
                    <a:pt x="734" y="751"/>
                  </a:lnTo>
                  <a:lnTo>
                    <a:pt x="748" y="765"/>
                  </a:lnTo>
                  <a:lnTo>
                    <a:pt x="751" y="772"/>
                  </a:lnTo>
                  <a:lnTo>
                    <a:pt x="748" y="778"/>
                  </a:lnTo>
                  <a:lnTo>
                    <a:pt x="743" y="781"/>
                  </a:lnTo>
                  <a:lnTo>
                    <a:pt x="737" y="778"/>
                  </a:lnTo>
                  <a:lnTo>
                    <a:pt x="732" y="773"/>
                  </a:lnTo>
                  <a:lnTo>
                    <a:pt x="728" y="767"/>
                  </a:lnTo>
                  <a:lnTo>
                    <a:pt x="725" y="765"/>
                  </a:lnTo>
                  <a:lnTo>
                    <a:pt x="724" y="765"/>
                  </a:lnTo>
                  <a:lnTo>
                    <a:pt x="715" y="761"/>
                  </a:lnTo>
                  <a:lnTo>
                    <a:pt x="713" y="755"/>
                  </a:lnTo>
                  <a:lnTo>
                    <a:pt x="713" y="752"/>
                  </a:lnTo>
                  <a:lnTo>
                    <a:pt x="710" y="745"/>
                  </a:lnTo>
                  <a:lnTo>
                    <a:pt x="703" y="737"/>
                  </a:lnTo>
                  <a:lnTo>
                    <a:pt x="696" y="728"/>
                  </a:lnTo>
                  <a:lnTo>
                    <a:pt x="693" y="724"/>
                  </a:lnTo>
                  <a:lnTo>
                    <a:pt x="688" y="721"/>
                  </a:lnTo>
                  <a:lnTo>
                    <a:pt x="683" y="721"/>
                  </a:lnTo>
                  <a:lnTo>
                    <a:pt x="680" y="722"/>
                  </a:lnTo>
                  <a:lnTo>
                    <a:pt x="673" y="722"/>
                  </a:lnTo>
                  <a:lnTo>
                    <a:pt x="672" y="721"/>
                  </a:lnTo>
                  <a:lnTo>
                    <a:pt x="672" y="715"/>
                  </a:lnTo>
                  <a:lnTo>
                    <a:pt x="676" y="707"/>
                  </a:lnTo>
                  <a:lnTo>
                    <a:pt x="678" y="704"/>
                  </a:lnTo>
                  <a:lnTo>
                    <a:pt x="681" y="699"/>
                  </a:lnTo>
                  <a:lnTo>
                    <a:pt x="681" y="696"/>
                  </a:lnTo>
                  <a:lnTo>
                    <a:pt x="680" y="693"/>
                  </a:lnTo>
                  <a:lnTo>
                    <a:pt x="674" y="688"/>
                  </a:lnTo>
                  <a:lnTo>
                    <a:pt x="670" y="685"/>
                  </a:lnTo>
                  <a:lnTo>
                    <a:pt x="667" y="684"/>
                  </a:lnTo>
                  <a:lnTo>
                    <a:pt x="663" y="680"/>
                  </a:lnTo>
                  <a:lnTo>
                    <a:pt x="659" y="670"/>
                  </a:lnTo>
                  <a:lnTo>
                    <a:pt x="654" y="659"/>
                  </a:lnTo>
                  <a:lnTo>
                    <a:pt x="650" y="647"/>
                  </a:lnTo>
                  <a:lnTo>
                    <a:pt x="644" y="635"/>
                  </a:lnTo>
                  <a:lnTo>
                    <a:pt x="636" y="619"/>
                  </a:lnTo>
                  <a:lnTo>
                    <a:pt x="628" y="611"/>
                  </a:lnTo>
                  <a:lnTo>
                    <a:pt x="620" y="608"/>
                  </a:lnTo>
                  <a:lnTo>
                    <a:pt x="611" y="607"/>
                  </a:lnTo>
                  <a:lnTo>
                    <a:pt x="602" y="604"/>
                  </a:lnTo>
                  <a:lnTo>
                    <a:pt x="594" y="600"/>
                  </a:lnTo>
                  <a:lnTo>
                    <a:pt x="587" y="596"/>
                  </a:lnTo>
                  <a:lnTo>
                    <a:pt x="584" y="591"/>
                  </a:lnTo>
                  <a:lnTo>
                    <a:pt x="583" y="581"/>
                  </a:lnTo>
                  <a:lnTo>
                    <a:pt x="577" y="559"/>
                  </a:lnTo>
                  <a:lnTo>
                    <a:pt x="572" y="550"/>
                  </a:lnTo>
                  <a:lnTo>
                    <a:pt x="564" y="537"/>
                  </a:lnTo>
                  <a:lnTo>
                    <a:pt x="558" y="524"/>
                  </a:lnTo>
                  <a:lnTo>
                    <a:pt x="554" y="510"/>
                  </a:lnTo>
                  <a:lnTo>
                    <a:pt x="553" y="497"/>
                  </a:lnTo>
                  <a:lnTo>
                    <a:pt x="554" y="487"/>
                  </a:lnTo>
                  <a:lnTo>
                    <a:pt x="554" y="474"/>
                  </a:lnTo>
                  <a:lnTo>
                    <a:pt x="555" y="459"/>
                  </a:lnTo>
                  <a:lnTo>
                    <a:pt x="557" y="448"/>
                  </a:lnTo>
                  <a:lnTo>
                    <a:pt x="557" y="440"/>
                  </a:lnTo>
                  <a:lnTo>
                    <a:pt x="555" y="432"/>
                  </a:lnTo>
                  <a:lnTo>
                    <a:pt x="553" y="422"/>
                  </a:lnTo>
                  <a:lnTo>
                    <a:pt x="550" y="415"/>
                  </a:lnTo>
                  <a:lnTo>
                    <a:pt x="549" y="410"/>
                  </a:lnTo>
                  <a:lnTo>
                    <a:pt x="549" y="407"/>
                  </a:lnTo>
                  <a:lnTo>
                    <a:pt x="544" y="395"/>
                  </a:lnTo>
                  <a:lnTo>
                    <a:pt x="542" y="393"/>
                  </a:lnTo>
                  <a:lnTo>
                    <a:pt x="538" y="391"/>
                  </a:lnTo>
                  <a:lnTo>
                    <a:pt x="529" y="386"/>
                  </a:lnTo>
                  <a:lnTo>
                    <a:pt x="523" y="381"/>
                  </a:lnTo>
                  <a:lnTo>
                    <a:pt x="514" y="380"/>
                  </a:lnTo>
                  <a:lnTo>
                    <a:pt x="508" y="377"/>
                  </a:lnTo>
                  <a:lnTo>
                    <a:pt x="503" y="370"/>
                  </a:lnTo>
                  <a:lnTo>
                    <a:pt x="502" y="360"/>
                  </a:lnTo>
                  <a:lnTo>
                    <a:pt x="503" y="352"/>
                  </a:lnTo>
                  <a:lnTo>
                    <a:pt x="503" y="345"/>
                  </a:lnTo>
                  <a:lnTo>
                    <a:pt x="499" y="337"/>
                  </a:lnTo>
                  <a:lnTo>
                    <a:pt x="495" y="332"/>
                  </a:lnTo>
                  <a:lnTo>
                    <a:pt x="490" y="329"/>
                  </a:lnTo>
                  <a:lnTo>
                    <a:pt x="486" y="326"/>
                  </a:lnTo>
                  <a:lnTo>
                    <a:pt x="480" y="319"/>
                  </a:lnTo>
                  <a:lnTo>
                    <a:pt x="475" y="311"/>
                  </a:lnTo>
                  <a:lnTo>
                    <a:pt x="472" y="303"/>
                  </a:lnTo>
                  <a:lnTo>
                    <a:pt x="471" y="300"/>
                  </a:lnTo>
                  <a:lnTo>
                    <a:pt x="466" y="296"/>
                  </a:lnTo>
                  <a:lnTo>
                    <a:pt x="462" y="296"/>
                  </a:lnTo>
                  <a:lnTo>
                    <a:pt x="462" y="299"/>
                  </a:lnTo>
                  <a:lnTo>
                    <a:pt x="464" y="302"/>
                  </a:lnTo>
                  <a:lnTo>
                    <a:pt x="464" y="313"/>
                  </a:lnTo>
                  <a:lnTo>
                    <a:pt x="465" y="315"/>
                  </a:lnTo>
                  <a:lnTo>
                    <a:pt x="471" y="321"/>
                  </a:lnTo>
                  <a:lnTo>
                    <a:pt x="473" y="329"/>
                  </a:lnTo>
                  <a:lnTo>
                    <a:pt x="473" y="336"/>
                  </a:lnTo>
                  <a:lnTo>
                    <a:pt x="472" y="341"/>
                  </a:lnTo>
                  <a:lnTo>
                    <a:pt x="468" y="341"/>
                  </a:lnTo>
                  <a:lnTo>
                    <a:pt x="462" y="339"/>
                  </a:lnTo>
                  <a:lnTo>
                    <a:pt x="456" y="333"/>
                  </a:lnTo>
                  <a:lnTo>
                    <a:pt x="447" y="328"/>
                  </a:lnTo>
                  <a:lnTo>
                    <a:pt x="442" y="322"/>
                  </a:lnTo>
                  <a:lnTo>
                    <a:pt x="441" y="313"/>
                  </a:lnTo>
                  <a:lnTo>
                    <a:pt x="439" y="304"/>
                  </a:lnTo>
                  <a:lnTo>
                    <a:pt x="441" y="295"/>
                  </a:lnTo>
                  <a:lnTo>
                    <a:pt x="441" y="289"/>
                  </a:lnTo>
                  <a:lnTo>
                    <a:pt x="438" y="284"/>
                  </a:lnTo>
                  <a:lnTo>
                    <a:pt x="432" y="281"/>
                  </a:lnTo>
                  <a:lnTo>
                    <a:pt x="425" y="278"/>
                  </a:lnTo>
                  <a:lnTo>
                    <a:pt x="419" y="277"/>
                  </a:lnTo>
                  <a:lnTo>
                    <a:pt x="412" y="277"/>
                  </a:lnTo>
                  <a:lnTo>
                    <a:pt x="406" y="271"/>
                  </a:lnTo>
                  <a:lnTo>
                    <a:pt x="406" y="267"/>
                  </a:lnTo>
                  <a:lnTo>
                    <a:pt x="405" y="262"/>
                  </a:lnTo>
                  <a:lnTo>
                    <a:pt x="401" y="251"/>
                  </a:lnTo>
                  <a:lnTo>
                    <a:pt x="394" y="243"/>
                  </a:lnTo>
                  <a:lnTo>
                    <a:pt x="386" y="237"/>
                  </a:lnTo>
                  <a:lnTo>
                    <a:pt x="372" y="234"/>
                  </a:lnTo>
                  <a:lnTo>
                    <a:pt x="360" y="232"/>
                  </a:lnTo>
                  <a:lnTo>
                    <a:pt x="346" y="228"/>
                  </a:lnTo>
                  <a:lnTo>
                    <a:pt x="334" y="225"/>
                  </a:lnTo>
                  <a:lnTo>
                    <a:pt x="324" y="223"/>
                  </a:lnTo>
                  <a:lnTo>
                    <a:pt x="317" y="222"/>
                  </a:lnTo>
                  <a:lnTo>
                    <a:pt x="304" y="214"/>
                  </a:lnTo>
                  <a:lnTo>
                    <a:pt x="297" y="211"/>
                  </a:lnTo>
                  <a:lnTo>
                    <a:pt x="286" y="214"/>
                  </a:lnTo>
                  <a:lnTo>
                    <a:pt x="272" y="206"/>
                  </a:lnTo>
                  <a:lnTo>
                    <a:pt x="267" y="204"/>
                  </a:lnTo>
                  <a:lnTo>
                    <a:pt x="263" y="207"/>
                  </a:lnTo>
                  <a:lnTo>
                    <a:pt x="261" y="214"/>
                  </a:lnTo>
                  <a:lnTo>
                    <a:pt x="257" y="222"/>
                  </a:lnTo>
                  <a:lnTo>
                    <a:pt x="252" y="230"/>
                  </a:lnTo>
                  <a:lnTo>
                    <a:pt x="244" y="233"/>
                  </a:lnTo>
                  <a:lnTo>
                    <a:pt x="237" y="230"/>
                  </a:lnTo>
                  <a:lnTo>
                    <a:pt x="230" y="226"/>
                  </a:lnTo>
                  <a:lnTo>
                    <a:pt x="226" y="228"/>
                  </a:lnTo>
                  <a:lnTo>
                    <a:pt x="223" y="229"/>
                  </a:lnTo>
                  <a:lnTo>
                    <a:pt x="220" y="232"/>
                  </a:lnTo>
                  <a:lnTo>
                    <a:pt x="215" y="234"/>
                  </a:lnTo>
                  <a:lnTo>
                    <a:pt x="208" y="234"/>
                  </a:lnTo>
                  <a:lnTo>
                    <a:pt x="207" y="232"/>
                  </a:lnTo>
                  <a:lnTo>
                    <a:pt x="207" y="229"/>
                  </a:lnTo>
                  <a:lnTo>
                    <a:pt x="208" y="225"/>
                  </a:lnTo>
                  <a:lnTo>
                    <a:pt x="209" y="219"/>
                  </a:lnTo>
                  <a:lnTo>
                    <a:pt x="211" y="215"/>
                  </a:lnTo>
                  <a:lnTo>
                    <a:pt x="212" y="212"/>
                  </a:lnTo>
                  <a:lnTo>
                    <a:pt x="212" y="210"/>
                  </a:lnTo>
                  <a:lnTo>
                    <a:pt x="208" y="210"/>
                  </a:lnTo>
                  <a:lnTo>
                    <a:pt x="205" y="211"/>
                  </a:lnTo>
                  <a:lnTo>
                    <a:pt x="201" y="214"/>
                  </a:lnTo>
                  <a:lnTo>
                    <a:pt x="196" y="222"/>
                  </a:lnTo>
                  <a:lnTo>
                    <a:pt x="194" y="228"/>
                  </a:lnTo>
                  <a:lnTo>
                    <a:pt x="194" y="234"/>
                  </a:lnTo>
                  <a:lnTo>
                    <a:pt x="192" y="237"/>
                  </a:lnTo>
                  <a:lnTo>
                    <a:pt x="190" y="240"/>
                  </a:lnTo>
                  <a:lnTo>
                    <a:pt x="186" y="243"/>
                  </a:lnTo>
                  <a:lnTo>
                    <a:pt x="182" y="247"/>
                  </a:lnTo>
                  <a:lnTo>
                    <a:pt x="179" y="248"/>
                  </a:lnTo>
                  <a:lnTo>
                    <a:pt x="200" y="248"/>
                  </a:lnTo>
                  <a:lnTo>
                    <a:pt x="201" y="249"/>
                  </a:lnTo>
                  <a:lnTo>
                    <a:pt x="201" y="252"/>
                  </a:lnTo>
                  <a:lnTo>
                    <a:pt x="200" y="255"/>
                  </a:lnTo>
                  <a:lnTo>
                    <a:pt x="200" y="258"/>
                  </a:lnTo>
                  <a:lnTo>
                    <a:pt x="199" y="262"/>
                  </a:lnTo>
                  <a:lnTo>
                    <a:pt x="189" y="271"/>
                  </a:lnTo>
                  <a:lnTo>
                    <a:pt x="181" y="277"/>
                  </a:lnTo>
                  <a:lnTo>
                    <a:pt x="173" y="278"/>
                  </a:lnTo>
                  <a:lnTo>
                    <a:pt x="168" y="277"/>
                  </a:lnTo>
                  <a:lnTo>
                    <a:pt x="166" y="274"/>
                  </a:lnTo>
                  <a:lnTo>
                    <a:pt x="164" y="271"/>
                  </a:lnTo>
                  <a:lnTo>
                    <a:pt x="162" y="269"/>
                  </a:lnTo>
                  <a:lnTo>
                    <a:pt x="160" y="266"/>
                  </a:lnTo>
                  <a:lnTo>
                    <a:pt x="157" y="265"/>
                  </a:lnTo>
                  <a:lnTo>
                    <a:pt x="153" y="267"/>
                  </a:lnTo>
                  <a:lnTo>
                    <a:pt x="148" y="274"/>
                  </a:lnTo>
                  <a:lnTo>
                    <a:pt x="140" y="284"/>
                  </a:lnTo>
                  <a:lnTo>
                    <a:pt x="127" y="293"/>
                  </a:lnTo>
                  <a:lnTo>
                    <a:pt x="118" y="297"/>
                  </a:lnTo>
                  <a:lnTo>
                    <a:pt x="111" y="296"/>
                  </a:lnTo>
                  <a:lnTo>
                    <a:pt x="106" y="293"/>
                  </a:lnTo>
                  <a:lnTo>
                    <a:pt x="101" y="292"/>
                  </a:lnTo>
                  <a:lnTo>
                    <a:pt x="97" y="292"/>
                  </a:lnTo>
                  <a:lnTo>
                    <a:pt x="89" y="296"/>
                  </a:lnTo>
                  <a:lnTo>
                    <a:pt x="77" y="302"/>
                  </a:lnTo>
                  <a:lnTo>
                    <a:pt x="63" y="306"/>
                  </a:lnTo>
                  <a:lnTo>
                    <a:pt x="54" y="308"/>
                  </a:lnTo>
                  <a:lnTo>
                    <a:pt x="51" y="308"/>
                  </a:lnTo>
                  <a:lnTo>
                    <a:pt x="48" y="307"/>
                  </a:lnTo>
                  <a:lnTo>
                    <a:pt x="47" y="304"/>
                  </a:lnTo>
                  <a:lnTo>
                    <a:pt x="47" y="299"/>
                  </a:lnTo>
                  <a:lnTo>
                    <a:pt x="48" y="297"/>
                  </a:lnTo>
                  <a:lnTo>
                    <a:pt x="49" y="295"/>
                  </a:lnTo>
                  <a:lnTo>
                    <a:pt x="51" y="295"/>
                  </a:lnTo>
                  <a:lnTo>
                    <a:pt x="58" y="293"/>
                  </a:lnTo>
                  <a:lnTo>
                    <a:pt x="66" y="288"/>
                  </a:lnTo>
                  <a:lnTo>
                    <a:pt x="75" y="284"/>
                  </a:lnTo>
                  <a:lnTo>
                    <a:pt x="89" y="276"/>
                  </a:lnTo>
                  <a:lnTo>
                    <a:pt x="100" y="270"/>
                  </a:lnTo>
                  <a:lnTo>
                    <a:pt x="110" y="265"/>
                  </a:lnTo>
                  <a:lnTo>
                    <a:pt x="118" y="262"/>
                  </a:lnTo>
                  <a:lnTo>
                    <a:pt x="122" y="259"/>
                  </a:lnTo>
                  <a:lnTo>
                    <a:pt x="125" y="256"/>
                  </a:lnTo>
                  <a:lnTo>
                    <a:pt x="129" y="254"/>
                  </a:lnTo>
                  <a:lnTo>
                    <a:pt x="132" y="251"/>
                  </a:lnTo>
                  <a:lnTo>
                    <a:pt x="133" y="247"/>
                  </a:lnTo>
                  <a:lnTo>
                    <a:pt x="132" y="244"/>
                  </a:lnTo>
                  <a:lnTo>
                    <a:pt x="129" y="241"/>
                  </a:lnTo>
                  <a:lnTo>
                    <a:pt x="123" y="241"/>
                  </a:lnTo>
                  <a:lnTo>
                    <a:pt x="119" y="243"/>
                  </a:lnTo>
                  <a:lnTo>
                    <a:pt x="116" y="244"/>
                  </a:lnTo>
                  <a:lnTo>
                    <a:pt x="115" y="245"/>
                  </a:lnTo>
                  <a:lnTo>
                    <a:pt x="112" y="247"/>
                  </a:lnTo>
                  <a:lnTo>
                    <a:pt x="99" y="233"/>
                  </a:lnTo>
                  <a:lnTo>
                    <a:pt x="97" y="233"/>
                  </a:lnTo>
                  <a:lnTo>
                    <a:pt x="96" y="234"/>
                  </a:lnTo>
                  <a:lnTo>
                    <a:pt x="93" y="236"/>
                  </a:lnTo>
                  <a:lnTo>
                    <a:pt x="90" y="241"/>
                  </a:lnTo>
                  <a:lnTo>
                    <a:pt x="89" y="243"/>
                  </a:lnTo>
                  <a:lnTo>
                    <a:pt x="89" y="244"/>
                  </a:lnTo>
                  <a:lnTo>
                    <a:pt x="86" y="244"/>
                  </a:lnTo>
                  <a:lnTo>
                    <a:pt x="85" y="243"/>
                  </a:lnTo>
                  <a:lnTo>
                    <a:pt x="82" y="241"/>
                  </a:lnTo>
                  <a:lnTo>
                    <a:pt x="81" y="239"/>
                  </a:lnTo>
                  <a:lnTo>
                    <a:pt x="78" y="236"/>
                  </a:lnTo>
                  <a:lnTo>
                    <a:pt x="78" y="218"/>
                  </a:lnTo>
                  <a:lnTo>
                    <a:pt x="75" y="215"/>
                  </a:lnTo>
                  <a:lnTo>
                    <a:pt x="71" y="215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6" y="223"/>
                  </a:lnTo>
                  <a:lnTo>
                    <a:pt x="60" y="228"/>
                  </a:lnTo>
                  <a:lnTo>
                    <a:pt x="54" y="230"/>
                  </a:lnTo>
                  <a:lnTo>
                    <a:pt x="49" y="232"/>
                  </a:lnTo>
                  <a:lnTo>
                    <a:pt x="47" y="229"/>
                  </a:lnTo>
                  <a:lnTo>
                    <a:pt x="44" y="223"/>
                  </a:lnTo>
                  <a:lnTo>
                    <a:pt x="37" y="217"/>
                  </a:lnTo>
                  <a:lnTo>
                    <a:pt x="30" y="208"/>
                  </a:lnTo>
                  <a:lnTo>
                    <a:pt x="25" y="200"/>
                  </a:lnTo>
                  <a:lnTo>
                    <a:pt x="23" y="196"/>
                  </a:lnTo>
                  <a:lnTo>
                    <a:pt x="23" y="193"/>
                  </a:lnTo>
                  <a:lnTo>
                    <a:pt x="28" y="189"/>
                  </a:lnTo>
                  <a:lnTo>
                    <a:pt x="30" y="188"/>
                  </a:lnTo>
                  <a:lnTo>
                    <a:pt x="36" y="182"/>
                  </a:lnTo>
                  <a:lnTo>
                    <a:pt x="40" y="180"/>
                  </a:lnTo>
                  <a:lnTo>
                    <a:pt x="51" y="173"/>
                  </a:lnTo>
                  <a:lnTo>
                    <a:pt x="63" y="170"/>
                  </a:lnTo>
                  <a:lnTo>
                    <a:pt x="80" y="170"/>
                  </a:lnTo>
                  <a:lnTo>
                    <a:pt x="84" y="169"/>
                  </a:lnTo>
                  <a:lnTo>
                    <a:pt x="86" y="166"/>
                  </a:lnTo>
                  <a:lnTo>
                    <a:pt x="89" y="162"/>
                  </a:lnTo>
                  <a:lnTo>
                    <a:pt x="92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1" y="152"/>
                  </a:lnTo>
                  <a:lnTo>
                    <a:pt x="77" y="154"/>
                  </a:lnTo>
                  <a:lnTo>
                    <a:pt x="71" y="156"/>
                  </a:lnTo>
                  <a:lnTo>
                    <a:pt x="65" y="160"/>
                  </a:lnTo>
                  <a:lnTo>
                    <a:pt x="58" y="162"/>
                  </a:lnTo>
                  <a:lnTo>
                    <a:pt x="45" y="162"/>
                  </a:lnTo>
                  <a:lnTo>
                    <a:pt x="36" y="160"/>
                  </a:lnTo>
                  <a:lnTo>
                    <a:pt x="25" y="158"/>
                  </a:lnTo>
                  <a:lnTo>
                    <a:pt x="15" y="154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3" y="140"/>
                  </a:lnTo>
                  <a:lnTo>
                    <a:pt x="2" y="137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3" y="133"/>
                  </a:lnTo>
                  <a:lnTo>
                    <a:pt x="11" y="130"/>
                  </a:lnTo>
                  <a:lnTo>
                    <a:pt x="22" y="128"/>
                  </a:lnTo>
                  <a:lnTo>
                    <a:pt x="34" y="125"/>
                  </a:lnTo>
                  <a:lnTo>
                    <a:pt x="47" y="118"/>
                  </a:lnTo>
                  <a:lnTo>
                    <a:pt x="54" y="125"/>
                  </a:lnTo>
                  <a:lnTo>
                    <a:pt x="66" y="132"/>
                  </a:lnTo>
                  <a:lnTo>
                    <a:pt x="81" y="134"/>
                  </a:lnTo>
                  <a:lnTo>
                    <a:pt x="86" y="134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5" y="123"/>
                  </a:lnTo>
                  <a:lnTo>
                    <a:pt x="80" y="118"/>
                  </a:lnTo>
                  <a:lnTo>
                    <a:pt x="74" y="115"/>
                  </a:lnTo>
                  <a:lnTo>
                    <a:pt x="71" y="115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58" y="108"/>
                  </a:lnTo>
                  <a:lnTo>
                    <a:pt x="52" y="106"/>
                  </a:lnTo>
                  <a:lnTo>
                    <a:pt x="41" y="104"/>
                  </a:lnTo>
                  <a:lnTo>
                    <a:pt x="36" y="104"/>
                  </a:lnTo>
                  <a:lnTo>
                    <a:pt x="32" y="103"/>
                  </a:lnTo>
                  <a:lnTo>
                    <a:pt x="29" y="102"/>
                  </a:lnTo>
                  <a:lnTo>
                    <a:pt x="26" y="96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86"/>
                  </a:lnTo>
                  <a:lnTo>
                    <a:pt x="29" y="82"/>
                  </a:lnTo>
                  <a:lnTo>
                    <a:pt x="33" y="80"/>
                  </a:lnTo>
                  <a:lnTo>
                    <a:pt x="36" y="78"/>
                  </a:lnTo>
                  <a:lnTo>
                    <a:pt x="40" y="77"/>
                  </a:lnTo>
                  <a:lnTo>
                    <a:pt x="43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2" y="74"/>
                  </a:lnTo>
                  <a:lnTo>
                    <a:pt x="63" y="73"/>
                  </a:lnTo>
                  <a:lnTo>
                    <a:pt x="65" y="73"/>
                  </a:lnTo>
                  <a:lnTo>
                    <a:pt x="67" y="71"/>
                  </a:lnTo>
                  <a:lnTo>
                    <a:pt x="75" y="69"/>
                  </a:lnTo>
                  <a:lnTo>
                    <a:pt x="84" y="65"/>
                  </a:lnTo>
                  <a:lnTo>
                    <a:pt x="92" y="62"/>
                  </a:lnTo>
                  <a:lnTo>
                    <a:pt x="96" y="62"/>
                  </a:lnTo>
                  <a:lnTo>
                    <a:pt x="101" y="63"/>
                  </a:lnTo>
                  <a:lnTo>
                    <a:pt x="108" y="62"/>
                  </a:lnTo>
                  <a:lnTo>
                    <a:pt x="116" y="60"/>
                  </a:lnTo>
                  <a:lnTo>
                    <a:pt x="123" y="58"/>
                  </a:lnTo>
                  <a:lnTo>
                    <a:pt x="126" y="56"/>
                  </a:lnTo>
                  <a:lnTo>
                    <a:pt x="129" y="54"/>
                  </a:lnTo>
                  <a:lnTo>
                    <a:pt x="132" y="49"/>
                  </a:lnTo>
                  <a:lnTo>
                    <a:pt x="134" y="44"/>
                  </a:lnTo>
                  <a:lnTo>
                    <a:pt x="136" y="43"/>
                  </a:lnTo>
                  <a:lnTo>
                    <a:pt x="136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4" y="45"/>
                  </a:lnTo>
                  <a:lnTo>
                    <a:pt x="148" y="48"/>
                  </a:lnTo>
                  <a:lnTo>
                    <a:pt x="153" y="54"/>
                  </a:lnTo>
                  <a:lnTo>
                    <a:pt x="163" y="54"/>
                  </a:lnTo>
                  <a:lnTo>
                    <a:pt x="168" y="51"/>
                  </a:lnTo>
                  <a:lnTo>
                    <a:pt x="173" y="51"/>
                  </a:lnTo>
                  <a:lnTo>
                    <a:pt x="177" y="52"/>
                  </a:lnTo>
                  <a:lnTo>
                    <a:pt x="181" y="52"/>
                  </a:lnTo>
                  <a:lnTo>
                    <a:pt x="185" y="54"/>
                  </a:lnTo>
                  <a:lnTo>
                    <a:pt x="188" y="54"/>
                  </a:lnTo>
                  <a:lnTo>
                    <a:pt x="190" y="55"/>
                  </a:lnTo>
                  <a:lnTo>
                    <a:pt x="194" y="55"/>
                  </a:lnTo>
                  <a:lnTo>
                    <a:pt x="201" y="54"/>
                  </a:lnTo>
                  <a:lnTo>
                    <a:pt x="218" y="51"/>
                  </a:lnTo>
                  <a:lnTo>
                    <a:pt x="224" y="51"/>
                  </a:lnTo>
                  <a:lnTo>
                    <a:pt x="234" y="54"/>
                  </a:lnTo>
                  <a:lnTo>
                    <a:pt x="253" y="62"/>
                  </a:lnTo>
                  <a:lnTo>
                    <a:pt x="260" y="63"/>
                  </a:lnTo>
                  <a:lnTo>
                    <a:pt x="267" y="63"/>
                  </a:lnTo>
                  <a:lnTo>
                    <a:pt x="278" y="62"/>
                  </a:lnTo>
                  <a:lnTo>
                    <a:pt x="290" y="60"/>
                  </a:lnTo>
                  <a:lnTo>
                    <a:pt x="302" y="58"/>
                  </a:lnTo>
                  <a:lnTo>
                    <a:pt x="312" y="56"/>
                  </a:lnTo>
                  <a:lnTo>
                    <a:pt x="317" y="55"/>
                  </a:lnTo>
                  <a:lnTo>
                    <a:pt x="322" y="58"/>
                  </a:lnTo>
                  <a:lnTo>
                    <a:pt x="335" y="69"/>
                  </a:lnTo>
                  <a:lnTo>
                    <a:pt x="343" y="74"/>
                  </a:lnTo>
                  <a:lnTo>
                    <a:pt x="352" y="74"/>
                  </a:lnTo>
                  <a:lnTo>
                    <a:pt x="361" y="73"/>
                  </a:lnTo>
                  <a:lnTo>
                    <a:pt x="367" y="74"/>
                  </a:lnTo>
                  <a:lnTo>
                    <a:pt x="378" y="80"/>
                  </a:lnTo>
                  <a:lnTo>
                    <a:pt x="379" y="80"/>
                  </a:lnTo>
                  <a:lnTo>
                    <a:pt x="382" y="81"/>
                  </a:lnTo>
                  <a:lnTo>
                    <a:pt x="390" y="89"/>
                  </a:lnTo>
                  <a:lnTo>
                    <a:pt x="393" y="91"/>
                  </a:lnTo>
                  <a:lnTo>
                    <a:pt x="398" y="88"/>
                  </a:lnTo>
                  <a:lnTo>
                    <a:pt x="402" y="85"/>
                  </a:lnTo>
                  <a:lnTo>
                    <a:pt x="405" y="82"/>
                  </a:lnTo>
                  <a:lnTo>
                    <a:pt x="409" y="80"/>
                  </a:lnTo>
                  <a:lnTo>
                    <a:pt x="410" y="77"/>
                  </a:lnTo>
                  <a:lnTo>
                    <a:pt x="412" y="75"/>
                  </a:lnTo>
                  <a:lnTo>
                    <a:pt x="412" y="73"/>
                  </a:lnTo>
                  <a:lnTo>
                    <a:pt x="413" y="73"/>
                  </a:lnTo>
                  <a:lnTo>
                    <a:pt x="416" y="71"/>
                  </a:lnTo>
                  <a:lnTo>
                    <a:pt x="424" y="71"/>
                  </a:lnTo>
                  <a:lnTo>
                    <a:pt x="434" y="74"/>
                  </a:lnTo>
                  <a:lnTo>
                    <a:pt x="447" y="75"/>
                  </a:lnTo>
                  <a:lnTo>
                    <a:pt x="457" y="75"/>
                  </a:lnTo>
                  <a:lnTo>
                    <a:pt x="462" y="73"/>
                  </a:lnTo>
                  <a:lnTo>
                    <a:pt x="466" y="70"/>
                  </a:lnTo>
                  <a:lnTo>
                    <a:pt x="475" y="66"/>
                  </a:lnTo>
                  <a:lnTo>
                    <a:pt x="484" y="65"/>
                  </a:lnTo>
                  <a:lnTo>
                    <a:pt x="492" y="67"/>
                  </a:lnTo>
                  <a:lnTo>
                    <a:pt x="499" y="70"/>
                  </a:lnTo>
                  <a:lnTo>
                    <a:pt x="505" y="71"/>
                  </a:lnTo>
                  <a:lnTo>
                    <a:pt x="506" y="70"/>
                  </a:lnTo>
                  <a:lnTo>
                    <a:pt x="509" y="69"/>
                  </a:lnTo>
                  <a:lnTo>
                    <a:pt x="513" y="65"/>
                  </a:lnTo>
                  <a:lnTo>
                    <a:pt x="514" y="65"/>
                  </a:lnTo>
                  <a:lnTo>
                    <a:pt x="516" y="63"/>
                  </a:lnTo>
                  <a:lnTo>
                    <a:pt x="517" y="65"/>
                  </a:lnTo>
                  <a:lnTo>
                    <a:pt x="518" y="67"/>
                  </a:lnTo>
                  <a:lnTo>
                    <a:pt x="520" y="71"/>
                  </a:lnTo>
                  <a:lnTo>
                    <a:pt x="523" y="74"/>
                  </a:lnTo>
                  <a:lnTo>
                    <a:pt x="524" y="77"/>
                  </a:lnTo>
                  <a:lnTo>
                    <a:pt x="525" y="78"/>
                  </a:lnTo>
                  <a:lnTo>
                    <a:pt x="525" y="80"/>
                  </a:lnTo>
                  <a:lnTo>
                    <a:pt x="528" y="78"/>
                  </a:lnTo>
                  <a:lnTo>
                    <a:pt x="533" y="73"/>
                  </a:lnTo>
                  <a:lnTo>
                    <a:pt x="536" y="71"/>
                  </a:lnTo>
                  <a:lnTo>
                    <a:pt x="540" y="69"/>
                  </a:lnTo>
                  <a:lnTo>
                    <a:pt x="543" y="67"/>
                  </a:lnTo>
                  <a:lnTo>
                    <a:pt x="551" y="67"/>
                  </a:lnTo>
                  <a:lnTo>
                    <a:pt x="561" y="69"/>
                  </a:lnTo>
                  <a:lnTo>
                    <a:pt x="588" y="69"/>
                  </a:lnTo>
                  <a:lnTo>
                    <a:pt x="596" y="70"/>
                  </a:lnTo>
                  <a:lnTo>
                    <a:pt x="606" y="73"/>
                  </a:lnTo>
                  <a:lnTo>
                    <a:pt x="611" y="77"/>
                  </a:lnTo>
                  <a:lnTo>
                    <a:pt x="618" y="80"/>
                  </a:lnTo>
                  <a:lnTo>
                    <a:pt x="626" y="82"/>
                  </a:lnTo>
                  <a:lnTo>
                    <a:pt x="636" y="84"/>
                  </a:lnTo>
                  <a:lnTo>
                    <a:pt x="643" y="88"/>
                  </a:lnTo>
                  <a:lnTo>
                    <a:pt x="646" y="89"/>
                  </a:lnTo>
                  <a:lnTo>
                    <a:pt x="652" y="89"/>
                  </a:lnTo>
                  <a:lnTo>
                    <a:pt x="657" y="85"/>
                  </a:lnTo>
                  <a:lnTo>
                    <a:pt x="658" y="82"/>
                  </a:lnTo>
                  <a:lnTo>
                    <a:pt x="658" y="81"/>
                  </a:lnTo>
                  <a:lnTo>
                    <a:pt x="657" y="80"/>
                  </a:lnTo>
                  <a:lnTo>
                    <a:pt x="651" y="77"/>
                  </a:lnTo>
                  <a:lnTo>
                    <a:pt x="646" y="71"/>
                  </a:lnTo>
                  <a:lnTo>
                    <a:pt x="643" y="70"/>
                  </a:lnTo>
                  <a:lnTo>
                    <a:pt x="640" y="65"/>
                  </a:lnTo>
                  <a:lnTo>
                    <a:pt x="636" y="59"/>
                  </a:lnTo>
                  <a:lnTo>
                    <a:pt x="625" y="45"/>
                  </a:lnTo>
                  <a:lnTo>
                    <a:pt x="622" y="41"/>
                  </a:lnTo>
                  <a:lnTo>
                    <a:pt x="620" y="38"/>
                  </a:lnTo>
                  <a:lnTo>
                    <a:pt x="617" y="40"/>
                  </a:lnTo>
                  <a:lnTo>
                    <a:pt x="616" y="43"/>
                  </a:lnTo>
                  <a:lnTo>
                    <a:pt x="613" y="47"/>
                  </a:lnTo>
                  <a:lnTo>
                    <a:pt x="607" y="54"/>
                  </a:lnTo>
                  <a:lnTo>
                    <a:pt x="599" y="56"/>
                  </a:lnTo>
                  <a:lnTo>
                    <a:pt x="575" y="59"/>
                  </a:lnTo>
                  <a:lnTo>
                    <a:pt x="566" y="59"/>
                  </a:lnTo>
                  <a:lnTo>
                    <a:pt x="562" y="56"/>
                  </a:lnTo>
                  <a:lnTo>
                    <a:pt x="559" y="52"/>
                  </a:lnTo>
                  <a:lnTo>
                    <a:pt x="555" y="48"/>
                  </a:lnTo>
                  <a:lnTo>
                    <a:pt x="547" y="47"/>
                  </a:lnTo>
                  <a:lnTo>
                    <a:pt x="542" y="45"/>
                  </a:lnTo>
                  <a:lnTo>
                    <a:pt x="538" y="45"/>
                  </a:lnTo>
                  <a:lnTo>
                    <a:pt x="535" y="44"/>
                  </a:lnTo>
                  <a:lnTo>
                    <a:pt x="533" y="43"/>
                  </a:lnTo>
                  <a:lnTo>
                    <a:pt x="535" y="41"/>
                  </a:lnTo>
                  <a:lnTo>
                    <a:pt x="535" y="40"/>
                  </a:lnTo>
                  <a:lnTo>
                    <a:pt x="536" y="38"/>
                  </a:lnTo>
                  <a:lnTo>
                    <a:pt x="539" y="37"/>
                  </a:lnTo>
                  <a:lnTo>
                    <a:pt x="540" y="37"/>
                  </a:lnTo>
                  <a:lnTo>
                    <a:pt x="544" y="34"/>
                  </a:lnTo>
                  <a:lnTo>
                    <a:pt x="549" y="29"/>
                  </a:lnTo>
                  <a:lnTo>
                    <a:pt x="554" y="12"/>
                  </a:lnTo>
                  <a:lnTo>
                    <a:pt x="557" y="8"/>
                  </a:lnTo>
                  <a:lnTo>
                    <a:pt x="561" y="6"/>
                  </a:lnTo>
                  <a:lnTo>
                    <a:pt x="569" y="6"/>
                  </a:lnTo>
                  <a:lnTo>
                    <a:pt x="579" y="7"/>
                  </a:lnTo>
                  <a:lnTo>
                    <a:pt x="588" y="7"/>
                  </a:lnTo>
                  <a:lnTo>
                    <a:pt x="595" y="6"/>
                  </a:lnTo>
                  <a:lnTo>
                    <a:pt x="603" y="6"/>
                  </a:lnTo>
                  <a:lnTo>
                    <a:pt x="613" y="7"/>
                  </a:lnTo>
                  <a:lnTo>
                    <a:pt x="621" y="6"/>
                  </a:lnTo>
                  <a:lnTo>
                    <a:pt x="626" y="3"/>
                  </a:lnTo>
                  <a:lnTo>
                    <a:pt x="6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105718F-0B5D-9247-90EE-3637C204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765300"/>
              <a:ext cx="2540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1" y="2"/>
                </a:cxn>
                <a:cxn ang="0">
                  <a:pos x="16" y="4"/>
                </a:cxn>
                <a:cxn ang="0">
                  <a:pos x="16" y="10"/>
                </a:cxn>
                <a:cxn ang="0">
                  <a:pos x="15" y="11"/>
                </a:cxn>
                <a:cxn ang="0">
                  <a:pos x="9" y="11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16" h="11">
                  <a:moveTo>
                    <a:pt x="7" y="0"/>
                  </a:moveTo>
                  <a:lnTo>
                    <a:pt x="11" y="2"/>
                  </a:lnTo>
                  <a:lnTo>
                    <a:pt x="16" y="4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385CFC9-46C0-8841-84D6-5381BBF9D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1785938"/>
              <a:ext cx="23813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5" y="9"/>
                </a:cxn>
                <a:cxn ang="0">
                  <a:pos x="12" y="11"/>
                </a:cxn>
                <a:cxn ang="0">
                  <a:pos x="7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5" h="11">
                  <a:moveTo>
                    <a:pt x="5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7" y="11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33C32F8F-F4A8-2248-BB40-F0F50A72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1409700"/>
              <a:ext cx="347663" cy="96838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85" y="8"/>
                </a:cxn>
                <a:cxn ang="0">
                  <a:pos x="90" y="15"/>
                </a:cxn>
                <a:cxn ang="0">
                  <a:pos x="111" y="17"/>
                </a:cxn>
                <a:cxn ang="0">
                  <a:pos x="125" y="19"/>
                </a:cxn>
                <a:cxn ang="0">
                  <a:pos x="132" y="24"/>
                </a:cxn>
                <a:cxn ang="0">
                  <a:pos x="141" y="30"/>
                </a:cxn>
                <a:cxn ang="0">
                  <a:pos x="148" y="31"/>
                </a:cxn>
                <a:cxn ang="0">
                  <a:pos x="157" y="24"/>
                </a:cxn>
                <a:cxn ang="0">
                  <a:pos x="162" y="20"/>
                </a:cxn>
                <a:cxn ang="0">
                  <a:pos x="168" y="15"/>
                </a:cxn>
                <a:cxn ang="0">
                  <a:pos x="181" y="13"/>
                </a:cxn>
                <a:cxn ang="0">
                  <a:pos x="185" y="17"/>
                </a:cxn>
                <a:cxn ang="0">
                  <a:pos x="189" y="24"/>
                </a:cxn>
                <a:cxn ang="0">
                  <a:pos x="196" y="27"/>
                </a:cxn>
                <a:cxn ang="0">
                  <a:pos x="204" y="24"/>
                </a:cxn>
                <a:cxn ang="0">
                  <a:pos x="211" y="20"/>
                </a:cxn>
                <a:cxn ang="0">
                  <a:pos x="216" y="21"/>
                </a:cxn>
                <a:cxn ang="0">
                  <a:pos x="219" y="26"/>
                </a:cxn>
                <a:cxn ang="0">
                  <a:pos x="216" y="34"/>
                </a:cxn>
                <a:cxn ang="0">
                  <a:pos x="215" y="47"/>
                </a:cxn>
                <a:cxn ang="0">
                  <a:pos x="209" y="54"/>
                </a:cxn>
                <a:cxn ang="0">
                  <a:pos x="205" y="58"/>
                </a:cxn>
                <a:cxn ang="0">
                  <a:pos x="194" y="61"/>
                </a:cxn>
                <a:cxn ang="0">
                  <a:pos x="173" y="57"/>
                </a:cxn>
                <a:cxn ang="0">
                  <a:pos x="149" y="56"/>
                </a:cxn>
                <a:cxn ang="0">
                  <a:pos x="132" y="58"/>
                </a:cxn>
                <a:cxn ang="0">
                  <a:pos x="115" y="57"/>
                </a:cxn>
                <a:cxn ang="0">
                  <a:pos x="111" y="53"/>
                </a:cxn>
                <a:cxn ang="0">
                  <a:pos x="107" y="43"/>
                </a:cxn>
                <a:cxn ang="0">
                  <a:pos x="101" y="39"/>
                </a:cxn>
                <a:cxn ang="0">
                  <a:pos x="92" y="43"/>
                </a:cxn>
                <a:cxn ang="0">
                  <a:pos x="84" y="49"/>
                </a:cxn>
                <a:cxn ang="0">
                  <a:pos x="80" y="47"/>
                </a:cxn>
                <a:cxn ang="0">
                  <a:pos x="71" y="38"/>
                </a:cxn>
                <a:cxn ang="0">
                  <a:pos x="70" y="31"/>
                </a:cxn>
                <a:cxn ang="0">
                  <a:pos x="63" y="27"/>
                </a:cxn>
                <a:cxn ang="0">
                  <a:pos x="49" y="31"/>
                </a:cxn>
                <a:cxn ang="0">
                  <a:pos x="39" y="34"/>
                </a:cxn>
                <a:cxn ang="0">
                  <a:pos x="8" y="35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7" y="16"/>
                </a:cxn>
                <a:cxn ang="0">
                  <a:pos x="15" y="12"/>
                </a:cxn>
                <a:cxn ang="0">
                  <a:pos x="22" y="10"/>
                </a:cxn>
                <a:cxn ang="0">
                  <a:pos x="41" y="5"/>
                </a:cxn>
                <a:cxn ang="0">
                  <a:pos x="65" y="0"/>
                </a:cxn>
              </a:cxnLst>
              <a:rect l="0" t="0" r="r" b="b"/>
              <a:pathLst>
                <a:path w="219" h="61">
                  <a:moveTo>
                    <a:pt x="65" y="0"/>
                  </a:moveTo>
                  <a:lnTo>
                    <a:pt x="74" y="0"/>
                  </a:lnTo>
                  <a:lnTo>
                    <a:pt x="81" y="4"/>
                  </a:lnTo>
                  <a:lnTo>
                    <a:pt x="85" y="8"/>
                  </a:lnTo>
                  <a:lnTo>
                    <a:pt x="86" y="12"/>
                  </a:lnTo>
                  <a:lnTo>
                    <a:pt x="90" y="15"/>
                  </a:lnTo>
                  <a:lnTo>
                    <a:pt x="100" y="16"/>
                  </a:lnTo>
                  <a:lnTo>
                    <a:pt x="111" y="17"/>
                  </a:lnTo>
                  <a:lnTo>
                    <a:pt x="119" y="19"/>
                  </a:lnTo>
                  <a:lnTo>
                    <a:pt x="125" y="19"/>
                  </a:lnTo>
                  <a:lnTo>
                    <a:pt x="129" y="23"/>
                  </a:lnTo>
                  <a:lnTo>
                    <a:pt x="132" y="24"/>
                  </a:lnTo>
                  <a:lnTo>
                    <a:pt x="136" y="27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8" y="31"/>
                  </a:lnTo>
                  <a:lnTo>
                    <a:pt x="156" y="27"/>
                  </a:lnTo>
                  <a:lnTo>
                    <a:pt x="157" y="24"/>
                  </a:lnTo>
                  <a:lnTo>
                    <a:pt x="160" y="23"/>
                  </a:lnTo>
                  <a:lnTo>
                    <a:pt x="162" y="20"/>
                  </a:lnTo>
                  <a:lnTo>
                    <a:pt x="164" y="17"/>
                  </a:lnTo>
                  <a:lnTo>
                    <a:pt x="168" y="15"/>
                  </a:lnTo>
                  <a:lnTo>
                    <a:pt x="174" y="13"/>
                  </a:lnTo>
                  <a:lnTo>
                    <a:pt x="181" y="13"/>
                  </a:lnTo>
                  <a:lnTo>
                    <a:pt x="182" y="16"/>
                  </a:lnTo>
                  <a:lnTo>
                    <a:pt x="185" y="17"/>
                  </a:lnTo>
                  <a:lnTo>
                    <a:pt x="188" y="23"/>
                  </a:lnTo>
                  <a:lnTo>
                    <a:pt x="189" y="24"/>
                  </a:lnTo>
                  <a:lnTo>
                    <a:pt x="192" y="26"/>
                  </a:lnTo>
                  <a:lnTo>
                    <a:pt x="196" y="27"/>
                  </a:lnTo>
                  <a:lnTo>
                    <a:pt x="199" y="27"/>
                  </a:lnTo>
                  <a:lnTo>
                    <a:pt x="204" y="24"/>
                  </a:lnTo>
                  <a:lnTo>
                    <a:pt x="208" y="21"/>
                  </a:lnTo>
                  <a:lnTo>
                    <a:pt x="211" y="20"/>
                  </a:lnTo>
                  <a:lnTo>
                    <a:pt x="214" y="20"/>
                  </a:lnTo>
                  <a:lnTo>
                    <a:pt x="216" y="21"/>
                  </a:lnTo>
                  <a:lnTo>
                    <a:pt x="218" y="24"/>
                  </a:lnTo>
                  <a:lnTo>
                    <a:pt x="219" y="26"/>
                  </a:lnTo>
                  <a:lnTo>
                    <a:pt x="219" y="28"/>
                  </a:lnTo>
                  <a:lnTo>
                    <a:pt x="216" y="34"/>
                  </a:lnTo>
                  <a:lnTo>
                    <a:pt x="215" y="42"/>
                  </a:lnTo>
                  <a:lnTo>
                    <a:pt x="215" y="47"/>
                  </a:lnTo>
                  <a:lnTo>
                    <a:pt x="214" y="50"/>
                  </a:lnTo>
                  <a:lnTo>
                    <a:pt x="209" y="54"/>
                  </a:lnTo>
                  <a:lnTo>
                    <a:pt x="207" y="56"/>
                  </a:lnTo>
                  <a:lnTo>
                    <a:pt x="205" y="58"/>
                  </a:lnTo>
                  <a:lnTo>
                    <a:pt x="201" y="61"/>
                  </a:lnTo>
                  <a:lnTo>
                    <a:pt x="194" y="61"/>
                  </a:lnTo>
                  <a:lnTo>
                    <a:pt x="186" y="60"/>
                  </a:lnTo>
                  <a:lnTo>
                    <a:pt x="173" y="57"/>
                  </a:lnTo>
                  <a:lnTo>
                    <a:pt x="162" y="56"/>
                  </a:lnTo>
                  <a:lnTo>
                    <a:pt x="149" y="56"/>
                  </a:lnTo>
                  <a:lnTo>
                    <a:pt x="140" y="57"/>
                  </a:lnTo>
                  <a:lnTo>
                    <a:pt x="132" y="58"/>
                  </a:lnTo>
                  <a:lnTo>
                    <a:pt x="122" y="58"/>
                  </a:lnTo>
                  <a:lnTo>
                    <a:pt x="115" y="57"/>
                  </a:lnTo>
                  <a:lnTo>
                    <a:pt x="112" y="56"/>
                  </a:lnTo>
                  <a:lnTo>
                    <a:pt x="111" y="53"/>
                  </a:lnTo>
                  <a:lnTo>
                    <a:pt x="110" y="49"/>
                  </a:lnTo>
                  <a:lnTo>
                    <a:pt x="107" y="43"/>
                  </a:lnTo>
                  <a:lnTo>
                    <a:pt x="104" y="41"/>
                  </a:lnTo>
                  <a:lnTo>
                    <a:pt x="101" y="39"/>
                  </a:lnTo>
                  <a:lnTo>
                    <a:pt x="96" y="42"/>
                  </a:lnTo>
                  <a:lnTo>
                    <a:pt x="92" y="43"/>
                  </a:lnTo>
                  <a:lnTo>
                    <a:pt x="89" y="46"/>
                  </a:lnTo>
                  <a:lnTo>
                    <a:pt x="84" y="49"/>
                  </a:lnTo>
                  <a:lnTo>
                    <a:pt x="82" y="49"/>
                  </a:lnTo>
                  <a:lnTo>
                    <a:pt x="80" y="47"/>
                  </a:lnTo>
                  <a:lnTo>
                    <a:pt x="74" y="42"/>
                  </a:lnTo>
                  <a:lnTo>
                    <a:pt x="71" y="38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8"/>
                  </a:lnTo>
                  <a:lnTo>
                    <a:pt x="63" y="27"/>
                  </a:lnTo>
                  <a:lnTo>
                    <a:pt x="56" y="28"/>
                  </a:lnTo>
                  <a:lnTo>
                    <a:pt x="49" y="31"/>
                  </a:lnTo>
                  <a:lnTo>
                    <a:pt x="45" y="32"/>
                  </a:lnTo>
                  <a:lnTo>
                    <a:pt x="39" y="34"/>
                  </a:lnTo>
                  <a:lnTo>
                    <a:pt x="28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7"/>
                  </a:lnTo>
                  <a:lnTo>
                    <a:pt x="4" y="24"/>
                  </a:lnTo>
                  <a:lnTo>
                    <a:pt x="7" y="23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41" y="5"/>
                  </a:lnTo>
                  <a:lnTo>
                    <a:pt x="54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8D595FC5-DE06-EA4E-B21F-71DA3B24C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1377950"/>
              <a:ext cx="69850" cy="4445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2" y="2"/>
                </a:cxn>
                <a:cxn ang="0">
                  <a:pos x="44" y="7"/>
                </a:cxn>
                <a:cxn ang="0">
                  <a:pos x="44" y="13"/>
                </a:cxn>
                <a:cxn ang="0">
                  <a:pos x="42" y="18"/>
                </a:cxn>
                <a:cxn ang="0">
                  <a:pos x="42" y="24"/>
                </a:cxn>
                <a:cxn ang="0">
                  <a:pos x="41" y="25"/>
                </a:cxn>
                <a:cxn ang="0">
                  <a:pos x="38" y="26"/>
                </a:cxn>
                <a:cxn ang="0">
                  <a:pos x="37" y="28"/>
                </a:cxn>
                <a:cxn ang="0">
                  <a:pos x="33" y="28"/>
                </a:cxn>
                <a:cxn ang="0">
                  <a:pos x="31" y="26"/>
                </a:cxn>
                <a:cxn ang="0">
                  <a:pos x="29" y="25"/>
                </a:cxn>
                <a:cxn ang="0">
                  <a:pos x="23" y="24"/>
                </a:cxn>
                <a:cxn ang="0">
                  <a:pos x="9" y="26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5" y="14"/>
                </a:cxn>
                <a:cxn ang="0">
                  <a:pos x="15" y="10"/>
                </a:cxn>
                <a:cxn ang="0">
                  <a:pos x="23" y="4"/>
                </a:cxn>
                <a:cxn ang="0">
                  <a:pos x="31" y="2"/>
                </a:cxn>
                <a:cxn ang="0">
                  <a:pos x="38" y="0"/>
                </a:cxn>
              </a:cxnLst>
              <a:rect l="0" t="0" r="r" b="b"/>
              <a:pathLst>
                <a:path w="44" h="28">
                  <a:moveTo>
                    <a:pt x="38" y="0"/>
                  </a:moveTo>
                  <a:lnTo>
                    <a:pt x="42" y="2"/>
                  </a:lnTo>
                  <a:lnTo>
                    <a:pt x="44" y="7"/>
                  </a:lnTo>
                  <a:lnTo>
                    <a:pt x="44" y="13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1" y="25"/>
                  </a:lnTo>
                  <a:lnTo>
                    <a:pt x="38" y="26"/>
                  </a:lnTo>
                  <a:lnTo>
                    <a:pt x="37" y="28"/>
                  </a:lnTo>
                  <a:lnTo>
                    <a:pt x="33" y="28"/>
                  </a:lnTo>
                  <a:lnTo>
                    <a:pt x="31" y="26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9" y="26"/>
                  </a:lnTo>
                  <a:lnTo>
                    <a:pt x="4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5" y="14"/>
                  </a:lnTo>
                  <a:lnTo>
                    <a:pt x="15" y="10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DF476A0-7F32-B642-A6FF-6E07D73A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325" y="1365250"/>
              <a:ext cx="122238" cy="5397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4"/>
                </a:cxn>
                <a:cxn ang="0">
                  <a:pos x="60" y="6"/>
                </a:cxn>
                <a:cxn ang="0">
                  <a:pos x="66" y="8"/>
                </a:cxn>
                <a:cxn ang="0">
                  <a:pos x="70" y="12"/>
                </a:cxn>
                <a:cxn ang="0">
                  <a:pos x="71" y="15"/>
                </a:cxn>
                <a:cxn ang="0">
                  <a:pos x="74" y="19"/>
                </a:cxn>
                <a:cxn ang="0">
                  <a:pos x="75" y="22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5" y="34"/>
                </a:cxn>
                <a:cxn ang="0">
                  <a:pos x="68" y="34"/>
                </a:cxn>
                <a:cxn ang="0">
                  <a:pos x="64" y="33"/>
                </a:cxn>
                <a:cxn ang="0">
                  <a:pos x="60" y="33"/>
                </a:cxn>
                <a:cxn ang="0">
                  <a:pos x="53" y="32"/>
                </a:cxn>
                <a:cxn ang="0">
                  <a:pos x="49" y="30"/>
                </a:cxn>
                <a:cxn ang="0">
                  <a:pos x="47" y="29"/>
                </a:cxn>
                <a:cxn ang="0">
                  <a:pos x="44" y="26"/>
                </a:cxn>
                <a:cxn ang="0">
                  <a:pos x="44" y="22"/>
                </a:cxn>
                <a:cxn ang="0">
                  <a:pos x="40" y="21"/>
                </a:cxn>
                <a:cxn ang="0">
                  <a:pos x="31" y="21"/>
                </a:cxn>
                <a:cxn ang="0">
                  <a:pos x="23" y="22"/>
                </a:cxn>
                <a:cxn ang="0">
                  <a:pos x="11" y="22"/>
                </a:cxn>
                <a:cxn ang="0">
                  <a:pos x="7" y="21"/>
                </a:cxn>
                <a:cxn ang="0">
                  <a:pos x="3" y="18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3"/>
                </a:cxn>
                <a:cxn ang="0">
                  <a:pos x="10" y="3"/>
                </a:cxn>
                <a:cxn ang="0">
                  <a:pos x="14" y="1"/>
                </a:cxn>
                <a:cxn ang="0">
                  <a:pos x="21" y="1"/>
                </a:cxn>
                <a:cxn ang="0">
                  <a:pos x="36" y="0"/>
                </a:cxn>
              </a:cxnLst>
              <a:rect l="0" t="0" r="r" b="b"/>
              <a:pathLst>
                <a:path w="77" h="34">
                  <a:moveTo>
                    <a:pt x="36" y="0"/>
                  </a:moveTo>
                  <a:lnTo>
                    <a:pt x="55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0" y="12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5" y="22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5" y="34"/>
                  </a:lnTo>
                  <a:lnTo>
                    <a:pt x="68" y="34"/>
                  </a:lnTo>
                  <a:lnTo>
                    <a:pt x="64" y="33"/>
                  </a:lnTo>
                  <a:lnTo>
                    <a:pt x="60" y="33"/>
                  </a:lnTo>
                  <a:lnTo>
                    <a:pt x="53" y="32"/>
                  </a:lnTo>
                  <a:lnTo>
                    <a:pt x="49" y="30"/>
                  </a:lnTo>
                  <a:lnTo>
                    <a:pt x="47" y="29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0" y="21"/>
                  </a:lnTo>
                  <a:lnTo>
                    <a:pt x="31" y="21"/>
                  </a:lnTo>
                  <a:lnTo>
                    <a:pt x="23" y="22"/>
                  </a:lnTo>
                  <a:lnTo>
                    <a:pt x="11" y="22"/>
                  </a:lnTo>
                  <a:lnTo>
                    <a:pt x="7" y="21"/>
                  </a:lnTo>
                  <a:lnTo>
                    <a:pt x="3" y="18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21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E832001-BBDF-7C4B-BCB7-AEEC5E11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375" y="1439863"/>
              <a:ext cx="130175" cy="555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70" y="0"/>
                </a:cxn>
                <a:cxn ang="0">
                  <a:pos x="78" y="2"/>
                </a:cxn>
                <a:cxn ang="0">
                  <a:pos x="82" y="7"/>
                </a:cxn>
                <a:cxn ang="0">
                  <a:pos x="82" y="13"/>
                </a:cxn>
                <a:cxn ang="0">
                  <a:pos x="77" y="22"/>
                </a:cxn>
                <a:cxn ang="0">
                  <a:pos x="69" y="27"/>
                </a:cxn>
                <a:cxn ang="0">
                  <a:pos x="58" y="27"/>
                </a:cxn>
                <a:cxn ang="0">
                  <a:pos x="55" y="28"/>
                </a:cxn>
                <a:cxn ang="0">
                  <a:pos x="54" y="28"/>
                </a:cxn>
                <a:cxn ang="0">
                  <a:pos x="52" y="27"/>
                </a:cxn>
                <a:cxn ang="0">
                  <a:pos x="52" y="24"/>
                </a:cxn>
                <a:cxn ang="0">
                  <a:pos x="51" y="22"/>
                </a:cxn>
                <a:cxn ang="0">
                  <a:pos x="47" y="18"/>
                </a:cxn>
                <a:cxn ang="0">
                  <a:pos x="40" y="16"/>
                </a:cxn>
                <a:cxn ang="0">
                  <a:pos x="32" y="16"/>
                </a:cxn>
                <a:cxn ang="0">
                  <a:pos x="25" y="18"/>
                </a:cxn>
                <a:cxn ang="0">
                  <a:pos x="21" y="18"/>
                </a:cxn>
                <a:cxn ang="0">
                  <a:pos x="18" y="19"/>
                </a:cxn>
                <a:cxn ang="0">
                  <a:pos x="17" y="20"/>
                </a:cxn>
                <a:cxn ang="0">
                  <a:pos x="15" y="24"/>
                </a:cxn>
                <a:cxn ang="0">
                  <a:pos x="13" y="27"/>
                </a:cxn>
                <a:cxn ang="0">
                  <a:pos x="11" y="31"/>
                </a:cxn>
                <a:cxn ang="0">
                  <a:pos x="10" y="34"/>
                </a:cxn>
                <a:cxn ang="0">
                  <a:pos x="7" y="35"/>
                </a:cxn>
                <a:cxn ang="0">
                  <a:pos x="3" y="35"/>
                </a:cxn>
                <a:cxn ang="0">
                  <a:pos x="2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0" y="9"/>
                </a:cxn>
                <a:cxn ang="0">
                  <a:pos x="3" y="4"/>
                </a:cxn>
                <a:cxn ang="0">
                  <a:pos x="9" y="2"/>
                </a:cxn>
                <a:cxn ang="0">
                  <a:pos x="18" y="1"/>
                </a:cxn>
                <a:cxn ang="0">
                  <a:pos x="55" y="1"/>
                </a:cxn>
                <a:cxn ang="0">
                  <a:pos x="65" y="0"/>
                </a:cxn>
              </a:cxnLst>
              <a:rect l="0" t="0" r="r" b="b"/>
              <a:pathLst>
                <a:path w="82" h="35">
                  <a:moveTo>
                    <a:pt x="65" y="0"/>
                  </a:moveTo>
                  <a:lnTo>
                    <a:pt x="70" y="0"/>
                  </a:lnTo>
                  <a:lnTo>
                    <a:pt x="78" y="2"/>
                  </a:lnTo>
                  <a:lnTo>
                    <a:pt x="82" y="7"/>
                  </a:lnTo>
                  <a:lnTo>
                    <a:pt x="82" y="13"/>
                  </a:lnTo>
                  <a:lnTo>
                    <a:pt x="77" y="22"/>
                  </a:lnTo>
                  <a:lnTo>
                    <a:pt x="69" y="27"/>
                  </a:lnTo>
                  <a:lnTo>
                    <a:pt x="58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2" y="24"/>
                  </a:lnTo>
                  <a:lnTo>
                    <a:pt x="51" y="22"/>
                  </a:lnTo>
                  <a:lnTo>
                    <a:pt x="47" y="18"/>
                  </a:lnTo>
                  <a:lnTo>
                    <a:pt x="40" y="16"/>
                  </a:lnTo>
                  <a:lnTo>
                    <a:pt x="32" y="16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5" y="24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10" y="34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0" y="9"/>
                  </a:lnTo>
                  <a:lnTo>
                    <a:pt x="3" y="4"/>
                  </a:lnTo>
                  <a:lnTo>
                    <a:pt x="9" y="2"/>
                  </a:lnTo>
                  <a:lnTo>
                    <a:pt x="18" y="1"/>
                  </a:lnTo>
                  <a:lnTo>
                    <a:pt x="55" y="1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9E8F5270-2076-4A40-B15A-4F17CC7A9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825" y="1509713"/>
              <a:ext cx="106363" cy="6667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1"/>
                </a:cxn>
                <a:cxn ang="0">
                  <a:pos x="58" y="2"/>
                </a:cxn>
                <a:cxn ang="0">
                  <a:pos x="63" y="8"/>
                </a:cxn>
                <a:cxn ang="0">
                  <a:pos x="65" y="16"/>
                </a:cxn>
                <a:cxn ang="0">
                  <a:pos x="67" y="23"/>
                </a:cxn>
                <a:cxn ang="0">
                  <a:pos x="65" y="26"/>
                </a:cxn>
                <a:cxn ang="0">
                  <a:pos x="63" y="28"/>
                </a:cxn>
                <a:cxn ang="0">
                  <a:pos x="61" y="31"/>
                </a:cxn>
                <a:cxn ang="0">
                  <a:pos x="58" y="34"/>
                </a:cxn>
                <a:cxn ang="0">
                  <a:pos x="56" y="38"/>
                </a:cxn>
                <a:cxn ang="0">
                  <a:pos x="50" y="41"/>
                </a:cxn>
                <a:cxn ang="0">
                  <a:pos x="46" y="42"/>
                </a:cxn>
                <a:cxn ang="0">
                  <a:pos x="43" y="42"/>
                </a:cxn>
                <a:cxn ang="0">
                  <a:pos x="41" y="41"/>
                </a:cxn>
                <a:cxn ang="0">
                  <a:pos x="35" y="35"/>
                </a:cxn>
                <a:cxn ang="0">
                  <a:pos x="34" y="32"/>
                </a:cxn>
                <a:cxn ang="0">
                  <a:pos x="32" y="28"/>
                </a:cxn>
                <a:cxn ang="0">
                  <a:pos x="30" y="23"/>
                </a:cxn>
                <a:cxn ang="0">
                  <a:pos x="30" y="20"/>
                </a:cxn>
                <a:cxn ang="0">
                  <a:pos x="27" y="19"/>
                </a:cxn>
                <a:cxn ang="0">
                  <a:pos x="13" y="21"/>
                </a:cxn>
                <a:cxn ang="0">
                  <a:pos x="8" y="21"/>
                </a:cxn>
                <a:cxn ang="0">
                  <a:pos x="2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8" y="2"/>
                </a:cxn>
                <a:cxn ang="0">
                  <a:pos x="30" y="2"/>
                </a:cxn>
                <a:cxn ang="0">
                  <a:pos x="35" y="1"/>
                </a:cxn>
                <a:cxn ang="0">
                  <a:pos x="43" y="0"/>
                </a:cxn>
              </a:cxnLst>
              <a:rect l="0" t="0" r="r" b="b"/>
              <a:pathLst>
                <a:path w="67" h="42">
                  <a:moveTo>
                    <a:pt x="43" y="0"/>
                  </a:moveTo>
                  <a:lnTo>
                    <a:pt x="53" y="1"/>
                  </a:lnTo>
                  <a:lnTo>
                    <a:pt x="58" y="2"/>
                  </a:lnTo>
                  <a:lnTo>
                    <a:pt x="63" y="8"/>
                  </a:lnTo>
                  <a:lnTo>
                    <a:pt x="65" y="16"/>
                  </a:lnTo>
                  <a:lnTo>
                    <a:pt x="67" y="23"/>
                  </a:lnTo>
                  <a:lnTo>
                    <a:pt x="65" y="26"/>
                  </a:lnTo>
                  <a:lnTo>
                    <a:pt x="63" y="28"/>
                  </a:lnTo>
                  <a:lnTo>
                    <a:pt x="61" y="31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0" y="41"/>
                  </a:lnTo>
                  <a:lnTo>
                    <a:pt x="46" y="42"/>
                  </a:lnTo>
                  <a:lnTo>
                    <a:pt x="43" y="42"/>
                  </a:lnTo>
                  <a:lnTo>
                    <a:pt x="41" y="41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2" y="28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27" y="19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2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5"/>
                  </a:lnTo>
                  <a:lnTo>
                    <a:pt x="8" y="2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B7B69C2-03C4-AD40-B432-66ED35E03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1498600"/>
              <a:ext cx="77788" cy="381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3" y="0"/>
                </a:cxn>
                <a:cxn ang="0">
                  <a:pos x="36" y="1"/>
                </a:cxn>
                <a:cxn ang="0">
                  <a:pos x="38" y="4"/>
                </a:cxn>
                <a:cxn ang="0">
                  <a:pos x="42" y="5"/>
                </a:cxn>
                <a:cxn ang="0">
                  <a:pos x="45" y="5"/>
                </a:cxn>
                <a:cxn ang="0">
                  <a:pos x="48" y="7"/>
                </a:cxn>
                <a:cxn ang="0">
                  <a:pos x="49" y="8"/>
                </a:cxn>
                <a:cxn ang="0">
                  <a:pos x="49" y="18"/>
                </a:cxn>
                <a:cxn ang="0">
                  <a:pos x="48" y="19"/>
                </a:cxn>
                <a:cxn ang="0">
                  <a:pos x="45" y="20"/>
                </a:cxn>
                <a:cxn ang="0">
                  <a:pos x="32" y="22"/>
                </a:cxn>
                <a:cxn ang="0">
                  <a:pos x="15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6" y="11"/>
                </a:cxn>
                <a:cxn ang="0">
                  <a:pos x="14" y="7"/>
                </a:cxn>
                <a:cxn ang="0">
                  <a:pos x="21" y="2"/>
                </a:cxn>
                <a:cxn ang="0">
                  <a:pos x="26" y="0"/>
                </a:cxn>
              </a:cxnLst>
              <a:rect l="0" t="0" r="r" b="b"/>
              <a:pathLst>
                <a:path w="49" h="24">
                  <a:moveTo>
                    <a:pt x="26" y="0"/>
                  </a:moveTo>
                  <a:lnTo>
                    <a:pt x="33" y="0"/>
                  </a:lnTo>
                  <a:lnTo>
                    <a:pt x="36" y="1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5" y="5"/>
                  </a:lnTo>
                  <a:lnTo>
                    <a:pt x="48" y="7"/>
                  </a:lnTo>
                  <a:lnTo>
                    <a:pt x="49" y="8"/>
                  </a:lnTo>
                  <a:lnTo>
                    <a:pt x="49" y="18"/>
                  </a:lnTo>
                  <a:lnTo>
                    <a:pt x="48" y="19"/>
                  </a:lnTo>
                  <a:lnTo>
                    <a:pt x="45" y="20"/>
                  </a:lnTo>
                  <a:lnTo>
                    <a:pt x="32" y="22"/>
                  </a:lnTo>
                  <a:lnTo>
                    <a:pt x="15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6" y="11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302B3086-0F8A-FD49-98BB-176F63F4C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825" y="1463675"/>
              <a:ext cx="39688" cy="238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" y="0"/>
                </a:cxn>
                <a:cxn ang="0">
                  <a:pos x="21" y="3"/>
                </a:cxn>
                <a:cxn ang="0">
                  <a:pos x="25" y="9"/>
                </a:cxn>
                <a:cxn ang="0">
                  <a:pos x="25" y="13"/>
                </a:cxn>
                <a:cxn ang="0">
                  <a:pos x="19" y="15"/>
                </a:cxn>
                <a:cxn ang="0">
                  <a:pos x="13" y="15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6" y="0"/>
                </a:cxn>
              </a:cxnLst>
              <a:rect l="0" t="0" r="r" b="b"/>
              <a:pathLst>
                <a:path w="25" h="15">
                  <a:moveTo>
                    <a:pt x="6" y="0"/>
                  </a:moveTo>
                  <a:lnTo>
                    <a:pt x="13" y="0"/>
                  </a:lnTo>
                  <a:lnTo>
                    <a:pt x="21" y="3"/>
                  </a:lnTo>
                  <a:lnTo>
                    <a:pt x="25" y="9"/>
                  </a:lnTo>
                  <a:lnTo>
                    <a:pt x="25" y="13"/>
                  </a:lnTo>
                  <a:lnTo>
                    <a:pt x="19" y="15"/>
                  </a:lnTo>
                  <a:lnTo>
                    <a:pt x="13" y="15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200F1C27-E08C-AF4E-B03D-65F821483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075" y="1389063"/>
              <a:ext cx="349250" cy="1047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3"/>
                </a:cxn>
                <a:cxn ang="0">
                  <a:pos x="11" y="4"/>
                </a:cxn>
                <a:cxn ang="0">
                  <a:pos x="19" y="7"/>
                </a:cxn>
                <a:cxn ang="0">
                  <a:pos x="26" y="10"/>
                </a:cxn>
                <a:cxn ang="0">
                  <a:pos x="35" y="13"/>
                </a:cxn>
                <a:cxn ang="0">
                  <a:pos x="42" y="14"/>
                </a:cxn>
                <a:cxn ang="0">
                  <a:pos x="46" y="15"/>
                </a:cxn>
                <a:cxn ang="0">
                  <a:pos x="52" y="17"/>
                </a:cxn>
                <a:cxn ang="0">
                  <a:pos x="59" y="19"/>
                </a:cxn>
                <a:cxn ang="0">
                  <a:pos x="67" y="25"/>
                </a:cxn>
                <a:cxn ang="0">
                  <a:pos x="74" y="32"/>
                </a:cxn>
                <a:cxn ang="0">
                  <a:pos x="81" y="36"/>
                </a:cxn>
                <a:cxn ang="0">
                  <a:pos x="87" y="41"/>
                </a:cxn>
                <a:cxn ang="0">
                  <a:pos x="94" y="45"/>
                </a:cxn>
                <a:cxn ang="0">
                  <a:pos x="102" y="47"/>
                </a:cxn>
                <a:cxn ang="0">
                  <a:pos x="117" y="45"/>
                </a:cxn>
                <a:cxn ang="0">
                  <a:pos x="135" y="47"/>
                </a:cxn>
                <a:cxn ang="0">
                  <a:pos x="145" y="47"/>
                </a:cxn>
                <a:cxn ang="0">
                  <a:pos x="157" y="48"/>
                </a:cxn>
                <a:cxn ang="0">
                  <a:pos x="171" y="48"/>
                </a:cxn>
                <a:cxn ang="0">
                  <a:pos x="182" y="47"/>
                </a:cxn>
                <a:cxn ang="0">
                  <a:pos x="195" y="47"/>
                </a:cxn>
                <a:cxn ang="0">
                  <a:pos x="204" y="48"/>
                </a:cxn>
                <a:cxn ang="0">
                  <a:pos x="212" y="51"/>
                </a:cxn>
                <a:cxn ang="0">
                  <a:pos x="219" y="54"/>
                </a:cxn>
                <a:cxn ang="0">
                  <a:pos x="220" y="56"/>
                </a:cxn>
                <a:cxn ang="0">
                  <a:pos x="220" y="58"/>
                </a:cxn>
                <a:cxn ang="0">
                  <a:pos x="213" y="65"/>
                </a:cxn>
                <a:cxn ang="0">
                  <a:pos x="209" y="65"/>
                </a:cxn>
                <a:cxn ang="0">
                  <a:pos x="204" y="66"/>
                </a:cxn>
                <a:cxn ang="0">
                  <a:pos x="187" y="65"/>
                </a:cxn>
                <a:cxn ang="0">
                  <a:pos x="167" y="63"/>
                </a:cxn>
                <a:cxn ang="0">
                  <a:pos x="149" y="62"/>
                </a:cxn>
                <a:cxn ang="0">
                  <a:pos x="137" y="62"/>
                </a:cxn>
                <a:cxn ang="0">
                  <a:pos x="126" y="63"/>
                </a:cxn>
                <a:cxn ang="0">
                  <a:pos x="119" y="65"/>
                </a:cxn>
                <a:cxn ang="0">
                  <a:pos x="116" y="65"/>
                </a:cxn>
                <a:cxn ang="0">
                  <a:pos x="94" y="62"/>
                </a:cxn>
                <a:cxn ang="0">
                  <a:pos x="91" y="60"/>
                </a:cxn>
                <a:cxn ang="0">
                  <a:pos x="83" y="58"/>
                </a:cxn>
                <a:cxn ang="0">
                  <a:pos x="75" y="52"/>
                </a:cxn>
                <a:cxn ang="0">
                  <a:pos x="68" y="47"/>
                </a:cxn>
                <a:cxn ang="0">
                  <a:pos x="63" y="41"/>
                </a:cxn>
                <a:cxn ang="0">
                  <a:pos x="44" y="36"/>
                </a:cxn>
                <a:cxn ang="0">
                  <a:pos x="35" y="33"/>
                </a:cxn>
                <a:cxn ang="0">
                  <a:pos x="26" y="28"/>
                </a:cxn>
                <a:cxn ang="0">
                  <a:pos x="15" y="22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</a:cxnLst>
              <a:rect l="0" t="0" r="r" b="b"/>
              <a:pathLst>
                <a:path w="220" h="66">
                  <a:moveTo>
                    <a:pt x="1" y="0"/>
                  </a:moveTo>
                  <a:lnTo>
                    <a:pt x="4" y="3"/>
                  </a:lnTo>
                  <a:lnTo>
                    <a:pt x="11" y="4"/>
                  </a:lnTo>
                  <a:lnTo>
                    <a:pt x="19" y="7"/>
                  </a:lnTo>
                  <a:lnTo>
                    <a:pt x="26" y="10"/>
                  </a:lnTo>
                  <a:lnTo>
                    <a:pt x="35" y="13"/>
                  </a:lnTo>
                  <a:lnTo>
                    <a:pt x="42" y="14"/>
                  </a:lnTo>
                  <a:lnTo>
                    <a:pt x="46" y="15"/>
                  </a:lnTo>
                  <a:lnTo>
                    <a:pt x="52" y="17"/>
                  </a:lnTo>
                  <a:lnTo>
                    <a:pt x="59" y="19"/>
                  </a:lnTo>
                  <a:lnTo>
                    <a:pt x="67" y="25"/>
                  </a:lnTo>
                  <a:lnTo>
                    <a:pt x="74" y="32"/>
                  </a:lnTo>
                  <a:lnTo>
                    <a:pt x="81" y="36"/>
                  </a:lnTo>
                  <a:lnTo>
                    <a:pt x="87" y="41"/>
                  </a:lnTo>
                  <a:lnTo>
                    <a:pt x="94" y="45"/>
                  </a:lnTo>
                  <a:lnTo>
                    <a:pt x="102" y="47"/>
                  </a:lnTo>
                  <a:lnTo>
                    <a:pt x="117" y="45"/>
                  </a:lnTo>
                  <a:lnTo>
                    <a:pt x="135" y="47"/>
                  </a:lnTo>
                  <a:lnTo>
                    <a:pt x="145" y="47"/>
                  </a:lnTo>
                  <a:lnTo>
                    <a:pt x="157" y="48"/>
                  </a:lnTo>
                  <a:lnTo>
                    <a:pt x="171" y="48"/>
                  </a:lnTo>
                  <a:lnTo>
                    <a:pt x="182" y="47"/>
                  </a:lnTo>
                  <a:lnTo>
                    <a:pt x="195" y="47"/>
                  </a:lnTo>
                  <a:lnTo>
                    <a:pt x="204" y="48"/>
                  </a:lnTo>
                  <a:lnTo>
                    <a:pt x="212" y="51"/>
                  </a:lnTo>
                  <a:lnTo>
                    <a:pt x="219" y="54"/>
                  </a:lnTo>
                  <a:lnTo>
                    <a:pt x="220" y="56"/>
                  </a:lnTo>
                  <a:lnTo>
                    <a:pt x="220" y="58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204" y="66"/>
                  </a:lnTo>
                  <a:lnTo>
                    <a:pt x="187" y="65"/>
                  </a:lnTo>
                  <a:lnTo>
                    <a:pt x="167" y="63"/>
                  </a:lnTo>
                  <a:lnTo>
                    <a:pt x="149" y="62"/>
                  </a:lnTo>
                  <a:lnTo>
                    <a:pt x="137" y="62"/>
                  </a:lnTo>
                  <a:lnTo>
                    <a:pt x="126" y="63"/>
                  </a:lnTo>
                  <a:lnTo>
                    <a:pt x="119" y="65"/>
                  </a:lnTo>
                  <a:lnTo>
                    <a:pt x="116" y="65"/>
                  </a:lnTo>
                  <a:lnTo>
                    <a:pt x="94" y="62"/>
                  </a:lnTo>
                  <a:lnTo>
                    <a:pt x="91" y="60"/>
                  </a:lnTo>
                  <a:lnTo>
                    <a:pt x="83" y="58"/>
                  </a:lnTo>
                  <a:lnTo>
                    <a:pt x="75" y="52"/>
                  </a:lnTo>
                  <a:lnTo>
                    <a:pt x="68" y="47"/>
                  </a:lnTo>
                  <a:lnTo>
                    <a:pt x="63" y="41"/>
                  </a:lnTo>
                  <a:lnTo>
                    <a:pt x="44" y="36"/>
                  </a:lnTo>
                  <a:lnTo>
                    <a:pt x="35" y="33"/>
                  </a:lnTo>
                  <a:lnTo>
                    <a:pt x="26" y="28"/>
                  </a:lnTo>
                  <a:lnTo>
                    <a:pt x="15" y="22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F64C0186-24D1-F642-9B19-BE699119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1681163"/>
              <a:ext cx="192088" cy="8413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7" y="8"/>
                </a:cxn>
                <a:cxn ang="0">
                  <a:pos x="43" y="11"/>
                </a:cxn>
                <a:cxn ang="0">
                  <a:pos x="48" y="11"/>
                </a:cxn>
                <a:cxn ang="0">
                  <a:pos x="56" y="9"/>
                </a:cxn>
                <a:cxn ang="0">
                  <a:pos x="76" y="7"/>
                </a:cxn>
                <a:cxn ang="0">
                  <a:pos x="82" y="5"/>
                </a:cxn>
                <a:cxn ang="0">
                  <a:pos x="88" y="3"/>
                </a:cxn>
                <a:cxn ang="0">
                  <a:pos x="93" y="3"/>
                </a:cxn>
                <a:cxn ang="0">
                  <a:pos x="102" y="4"/>
                </a:cxn>
                <a:cxn ang="0">
                  <a:pos x="111" y="8"/>
                </a:cxn>
                <a:cxn ang="0">
                  <a:pos x="119" y="13"/>
                </a:cxn>
                <a:cxn ang="0">
                  <a:pos x="121" y="16"/>
                </a:cxn>
                <a:cxn ang="0">
                  <a:pos x="121" y="19"/>
                </a:cxn>
                <a:cxn ang="0">
                  <a:pos x="118" y="24"/>
                </a:cxn>
                <a:cxn ang="0">
                  <a:pos x="115" y="27"/>
                </a:cxn>
                <a:cxn ang="0">
                  <a:pos x="114" y="30"/>
                </a:cxn>
                <a:cxn ang="0">
                  <a:pos x="110" y="34"/>
                </a:cxn>
                <a:cxn ang="0">
                  <a:pos x="100" y="34"/>
                </a:cxn>
                <a:cxn ang="0">
                  <a:pos x="92" y="37"/>
                </a:cxn>
                <a:cxn ang="0">
                  <a:pos x="87" y="40"/>
                </a:cxn>
                <a:cxn ang="0">
                  <a:pos x="81" y="44"/>
                </a:cxn>
                <a:cxn ang="0">
                  <a:pos x="73" y="48"/>
                </a:cxn>
                <a:cxn ang="0">
                  <a:pos x="62" y="52"/>
                </a:cxn>
                <a:cxn ang="0">
                  <a:pos x="56" y="53"/>
                </a:cxn>
                <a:cxn ang="0">
                  <a:pos x="52" y="53"/>
                </a:cxn>
                <a:cxn ang="0">
                  <a:pos x="47" y="50"/>
                </a:cxn>
                <a:cxn ang="0">
                  <a:pos x="44" y="48"/>
                </a:cxn>
                <a:cxn ang="0">
                  <a:pos x="41" y="42"/>
                </a:cxn>
                <a:cxn ang="0">
                  <a:pos x="37" y="38"/>
                </a:cxn>
                <a:cxn ang="0">
                  <a:pos x="30" y="37"/>
                </a:cxn>
                <a:cxn ang="0">
                  <a:pos x="24" y="37"/>
                </a:cxn>
                <a:cxn ang="0">
                  <a:pos x="18" y="38"/>
                </a:cxn>
                <a:cxn ang="0">
                  <a:pos x="13" y="35"/>
                </a:cxn>
                <a:cxn ang="0">
                  <a:pos x="9" y="31"/>
                </a:cxn>
                <a:cxn ang="0">
                  <a:pos x="3" y="20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9" y="0"/>
                </a:cxn>
              </a:cxnLst>
              <a:rect l="0" t="0" r="r" b="b"/>
              <a:pathLst>
                <a:path w="121" h="53">
                  <a:moveTo>
                    <a:pt x="9" y="0"/>
                  </a:moveTo>
                  <a:lnTo>
                    <a:pt x="15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43" y="11"/>
                  </a:lnTo>
                  <a:lnTo>
                    <a:pt x="48" y="11"/>
                  </a:lnTo>
                  <a:lnTo>
                    <a:pt x="56" y="9"/>
                  </a:lnTo>
                  <a:lnTo>
                    <a:pt x="76" y="7"/>
                  </a:lnTo>
                  <a:lnTo>
                    <a:pt x="82" y="5"/>
                  </a:lnTo>
                  <a:lnTo>
                    <a:pt x="88" y="3"/>
                  </a:lnTo>
                  <a:lnTo>
                    <a:pt x="93" y="3"/>
                  </a:lnTo>
                  <a:lnTo>
                    <a:pt x="102" y="4"/>
                  </a:lnTo>
                  <a:lnTo>
                    <a:pt x="111" y="8"/>
                  </a:lnTo>
                  <a:lnTo>
                    <a:pt x="119" y="13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8" y="24"/>
                  </a:lnTo>
                  <a:lnTo>
                    <a:pt x="115" y="27"/>
                  </a:lnTo>
                  <a:lnTo>
                    <a:pt x="114" y="30"/>
                  </a:lnTo>
                  <a:lnTo>
                    <a:pt x="110" y="34"/>
                  </a:lnTo>
                  <a:lnTo>
                    <a:pt x="100" y="34"/>
                  </a:lnTo>
                  <a:lnTo>
                    <a:pt x="92" y="37"/>
                  </a:lnTo>
                  <a:lnTo>
                    <a:pt x="87" y="40"/>
                  </a:lnTo>
                  <a:lnTo>
                    <a:pt x="81" y="44"/>
                  </a:lnTo>
                  <a:lnTo>
                    <a:pt x="73" y="48"/>
                  </a:lnTo>
                  <a:lnTo>
                    <a:pt x="62" y="52"/>
                  </a:lnTo>
                  <a:lnTo>
                    <a:pt x="56" y="53"/>
                  </a:lnTo>
                  <a:lnTo>
                    <a:pt x="52" y="53"/>
                  </a:lnTo>
                  <a:lnTo>
                    <a:pt x="47" y="50"/>
                  </a:lnTo>
                  <a:lnTo>
                    <a:pt x="44" y="48"/>
                  </a:lnTo>
                  <a:lnTo>
                    <a:pt x="41" y="42"/>
                  </a:lnTo>
                  <a:lnTo>
                    <a:pt x="37" y="38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18" y="38"/>
                  </a:lnTo>
                  <a:lnTo>
                    <a:pt x="13" y="35"/>
                  </a:lnTo>
                  <a:lnTo>
                    <a:pt x="9" y="31"/>
                  </a:lnTo>
                  <a:lnTo>
                    <a:pt x="3" y="20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1B92FAF-EA3B-1A49-82D9-AEC209C5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1125538"/>
              <a:ext cx="1104900" cy="711200"/>
            </a:xfrm>
            <a:custGeom>
              <a:avLst/>
              <a:gdLst/>
              <a:ahLst/>
              <a:cxnLst>
                <a:cxn ang="0">
                  <a:pos x="498" y="13"/>
                </a:cxn>
                <a:cxn ang="0">
                  <a:pos x="472" y="26"/>
                </a:cxn>
                <a:cxn ang="0">
                  <a:pos x="401" y="33"/>
                </a:cxn>
                <a:cxn ang="0">
                  <a:pos x="468" y="35"/>
                </a:cxn>
                <a:cxn ang="0">
                  <a:pos x="524" y="20"/>
                </a:cxn>
                <a:cxn ang="0">
                  <a:pos x="558" y="20"/>
                </a:cxn>
                <a:cxn ang="0">
                  <a:pos x="582" y="66"/>
                </a:cxn>
                <a:cxn ang="0">
                  <a:pos x="619" y="105"/>
                </a:cxn>
                <a:cxn ang="0">
                  <a:pos x="692" y="80"/>
                </a:cxn>
                <a:cxn ang="0">
                  <a:pos x="659" y="121"/>
                </a:cxn>
                <a:cxn ang="0">
                  <a:pos x="619" y="180"/>
                </a:cxn>
                <a:cxn ang="0">
                  <a:pos x="637" y="191"/>
                </a:cxn>
                <a:cxn ang="0">
                  <a:pos x="623" y="226"/>
                </a:cxn>
                <a:cxn ang="0">
                  <a:pos x="578" y="239"/>
                </a:cxn>
                <a:cxn ang="0">
                  <a:pos x="585" y="276"/>
                </a:cxn>
                <a:cxn ang="0">
                  <a:pos x="574" y="300"/>
                </a:cxn>
                <a:cxn ang="0">
                  <a:pos x="559" y="277"/>
                </a:cxn>
                <a:cxn ang="0">
                  <a:pos x="539" y="288"/>
                </a:cxn>
                <a:cxn ang="0">
                  <a:pos x="566" y="310"/>
                </a:cxn>
                <a:cxn ang="0">
                  <a:pos x="550" y="311"/>
                </a:cxn>
                <a:cxn ang="0">
                  <a:pos x="465" y="328"/>
                </a:cxn>
                <a:cxn ang="0">
                  <a:pos x="440" y="359"/>
                </a:cxn>
                <a:cxn ang="0">
                  <a:pos x="375" y="373"/>
                </a:cxn>
                <a:cxn ang="0">
                  <a:pos x="373" y="390"/>
                </a:cxn>
                <a:cxn ang="0">
                  <a:pos x="358" y="402"/>
                </a:cxn>
                <a:cxn ang="0">
                  <a:pos x="346" y="439"/>
                </a:cxn>
                <a:cxn ang="0">
                  <a:pos x="317" y="440"/>
                </a:cxn>
                <a:cxn ang="0">
                  <a:pos x="310" y="432"/>
                </a:cxn>
                <a:cxn ang="0">
                  <a:pos x="279" y="422"/>
                </a:cxn>
                <a:cxn ang="0">
                  <a:pos x="249" y="381"/>
                </a:cxn>
                <a:cxn ang="0">
                  <a:pos x="231" y="370"/>
                </a:cxn>
                <a:cxn ang="0">
                  <a:pos x="221" y="333"/>
                </a:cxn>
                <a:cxn ang="0">
                  <a:pos x="228" y="318"/>
                </a:cxn>
                <a:cxn ang="0">
                  <a:pos x="215" y="287"/>
                </a:cxn>
                <a:cxn ang="0">
                  <a:pos x="239" y="303"/>
                </a:cxn>
                <a:cxn ang="0">
                  <a:pos x="249" y="313"/>
                </a:cxn>
                <a:cxn ang="0">
                  <a:pos x="249" y="287"/>
                </a:cxn>
                <a:cxn ang="0">
                  <a:pos x="219" y="269"/>
                </a:cxn>
                <a:cxn ang="0">
                  <a:pos x="205" y="287"/>
                </a:cxn>
                <a:cxn ang="0">
                  <a:pos x="194" y="243"/>
                </a:cxn>
                <a:cxn ang="0">
                  <a:pos x="146" y="210"/>
                </a:cxn>
                <a:cxn ang="0">
                  <a:pos x="79" y="205"/>
                </a:cxn>
                <a:cxn ang="0">
                  <a:pos x="71" y="184"/>
                </a:cxn>
                <a:cxn ang="0">
                  <a:pos x="52" y="214"/>
                </a:cxn>
                <a:cxn ang="0">
                  <a:pos x="16" y="188"/>
                </a:cxn>
                <a:cxn ang="0">
                  <a:pos x="27" y="174"/>
                </a:cxn>
                <a:cxn ang="0">
                  <a:pos x="57" y="148"/>
                </a:cxn>
                <a:cxn ang="0">
                  <a:pos x="86" y="126"/>
                </a:cxn>
                <a:cxn ang="0">
                  <a:pos x="113" y="111"/>
                </a:cxn>
                <a:cxn ang="0">
                  <a:pos x="127" y="92"/>
                </a:cxn>
                <a:cxn ang="0">
                  <a:pos x="211" y="80"/>
                </a:cxn>
                <a:cxn ang="0">
                  <a:pos x="256" y="68"/>
                </a:cxn>
                <a:cxn ang="0">
                  <a:pos x="268" y="42"/>
                </a:cxn>
                <a:cxn ang="0">
                  <a:pos x="279" y="58"/>
                </a:cxn>
                <a:cxn ang="0">
                  <a:pos x="305" y="28"/>
                </a:cxn>
                <a:cxn ang="0">
                  <a:pos x="377" y="6"/>
                </a:cxn>
              </a:cxnLst>
              <a:rect l="0" t="0" r="r" b="b"/>
              <a:pathLst>
                <a:path w="696" h="448">
                  <a:moveTo>
                    <a:pt x="420" y="0"/>
                  </a:moveTo>
                  <a:lnTo>
                    <a:pt x="435" y="0"/>
                  </a:lnTo>
                  <a:lnTo>
                    <a:pt x="455" y="3"/>
                  </a:lnTo>
                  <a:lnTo>
                    <a:pt x="477" y="9"/>
                  </a:lnTo>
                  <a:lnTo>
                    <a:pt x="496" y="11"/>
                  </a:lnTo>
                  <a:lnTo>
                    <a:pt x="498" y="13"/>
                  </a:lnTo>
                  <a:lnTo>
                    <a:pt x="500" y="13"/>
                  </a:lnTo>
                  <a:lnTo>
                    <a:pt x="504" y="17"/>
                  </a:lnTo>
                  <a:lnTo>
                    <a:pt x="502" y="20"/>
                  </a:lnTo>
                  <a:lnTo>
                    <a:pt x="498" y="21"/>
                  </a:lnTo>
                  <a:lnTo>
                    <a:pt x="487" y="24"/>
                  </a:lnTo>
                  <a:lnTo>
                    <a:pt x="472" y="26"/>
                  </a:lnTo>
                  <a:lnTo>
                    <a:pt x="457" y="31"/>
                  </a:lnTo>
                  <a:lnTo>
                    <a:pt x="443" y="33"/>
                  </a:lnTo>
                  <a:lnTo>
                    <a:pt x="431" y="35"/>
                  </a:lnTo>
                  <a:lnTo>
                    <a:pt x="418" y="35"/>
                  </a:lnTo>
                  <a:lnTo>
                    <a:pt x="407" y="33"/>
                  </a:lnTo>
                  <a:lnTo>
                    <a:pt x="401" y="33"/>
                  </a:lnTo>
                  <a:lnTo>
                    <a:pt x="406" y="35"/>
                  </a:lnTo>
                  <a:lnTo>
                    <a:pt x="416" y="36"/>
                  </a:lnTo>
                  <a:lnTo>
                    <a:pt x="428" y="39"/>
                  </a:lnTo>
                  <a:lnTo>
                    <a:pt x="444" y="39"/>
                  </a:lnTo>
                  <a:lnTo>
                    <a:pt x="463" y="36"/>
                  </a:lnTo>
                  <a:lnTo>
                    <a:pt x="468" y="35"/>
                  </a:lnTo>
                  <a:lnTo>
                    <a:pt x="474" y="32"/>
                  </a:lnTo>
                  <a:lnTo>
                    <a:pt x="484" y="29"/>
                  </a:lnTo>
                  <a:lnTo>
                    <a:pt x="495" y="31"/>
                  </a:lnTo>
                  <a:lnTo>
                    <a:pt x="502" y="29"/>
                  </a:lnTo>
                  <a:lnTo>
                    <a:pt x="511" y="25"/>
                  </a:lnTo>
                  <a:lnTo>
                    <a:pt x="524" y="20"/>
                  </a:lnTo>
                  <a:lnTo>
                    <a:pt x="532" y="18"/>
                  </a:lnTo>
                  <a:lnTo>
                    <a:pt x="540" y="20"/>
                  </a:lnTo>
                  <a:lnTo>
                    <a:pt x="547" y="21"/>
                  </a:lnTo>
                  <a:lnTo>
                    <a:pt x="552" y="21"/>
                  </a:lnTo>
                  <a:lnTo>
                    <a:pt x="555" y="20"/>
                  </a:lnTo>
                  <a:lnTo>
                    <a:pt x="558" y="20"/>
                  </a:lnTo>
                  <a:lnTo>
                    <a:pt x="563" y="18"/>
                  </a:lnTo>
                  <a:lnTo>
                    <a:pt x="569" y="20"/>
                  </a:lnTo>
                  <a:lnTo>
                    <a:pt x="571" y="25"/>
                  </a:lnTo>
                  <a:lnTo>
                    <a:pt x="573" y="35"/>
                  </a:lnTo>
                  <a:lnTo>
                    <a:pt x="578" y="57"/>
                  </a:lnTo>
                  <a:lnTo>
                    <a:pt x="582" y="66"/>
                  </a:lnTo>
                  <a:lnTo>
                    <a:pt x="588" y="74"/>
                  </a:lnTo>
                  <a:lnTo>
                    <a:pt x="592" y="83"/>
                  </a:lnTo>
                  <a:lnTo>
                    <a:pt x="596" y="92"/>
                  </a:lnTo>
                  <a:lnTo>
                    <a:pt x="602" y="99"/>
                  </a:lnTo>
                  <a:lnTo>
                    <a:pt x="610" y="105"/>
                  </a:lnTo>
                  <a:lnTo>
                    <a:pt x="619" y="105"/>
                  </a:lnTo>
                  <a:lnTo>
                    <a:pt x="629" y="99"/>
                  </a:lnTo>
                  <a:lnTo>
                    <a:pt x="647" y="81"/>
                  </a:lnTo>
                  <a:lnTo>
                    <a:pt x="658" y="76"/>
                  </a:lnTo>
                  <a:lnTo>
                    <a:pt x="671" y="74"/>
                  </a:lnTo>
                  <a:lnTo>
                    <a:pt x="682" y="77"/>
                  </a:lnTo>
                  <a:lnTo>
                    <a:pt x="692" y="80"/>
                  </a:lnTo>
                  <a:lnTo>
                    <a:pt x="696" y="84"/>
                  </a:lnTo>
                  <a:lnTo>
                    <a:pt x="696" y="91"/>
                  </a:lnTo>
                  <a:lnTo>
                    <a:pt x="692" y="98"/>
                  </a:lnTo>
                  <a:lnTo>
                    <a:pt x="685" y="105"/>
                  </a:lnTo>
                  <a:lnTo>
                    <a:pt x="669" y="113"/>
                  </a:lnTo>
                  <a:lnTo>
                    <a:pt x="659" y="121"/>
                  </a:lnTo>
                  <a:lnTo>
                    <a:pt x="640" y="140"/>
                  </a:lnTo>
                  <a:lnTo>
                    <a:pt x="633" y="148"/>
                  </a:lnTo>
                  <a:lnTo>
                    <a:pt x="625" y="157"/>
                  </a:lnTo>
                  <a:lnTo>
                    <a:pt x="621" y="163"/>
                  </a:lnTo>
                  <a:lnTo>
                    <a:pt x="618" y="170"/>
                  </a:lnTo>
                  <a:lnTo>
                    <a:pt x="619" y="180"/>
                  </a:lnTo>
                  <a:lnTo>
                    <a:pt x="622" y="184"/>
                  </a:lnTo>
                  <a:lnTo>
                    <a:pt x="623" y="187"/>
                  </a:lnTo>
                  <a:lnTo>
                    <a:pt x="626" y="188"/>
                  </a:lnTo>
                  <a:lnTo>
                    <a:pt x="633" y="188"/>
                  </a:lnTo>
                  <a:lnTo>
                    <a:pt x="636" y="189"/>
                  </a:lnTo>
                  <a:lnTo>
                    <a:pt x="637" y="191"/>
                  </a:lnTo>
                  <a:lnTo>
                    <a:pt x="637" y="192"/>
                  </a:lnTo>
                  <a:lnTo>
                    <a:pt x="632" y="198"/>
                  </a:lnTo>
                  <a:lnTo>
                    <a:pt x="629" y="202"/>
                  </a:lnTo>
                  <a:lnTo>
                    <a:pt x="628" y="205"/>
                  </a:lnTo>
                  <a:lnTo>
                    <a:pt x="625" y="214"/>
                  </a:lnTo>
                  <a:lnTo>
                    <a:pt x="623" y="226"/>
                  </a:lnTo>
                  <a:lnTo>
                    <a:pt x="623" y="240"/>
                  </a:lnTo>
                  <a:lnTo>
                    <a:pt x="622" y="244"/>
                  </a:lnTo>
                  <a:lnTo>
                    <a:pt x="617" y="244"/>
                  </a:lnTo>
                  <a:lnTo>
                    <a:pt x="592" y="236"/>
                  </a:lnTo>
                  <a:lnTo>
                    <a:pt x="584" y="236"/>
                  </a:lnTo>
                  <a:lnTo>
                    <a:pt x="578" y="239"/>
                  </a:lnTo>
                  <a:lnTo>
                    <a:pt x="576" y="244"/>
                  </a:lnTo>
                  <a:lnTo>
                    <a:pt x="576" y="251"/>
                  </a:lnTo>
                  <a:lnTo>
                    <a:pt x="578" y="258"/>
                  </a:lnTo>
                  <a:lnTo>
                    <a:pt x="581" y="266"/>
                  </a:lnTo>
                  <a:lnTo>
                    <a:pt x="582" y="272"/>
                  </a:lnTo>
                  <a:lnTo>
                    <a:pt x="585" y="276"/>
                  </a:lnTo>
                  <a:lnTo>
                    <a:pt x="587" y="280"/>
                  </a:lnTo>
                  <a:lnTo>
                    <a:pt x="588" y="281"/>
                  </a:lnTo>
                  <a:lnTo>
                    <a:pt x="588" y="290"/>
                  </a:lnTo>
                  <a:lnTo>
                    <a:pt x="585" y="295"/>
                  </a:lnTo>
                  <a:lnTo>
                    <a:pt x="582" y="298"/>
                  </a:lnTo>
                  <a:lnTo>
                    <a:pt x="574" y="300"/>
                  </a:lnTo>
                  <a:lnTo>
                    <a:pt x="566" y="298"/>
                  </a:lnTo>
                  <a:lnTo>
                    <a:pt x="562" y="294"/>
                  </a:lnTo>
                  <a:lnTo>
                    <a:pt x="562" y="290"/>
                  </a:lnTo>
                  <a:lnTo>
                    <a:pt x="561" y="287"/>
                  </a:lnTo>
                  <a:lnTo>
                    <a:pt x="561" y="283"/>
                  </a:lnTo>
                  <a:lnTo>
                    <a:pt x="559" y="277"/>
                  </a:lnTo>
                  <a:lnTo>
                    <a:pt x="546" y="269"/>
                  </a:lnTo>
                  <a:lnTo>
                    <a:pt x="539" y="266"/>
                  </a:lnTo>
                  <a:lnTo>
                    <a:pt x="535" y="265"/>
                  </a:lnTo>
                  <a:lnTo>
                    <a:pt x="533" y="268"/>
                  </a:lnTo>
                  <a:lnTo>
                    <a:pt x="536" y="281"/>
                  </a:lnTo>
                  <a:lnTo>
                    <a:pt x="539" y="288"/>
                  </a:lnTo>
                  <a:lnTo>
                    <a:pt x="544" y="291"/>
                  </a:lnTo>
                  <a:lnTo>
                    <a:pt x="552" y="294"/>
                  </a:lnTo>
                  <a:lnTo>
                    <a:pt x="556" y="298"/>
                  </a:lnTo>
                  <a:lnTo>
                    <a:pt x="559" y="302"/>
                  </a:lnTo>
                  <a:lnTo>
                    <a:pt x="566" y="309"/>
                  </a:lnTo>
                  <a:lnTo>
                    <a:pt x="566" y="310"/>
                  </a:lnTo>
                  <a:lnTo>
                    <a:pt x="563" y="311"/>
                  </a:lnTo>
                  <a:lnTo>
                    <a:pt x="561" y="311"/>
                  </a:lnTo>
                  <a:lnTo>
                    <a:pt x="558" y="313"/>
                  </a:lnTo>
                  <a:lnTo>
                    <a:pt x="555" y="313"/>
                  </a:lnTo>
                  <a:lnTo>
                    <a:pt x="552" y="311"/>
                  </a:lnTo>
                  <a:lnTo>
                    <a:pt x="550" y="311"/>
                  </a:lnTo>
                  <a:lnTo>
                    <a:pt x="543" y="313"/>
                  </a:lnTo>
                  <a:lnTo>
                    <a:pt x="521" y="324"/>
                  </a:lnTo>
                  <a:lnTo>
                    <a:pt x="507" y="328"/>
                  </a:lnTo>
                  <a:lnTo>
                    <a:pt x="495" y="329"/>
                  </a:lnTo>
                  <a:lnTo>
                    <a:pt x="483" y="328"/>
                  </a:lnTo>
                  <a:lnTo>
                    <a:pt x="465" y="328"/>
                  </a:lnTo>
                  <a:lnTo>
                    <a:pt x="461" y="331"/>
                  </a:lnTo>
                  <a:lnTo>
                    <a:pt x="455" y="337"/>
                  </a:lnTo>
                  <a:lnTo>
                    <a:pt x="450" y="346"/>
                  </a:lnTo>
                  <a:lnTo>
                    <a:pt x="446" y="354"/>
                  </a:lnTo>
                  <a:lnTo>
                    <a:pt x="443" y="358"/>
                  </a:lnTo>
                  <a:lnTo>
                    <a:pt x="440" y="359"/>
                  </a:lnTo>
                  <a:lnTo>
                    <a:pt x="424" y="359"/>
                  </a:lnTo>
                  <a:lnTo>
                    <a:pt x="416" y="358"/>
                  </a:lnTo>
                  <a:lnTo>
                    <a:pt x="409" y="358"/>
                  </a:lnTo>
                  <a:lnTo>
                    <a:pt x="401" y="361"/>
                  </a:lnTo>
                  <a:lnTo>
                    <a:pt x="391" y="368"/>
                  </a:lnTo>
                  <a:lnTo>
                    <a:pt x="375" y="373"/>
                  </a:lnTo>
                  <a:lnTo>
                    <a:pt x="372" y="374"/>
                  </a:lnTo>
                  <a:lnTo>
                    <a:pt x="370" y="377"/>
                  </a:lnTo>
                  <a:lnTo>
                    <a:pt x="370" y="380"/>
                  </a:lnTo>
                  <a:lnTo>
                    <a:pt x="372" y="383"/>
                  </a:lnTo>
                  <a:lnTo>
                    <a:pt x="372" y="385"/>
                  </a:lnTo>
                  <a:lnTo>
                    <a:pt x="373" y="390"/>
                  </a:lnTo>
                  <a:lnTo>
                    <a:pt x="373" y="396"/>
                  </a:lnTo>
                  <a:lnTo>
                    <a:pt x="372" y="400"/>
                  </a:lnTo>
                  <a:lnTo>
                    <a:pt x="370" y="402"/>
                  </a:lnTo>
                  <a:lnTo>
                    <a:pt x="365" y="405"/>
                  </a:lnTo>
                  <a:lnTo>
                    <a:pt x="361" y="403"/>
                  </a:lnTo>
                  <a:lnTo>
                    <a:pt x="358" y="402"/>
                  </a:lnTo>
                  <a:lnTo>
                    <a:pt x="355" y="403"/>
                  </a:lnTo>
                  <a:lnTo>
                    <a:pt x="354" y="403"/>
                  </a:lnTo>
                  <a:lnTo>
                    <a:pt x="353" y="406"/>
                  </a:lnTo>
                  <a:lnTo>
                    <a:pt x="353" y="422"/>
                  </a:lnTo>
                  <a:lnTo>
                    <a:pt x="351" y="431"/>
                  </a:lnTo>
                  <a:lnTo>
                    <a:pt x="346" y="439"/>
                  </a:lnTo>
                  <a:lnTo>
                    <a:pt x="342" y="443"/>
                  </a:lnTo>
                  <a:lnTo>
                    <a:pt x="338" y="446"/>
                  </a:lnTo>
                  <a:lnTo>
                    <a:pt x="335" y="448"/>
                  </a:lnTo>
                  <a:lnTo>
                    <a:pt x="323" y="448"/>
                  </a:lnTo>
                  <a:lnTo>
                    <a:pt x="320" y="446"/>
                  </a:lnTo>
                  <a:lnTo>
                    <a:pt x="317" y="440"/>
                  </a:lnTo>
                  <a:lnTo>
                    <a:pt x="317" y="437"/>
                  </a:lnTo>
                  <a:lnTo>
                    <a:pt x="316" y="435"/>
                  </a:lnTo>
                  <a:lnTo>
                    <a:pt x="316" y="432"/>
                  </a:lnTo>
                  <a:lnTo>
                    <a:pt x="314" y="431"/>
                  </a:lnTo>
                  <a:lnTo>
                    <a:pt x="312" y="431"/>
                  </a:lnTo>
                  <a:lnTo>
                    <a:pt x="310" y="432"/>
                  </a:lnTo>
                  <a:lnTo>
                    <a:pt x="305" y="435"/>
                  </a:lnTo>
                  <a:lnTo>
                    <a:pt x="301" y="436"/>
                  </a:lnTo>
                  <a:lnTo>
                    <a:pt x="295" y="439"/>
                  </a:lnTo>
                  <a:lnTo>
                    <a:pt x="293" y="436"/>
                  </a:lnTo>
                  <a:lnTo>
                    <a:pt x="287" y="429"/>
                  </a:lnTo>
                  <a:lnTo>
                    <a:pt x="279" y="422"/>
                  </a:lnTo>
                  <a:lnTo>
                    <a:pt x="269" y="416"/>
                  </a:lnTo>
                  <a:lnTo>
                    <a:pt x="256" y="405"/>
                  </a:lnTo>
                  <a:lnTo>
                    <a:pt x="250" y="395"/>
                  </a:lnTo>
                  <a:lnTo>
                    <a:pt x="246" y="387"/>
                  </a:lnTo>
                  <a:lnTo>
                    <a:pt x="246" y="383"/>
                  </a:lnTo>
                  <a:lnTo>
                    <a:pt x="249" y="381"/>
                  </a:lnTo>
                  <a:lnTo>
                    <a:pt x="250" y="381"/>
                  </a:lnTo>
                  <a:lnTo>
                    <a:pt x="253" y="379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34" y="372"/>
                  </a:lnTo>
                  <a:lnTo>
                    <a:pt x="231" y="370"/>
                  </a:lnTo>
                  <a:lnTo>
                    <a:pt x="228" y="363"/>
                  </a:lnTo>
                  <a:lnTo>
                    <a:pt x="226" y="355"/>
                  </a:lnTo>
                  <a:lnTo>
                    <a:pt x="221" y="346"/>
                  </a:lnTo>
                  <a:lnTo>
                    <a:pt x="220" y="339"/>
                  </a:lnTo>
                  <a:lnTo>
                    <a:pt x="220" y="336"/>
                  </a:lnTo>
                  <a:lnTo>
                    <a:pt x="221" y="333"/>
                  </a:lnTo>
                  <a:lnTo>
                    <a:pt x="227" y="328"/>
                  </a:lnTo>
                  <a:lnTo>
                    <a:pt x="228" y="324"/>
                  </a:lnTo>
                  <a:lnTo>
                    <a:pt x="231" y="322"/>
                  </a:lnTo>
                  <a:lnTo>
                    <a:pt x="231" y="320"/>
                  </a:lnTo>
                  <a:lnTo>
                    <a:pt x="230" y="318"/>
                  </a:lnTo>
                  <a:lnTo>
                    <a:pt x="228" y="318"/>
                  </a:lnTo>
                  <a:lnTo>
                    <a:pt x="224" y="317"/>
                  </a:lnTo>
                  <a:lnTo>
                    <a:pt x="215" y="317"/>
                  </a:lnTo>
                  <a:lnTo>
                    <a:pt x="211" y="313"/>
                  </a:lnTo>
                  <a:lnTo>
                    <a:pt x="209" y="303"/>
                  </a:lnTo>
                  <a:lnTo>
                    <a:pt x="212" y="291"/>
                  </a:lnTo>
                  <a:lnTo>
                    <a:pt x="215" y="287"/>
                  </a:lnTo>
                  <a:lnTo>
                    <a:pt x="219" y="284"/>
                  </a:lnTo>
                  <a:lnTo>
                    <a:pt x="221" y="281"/>
                  </a:lnTo>
                  <a:lnTo>
                    <a:pt x="238" y="281"/>
                  </a:lnTo>
                  <a:lnTo>
                    <a:pt x="241" y="284"/>
                  </a:lnTo>
                  <a:lnTo>
                    <a:pt x="242" y="290"/>
                  </a:lnTo>
                  <a:lnTo>
                    <a:pt x="239" y="303"/>
                  </a:lnTo>
                  <a:lnTo>
                    <a:pt x="239" y="307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10"/>
                  </a:lnTo>
                  <a:lnTo>
                    <a:pt x="246" y="310"/>
                  </a:lnTo>
                  <a:lnTo>
                    <a:pt x="249" y="313"/>
                  </a:lnTo>
                  <a:lnTo>
                    <a:pt x="253" y="309"/>
                  </a:lnTo>
                  <a:lnTo>
                    <a:pt x="253" y="306"/>
                  </a:lnTo>
                  <a:lnTo>
                    <a:pt x="254" y="303"/>
                  </a:lnTo>
                  <a:lnTo>
                    <a:pt x="254" y="300"/>
                  </a:lnTo>
                  <a:lnTo>
                    <a:pt x="253" y="294"/>
                  </a:lnTo>
                  <a:lnTo>
                    <a:pt x="249" y="287"/>
                  </a:lnTo>
                  <a:lnTo>
                    <a:pt x="243" y="280"/>
                  </a:lnTo>
                  <a:lnTo>
                    <a:pt x="239" y="274"/>
                  </a:lnTo>
                  <a:lnTo>
                    <a:pt x="234" y="269"/>
                  </a:lnTo>
                  <a:lnTo>
                    <a:pt x="230" y="268"/>
                  </a:lnTo>
                  <a:lnTo>
                    <a:pt x="220" y="268"/>
                  </a:lnTo>
                  <a:lnTo>
                    <a:pt x="219" y="269"/>
                  </a:lnTo>
                  <a:lnTo>
                    <a:pt x="216" y="274"/>
                  </a:lnTo>
                  <a:lnTo>
                    <a:pt x="213" y="277"/>
                  </a:lnTo>
                  <a:lnTo>
                    <a:pt x="212" y="280"/>
                  </a:lnTo>
                  <a:lnTo>
                    <a:pt x="209" y="284"/>
                  </a:lnTo>
                  <a:lnTo>
                    <a:pt x="206" y="285"/>
                  </a:lnTo>
                  <a:lnTo>
                    <a:pt x="205" y="287"/>
                  </a:lnTo>
                  <a:lnTo>
                    <a:pt x="202" y="288"/>
                  </a:lnTo>
                  <a:lnTo>
                    <a:pt x="201" y="287"/>
                  </a:lnTo>
                  <a:lnTo>
                    <a:pt x="200" y="281"/>
                  </a:lnTo>
                  <a:lnTo>
                    <a:pt x="198" y="269"/>
                  </a:lnTo>
                  <a:lnTo>
                    <a:pt x="197" y="255"/>
                  </a:lnTo>
                  <a:lnTo>
                    <a:pt x="194" y="243"/>
                  </a:lnTo>
                  <a:lnTo>
                    <a:pt x="191" y="233"/>
                  </a:lnTo>
                  <a:lnTo>
                    <a:pt x="185" y="226"/>
                  </a:lnTo>
                  <a:lnTo>
                    <a:pt x="175" y="221"/>
                  </a:lnTo>
                  <a:lnTo>
                    <a:pt x="164" y="218"/>
                  </a:lnTo>
                  <a:lnTo>
                    <a:pt x="156" y="214"/>
                  </a:lnTo>
                  <a:lnTo>
                    <a:pt x="146" y="210"/>
                  </a:lnTo>
                  <a:lnTo>
                    <a:pt x="133" y="207"/>
                  </a:lnTo>
                  <a:lnTo>
                    <a:pt x="120" y="205"/>
                  </a:lnTo>
                  <a:lnTo>
                    <a:pt x="112" y="203"/>
                  </a:lnTo>
                  <a:lnTo>
                    <a:pt x="105" y="203"/>
                  </a:lnTo>
                  <a:lnTo>
                    <a:pt x="86" y="206"/>
                  </a:lnTo>
                  <a:lnTo>
                    <a:pt x="79" y="205"/>
                  </a:lnTo>
                  <a:lnTo>
                    <a:pt x="77" y="203"/>
                  </a:lnTo>
                  <a:lnTo>
                    <a:pt x="75" y="200"/>
                  </a:lnTo>
                  <a:lnTo>
                    <a:pt x="72" y="196"/>
                  </a:lnTo>
                  <a:lnTo>
                    <a:pt x="72" y="194"/>
                  </a:lnTo>
                  <a:lnTo>
                    <a:pt x="71" y="189"/>
                  </a:lnTo>
                  <a:lnTo>
                    <a:pt x="71" y="184"/>
                  </a:lnTo>
                  <a:lnTo>
                    <a:pt x="70" y="187"/>
                  </a:lnTo>
                  <a:lnTo>
                    <a:pt x="68" y="194"/>
                  </a:lnTo>
                  <a:lnTo>
                    <a:pt x="66" y="202"/>
                  </a:lnTo>
                  <a:lnTo>
                    <a:pt x="63" y="207"/>
                  </a:lnTo>
                  <a:lnTo>
                    <a:pt x="60" y="211"/>
                  </a:lnTo>
                  <a:lnTo>
                    <a:pt x="52" y="214"/>
                  </a:lnTo>
                  <a:lnTo>
                    <a:pt x="48" y="213"/>
                  </a:lnTo>
                  <a:lnTo>
                    <a:pt x="44" y="209"/>
                  </a:lnTo>
                  <a:lnTo>
                    <a:pt x="38" y="200"/>
                  </a:lnTo>
                  <a:lnTo>
                    <a:pt x="31" y="194"/>
                  </a:lnTo>
                  <a:lnTo>
                    <a:pt x="25" y="189"/>
                  </a:lnTo>
                  <a:lnTo>
                    <a:pt x="16" y="188"/>
                  </a:lnTo>
                  <a:lnTo>
                    <a:pt x="10" y="188"/>
                  </a:lnTo>
                  <a:lnTo>
                    <a:pt x="3" y="184"/>
                  </a:lnTo>
                  <a:lnTo>
                    <a:pt x="0" y="180"/>
                  </a:lnTo>
                  <a:lnTo>
                    <a:pt x="3" y="177"/>
                  </a:lnTo>
                  <a:lnTo>
                    <a:pt x="8" y="174"/>
                  </a:lnTo>
                  <a:lnTo>
                    <a:pt x="27" y="174"/>
                  </a:lnTo>
                  <a:lnTo>
                    <a:pt x="34" y="172"/>
                  </a:lnTo>
                  <a:lnTo>
                    <a:pt x="42" y="169"/>
                  </a:lnTo>
                  <a:lnTo>
                    <a:pt x="49" y="165"/>
                  </a:lnTo>
                  <a:lnTo>
                    <a:pt x="52" y="159"/>
                  </a:lnTo>
                  <a:lnTo>
                    <a:pt x="55" y="151"/>
                  </a:lnTo>
                  <a:lnTo>
                    <a:pt x="57" y="148"/>
                  </a:lnTo>
                  <a:lnTo>
                    <a:pt x="61" y="146"/>
                  </a:lnTo>
                  <a:lnTo>
                    <a:pt x="79" y="146"/>
                  </a:lnTo>
                  <a:lnTo>
                    <a:pt x="82" y="143"/>
                  </a:lnTo>
                  <a:lnTo>
                    <a:pt x="85" y="137"/>
                  </a:lnTo>
                  <a:lnTo>
                    <a:pt x="86" y="133"/>
                  </a:lnTo>
                  <a:lnTo>
                    <a:pt x="86" y="126"/>
                  </a:lnTo>
                  <a:lnTo>
                    <a:pt x="87" y="120"/>
                  </a:lnTo>
                  <a:lnTo>
                    <a:pt x="93" y="114"/>
                  </a:lnTo>
                  <a:lnTo>
                    <a:pt x="100" y="110"/>
                  </a:lnTo>
                  <a:lnTo>
                    <a:pt x="105" y="109"/>
                  </a:lnTo>
                  <a:lnTo>
                    <a:pt x="111" y="110"/>
                  </a:lnTo>
                  <a:lnTo>
                    <a:pt x="113" y="111"/>
                  </a:lnTo>
                  <a:lnTo>
                    <a:pt x="119" y="111"/>
                  </a:lnTo>
                  <a:lnTo>
                    <a:pt x="123" y="110"/>
                  </a:lnTo>
                  <a:lnTo>
                    <a:pt x="126" y="109"/>
                  </a:lnTo>
                  <a:lnTo>
                    <a:pt x="128" y="103"/>
                  </a:lnTo>
                  <a:lnTo>
                    <a:pt x="127" y="99"/>
                  </a:lnTo>
                  <a:lnTo>
                    <a:pt x="127" y="92"/>
                  </a:lnTo>
                  <a:lnTo>
                    <a:pt x="134" y="87"/>
                  </a:lnTo>
                  <a:lnTo>
                    <a:pt x="146" y="83"/>
                  </a:lnTo>
                  <a:lnTo>
                    <a:pt x="160" y="78"/>
                  </a:lnTo>
                  <a:lnTo>
                    <a:pt x="193" y="76"/>
                  </a:lnTo>
                  <a:lnTo>
                    <a:pt x="204" y="77"/>
                  </a:lnTo>
                  <a:lnTo>
                    <a:pt x="211" y="80"/>
                  </a:lnTo>
                  <a:lnTo>
                    <a:pt x="215" y="83"/>
                  </a:lnTo>
                  <a:lnTo>
                    <a:pt x="223" y="85"/>
                  </a:lnTo>
                  <a:lnTo>
                    <a:pt x="232" y="85"/>
                  </a:lnTo>
                  <a:lnTo>
                    <a:pt x="243" y="83"/>
                  </a:lnTo>
                  <a:lnTo>
                    <a:pt x="252" y="77"/>
                  </a:lnTo>
                  <a:lnTo>
                    <a:pt x="256" y="68"/>
                  </a:lnTo>
                  <a:lnTo>
                    <a:pt x="256" y="57"/>
                  </a:lnTo>
                  <a:lnTo>
                    <a:pt x="257" y="48"/>
                  </a:lnTo>
                  <a:lnTo>
                    <a:pt x="261" y="42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8" y="42"/>
                  </a:lnTo>
                  <a:lnTo>
                    <a:pt x="269" y="43"/>
                  </a:lnTo>
                  <a:lnTo>
                    <a:pt x="271" y="46"/>
                  </a:lnTo>
                  <a:lnTo>
                    <a:pt x="272" y="50"/>
                  </a:lnTo>
                  <a:lnTo>
                    <a:pt x="275" y="52"/>
                  </a:lnTo>
                  <a:lnTo>
                    <a:pt x="276" y="55"/>
                  </a:lnTo>
                  <a:lnTo>
                    <a:pt x="279" y="58"/>
                  </a:lnTo>
                  <a:lnTo>
                    <a:pt x="283" y="58"/>
                  </a:lnTo>
                  <a:lnTo>
                    <a:pt x="287" y="54"/>
                  </a:lnTo>
                  <a:lnTo>
                    <a:pt x="291" y="46"/>
                  </a:lnTo>
                  <a:lnTo>
                    <a:pt x="297" y="36"/>
                  </a:lnTo>
                  <a:lnTo>
                    <a:pt x="301" y="29"/>
                  </a:lnTo>
                  <a:lnTo>
                    <a:pt x="305" y="28"/>
                  </a:lnTo>
                  <a:lnTo>
                    <a:pt x="313" y="26"/>
                  </a:lnTo>
                  <a:lnTo>
                    <a:pt x="323" y="22"/>
                  </a:lnTo>
                  <a:lnTo>
                    <a:pt x="334" y="17"/>
                  </a:lnTo>
                  <a:lnTo>
                    <a:pt x="346" y="10"/>
                  </a:lnTo>
                  <a:lnTo>
                    <a:pt x="361" y="7"/>
                  </a:lnTo>
                  <a:lnTo>
                    <a:pt x="377" y="6"/>
                  </a:lnTo>
                  <a:lnTo>
                    <a:pt x="392" y="6"/>
                  </a:lnTo>
                  <a:lnTo>
                    <a:pt x="407" y="3"/>
                  </a:lnTo>
                  <a:lnTo>
                    <a:pt x="4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F8362056-12D4-E745-935D-E02131761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75" y="2711450"/>
              <a:ext cx="182563" cy="7620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8" y="0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63" y="10"/>
                </a:cxn>
                <a:cxn ang="0">
                  <a:pos x="71" y="17"/>
                </a:cxn>
                <a:cxn ang="0">
                  <a:pos x="79" y="22"/>
                </a:cxn>
                <a:cxn ang="0">
                  <a:pos x="89" y="26"/>
                </a:cxn>
                <a:cxn ang="0">
                  <a:pos x="96" y="28"/>
                </a:cxn>
                <a:cxn ang="0">
                  <a:pos x="98" y="28"/>
                </a:cxn>
                <a:cxn ang="0">
                  <a:pos x="101" y="29"/>
                </a:cxn>
                <a:cxn ang="0">
                  <a:pos x="105" y="32"/>
                </a:cxn>
                <a:cxn ang="0">
                  <a:pos x="113" y="40"/>
                </a:cxn>
                <a:cxn ang="0">
                  <a:pos x="115" y="43"/>
                </a:cxn>
                <a:cxn ang="0">
                  <a:pos x="115" y="45"/>
                </a:cxn>
                <a:cxn ang="0">
                  <a:pos x="111" y="48"/>
                </a:cxn>
                <a:cxn ang="0">
                  <a:pos x="105" y="48"/>
                </a:cxn>
                <a:cxn ang="0">
                  <a:pos x="97" y="47"/>
                </a:cxn>
                <a:cxn ang="0">
                  <a:pos x="92" y="44"/>
                </a:cxn>
                <a:cxn ang="0">
                  <a:pos x="85" y="40"/>
                </a:cxn>
                <a:cxn ang="0">
                  <a:pos x="77" y="33"/>
                </a:cxn>
                <a:cxn ang="0">
                  <a:pos x="68" y="28"/>
                </a:cxn>
                <a:cxn ang="0">
                  <a:pos x="63" y="22"/>
                </a:cxn>
                <a:cxn ang="0">
                  <a:pos x="56" y="18"/>
                </a:cxn>
                <a:cxn ang="0">
                  <a:pos x="5" y="18"/>
                </a:cxn>
                <a:cxn ang="0">
                  <a:pos x="1" y="17"/>
                </a:cxn>
                <a:cxn ang="0">
                  <a:pos x="0" y="10"/>
                </a:cxn>
                <a:cxn ang="0">
                  <a:pos x="3" y="8"/>
                </a:cxn>
                <a:cxn ang="0">
                  <a:pos x="10" y="7"/>
                </a:cxn>
                <a:cxn ang="0">
                  <a:pos x="18" y="3"/>
                </a:cxn>
                <a:cxn ang="0">
                  <a:pos x="27" y="2"/>
                </a:cxn>
                <a:cxn ang="0">
                  <a:pos x="33" y="0"/>
                </a:cxn>
              </a:cxnLst>
              <a:rect l="0" t="0" r="r" b="b"/>
              <a:pathLst>
                <a:path w="115" h="48">
                  <a:moveTo>
                    <a:pt x="33" y="0"/>
                  </a:moveTo>
                  <a:lnTo>
                    <a:pt x="38" y="0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63" y="10"/>
                  </a:lnTo>
                  <a:lnTo>
                    <a:pt x="71" y="17"/>
                  </a:lnTo>
                  <a:lnTo>
                    <a:pt x="79" y="22"/>
                  </a:lnTo>
                  <a:lnTo>
                    <a:pt x="89" y="26"/>
                  </a:lnTo>
                  <a:lnTo>
                    <a:pt x="96" y="28"/>
                  </a:lnTo>
                  <a:lnTo>
                    <a:pt x="98" y="28"/>
                  </a:lnTo>
                  <a:lnTo>
                    <a:pt x="101" y="29"/>
                  </a:lnTo>
                  <a:lnTo>
                    <a:pt x="105" y="32"/>
                  </a:lnTo>
                  <a:lnTo>
                    <a:pt x="113" y="40"/>
                  </a:lnTo>
                  <a:lnTo>
                    <a:pt x="115" y="43"/>
                  </a:lnTo>
                  <a:lnTo>
                    <a:pt x="115" y="45"/>
                  </a:lnTo>
                  <a:lnTo>
                    <a:pt x="111" y="48"/>
                  </a:lnTo>
                  <a:lnTo>
                    <a:pt x="105" y="48"/>
                  </a:lnTo>
                  <a:lnTo>
                    <a:pt x="97" y="47"/>
                  </a:lnTo>
                  <a:lnTo>
                    <a:pt x="92" y="44"/>
                  </a:lnTo>
                  <a:lnTo>
                    <a:pt x="85" y="40"/>
                  </a:lnTo>
                  <a:lnTo>
                    <a:pt x="77" y="33"/>
                  </a:lnTo>
                  <a:lnTo>
                    <a:pt x="68" y="28"/>
                  </a:lnTo>
                  <a:lnTo>
                    <a:pt x="63" y="22"/>
                  </a:lnTo>
                  <a:lnTo>
                    <a:pt x="56" y="18"/>
                  </a:lnTo>
                  <a:lnTo>
                    <a:pt x="5" y="18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3" y="8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A00D9F3-8718-A44F-9080-6DA916724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2670175"/>
              <a:ext cx="26988" cy="206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3"/>
                </a:cxn>
                <a:cxn ang="0">
                  <a:pos x="17" y="4"/>
                </a:cxn>
                <a:cxn ang="0">
                  <a:pos x="17" y="10"/>
                </a:cxn>
                <a:cxn ang="0">
                  <a:pos x="11" y="13"/>
                </a:cxn>
                <a:cxn ang="0">
                  <a:pos x="5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17" h="13">
                  <a:moveTo>
                    <a:pt x="6" y="0"/>
                  </a:moveTo>
                  <a:lnTo>
                    <a:pt x="10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7" y="4"/>
                  </a:lnTo>
                  <a:lnTo>
                    <a:pt x="17" y="10"/>
                  </a:lnTo>
                  <a:lnTo>
                    <a:pt x="11" y="13"/>
                  </a:lnTo>
                  <a:lnTo>
                    <a:pt x="5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CB2A0D70-5770-7941-A57C-EF2571B3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600" y="2838450"/>
              <a:ext cx="25400" cy="3175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9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0"/>
                </a:cxn>
                <a:cxn ang="0">
                  <a:pos x="7" y="20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8" y="0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7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0D1623E4-7545-5A41-8B05-785B2BF0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025" y="2816225"/>
              <a:ext cx="26988" cy="3333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7" y="10"/>
                </a:cxn>
                <a:cxn ang="0">
                  <a:pos x="17" y="12"/>
                </a:cxn>
                <a:cxn ang="0">
                  <a:pos x="15" y="16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7"/>
                </a:cxn>
                <a:cxn ang="0">
                  <a:pos x="3" y="1"/>
                </a:cxn>
                <a:cxn ang="0">
                  <a:pos x="6" y="0"/>
                </a:cxn>
              </a:cxnLst>
              <a:rect l="0" t="0" r="r" b="b"/>
              <a:pathLst>
                <a:path w="17" h="21">
                  <a:moveTo>
                    <a:pt x="6" y="0"/>
                  </a:moveTo>
                  <a:lnTo>
                    <a:pt x="8" y="0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7" y="10"/>
                  </a:lnTo>
                  <a:lnTo>
                    <a:pt x="17" y="12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7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9917E75-F885-6549-8C8C-4DEC91E96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2787650"/>
              <a:ext cx="112713" cy="5715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9" y="2"/>
                </a:cxn>
                <a:cxn ang="0">
                  <a:pos x="56" y="4"/>
                </a:cxn>
                <a:cxn ang="0">
                  <a:pos x="62" y="8"/>
                </a:cxn>
                <a:cxn ang="0">
                  <a:pos x="68" y="17"/>
                </a:cxn>
                <a:cxn ang="0">
                  <a:pos x="71" y="28"/>
                </a:cxn>
                <a:cxn ang="0">
                  <a:pos x="71" y="32"/>
                </a:cxn>
                <a:cxn ang="0">
                  <a:pos x="69" y="34"/>
                </a:cxn>
                <a:cxn ang="0">
                  <a:pos x="68" y="36"/>
                </a:cxn>
                <a:cxn ang="0">
                  <a:pos x="67" y="34"/>
                </a:cxn>
                <a:cxn ang="0">
                  <a:pos x="65" y="34"/>
                </a:cxn>
                <a:cxn ang="0">
                  <a:pos x="64" y="32"/>
                </a:cxn>
                <a:cxn ang="0">
                  <a:pos x="61" y="29"/>
                </a:cxn>
                <a:cxn ang="0">
                  <a:pos x="60" y="29"/>
                </a:cxn>
                <a:cxn ang="0">
                  <a:pos x="56" y="30"/>
                </a:cxn>
                <a:cxn ang="0">
                  <a:pos x="42" y="36"/>
                </a:cxn>
                <a:cxn ang="0">
                  <a:pos x="36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6" y="28"/>
                </a:cxn>
                <a:cxn ang="0">
                  <a:pos x="23" y="25"/>
                </a:cxn>
                <a:cxn ang="0">
                  <a:pos x="15" y="25"/>
                </a:cxn>
                <a:cxn ang="0">
                  <a:pos x="10" y="24"/>
                </a:cxn>
                <a:cxn ang="0">
                  <a:pos x="2" y="24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6" y="15"/>
                </a:cxn>
                <a:cxn ang="0">
                  <a:pos x="13" y="10"/>
                </a:cxn>
                <a:cxn ang="0">
                  <a:pos x="19" y="4"/>
                </a:cxn>
                <a:cxn ang="0">
                  <a:pos x="35" y="0"/>
                </a:cxn>
              </a:cxnLst>
              <a:rect l="0" t="0" r="r" b="b"/>
              <a:pathLst>
                <a:path w="71" h="36">
                  <a:moveTo>
                    <a:pt x="35" y="0"/>
                  </a:moveTo>
                  <a:lnTo>
                    <a:pt x="49" y="2"/>
                  </a:lnTo>
                  <a:lnTo>
                    <a:pt x="56" y="4"/>
                  </a:lnTo>
                  <a:lnTo>
                    <a:pt x="62" y="8"/>
                  </a:lnTo>
                  <a:lnTo>
                    <a:pt x="68" y="17"/>
                  </a:lnTo>
                  <a:lnTo>
                    <a:pt x="71" y="28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8" y="36"/>
                  </a:lnTo>
                  <a:lnTo>
                    <a:pt x="67" y="34"/>
                  </a:lnTo>
                  <a:lnTo>
                    <a:pt x="65" y="34"/>
                  </a:lnTo>
                  <a:lnTo>
                    <a:pt x="64" y="32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56" y="30"/>
                  </a:lnTo>
                  <a:lnTo>
                    <a:pt x="42" y="36"/>
                  </a:lnTo>
                  <a:lnTo>
                    <a:pt x="36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6" y="28"/>
                  </a:lnTo>
                  <a:lnTo>
                    <a:pt x="23" y="25"/>
                  </a:lnTo>
                  <a:lnTo>
                    <a:pt x="15" y="25"/>
                  </a:lnTo>
                  <a:lnTo>
                    <a:pt x="10" y="24"/>
                  </a:lnTo>
                  <a:lnTo>
                    <a:pt x="2" y="24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15"/>
                  </a:lnTo>
                  <a:lnTo>
                    <a:pt x="13" y="10"/>
                  </a:lnTo>
                  <a:lnTo>
                    <a:pt x="19" y="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6A632657-5D3C-D248-B30F-55191A752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3557588"/>
              <a:ext cx="141288" cy="320675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75" y="0"/>
                </a:cxn>
                <a:cxn ang="0">
                  <a:pos x="81" y="4"/>
                </a:cxn>
                <a:cxn ang="0">
                  <a:pos x="85" y="14"/>
                </a:cxn>
                <a:cxn ang="0">
                  <a:pos x="88" y="24"/>
                </a:cxn>
                <a:cxn ang="0">
                  <a:pos x="89" y="35"/>
                </a:cxn>
                <a:cxn ang="0">
                  <a:pos x="89" y="47"/>
                </a:cxn>
                <a:cxn ang="0">
                  <a:pos x="86" y="61"/>
                </a:cxn>
                <a:cxn ang="0">
                  <a:pos x="84" y="73"/>
                </a:cxn>
                <a:cxn ang="0">
                  <a:pos x="78" y="89"/>
                </a:cxn>
                <a:cxn ang="0">
                  <a:pos x="70" y="119"/>
                </a:cxn>
                <a:cxn ang="0">
                  <a:pos x="65" y="132"/>
                </a:cxn>
                <a:cxn ang="0">
                  <a:pos x="58" y="154"/>
                </a:cxn>
                <a:cxn ang="0">
                  <a:pos x="51" y="178"/>
                </a:cxn>
                <a:cxn ang="0">
                  <a:pos x="47" y="189"/>
                </a:cxn>
                <a:cxn ang="0">
                  <a:pos x="41" y="196"/>
                </a:cxn>
                <a:cxn ang="0">
                  <a:pos x="34" y="200"/>
                </a:cxn>
                <a:cxn ang="0">
                  <a:pos x="25" y="202"/>
                </a:cxn>
                <a:cxn ang="0">
                  <a:pos x="15" y="200"/>
                </a:cxn>
                <a:cxn ang="0">
                  <a:pos x="10" y="195"/>
                </a:cxn>
                <a:cxn ang="0">
                  <a:pos x="6" y="188"/>
                </a:cxn>
                <a:cxn ang="0">
                  <a:pos x="6" y="169"/>
                </a:cxn>
                <a:cxn ang="0">
                  <a:pos x="0" y="147"/>
                </a:cxn>
                <a:cxn ang="0">
                  <a:pos x="0" y="137"/>
                </a:cxn>
                <a:cxn ang="0">
                  <a:pos x="2" y="130"/>
                </a:cxn>
                <a:cxn ang="0">
                  <a:pos x="6" y="122"/>
                </a:cxn>
                <a:cxn ang="0">
                  <a:pos x="8" y="110"/>
                </a:cxn>
                <a:cxn ang="0">
                  <a:pos x="7" y="96"/>
                </a:cxn>
                <a:cxn ang="0">
                  <a:pos x="3" y="82"/>
                </a:cxn>
                <a:cxn ang="0">
                  <a:pos x="2" y="73"/>
                </a:cxn>
                <a:cxn ang="0">
                  <a:pos x="6" y="65"/>
                </a:cxn>
                <a:cxn ang="0">
                  <a:pos x="13" y="59"/>
                </a:cxn>
                <a:cxn ang="0">
                  <a:pos x="19" y="55"/>
                </a:cxn>
                <a:cxn ang="0">
                  <a:pos x="24" y="55"/>
                </a:cxn>
                <a:cxn ang="0">
                  <a:pos x="28" y="54"/>
                </a:cxn>
                <a:cxn ang="0">
                  <a:pos x="34" y="50"/>
                </a:cxn>
                <a:cxn ang="0">
                  <a:pos x="43" y="41"/>
                </a:cxn>
                <a:cxn ang="0">
                  <a:pos x="49" y="30"/>
                </a:cxn>
                <a:cxn ang="0">
                  <a:pos x="55" y="22"/>
                </a:cxn>
                <a:cxn ang="0">
                  <a:pos x="59" y="13"/>
                </a:cxn>
                <a:cxn ang="0">
                  <a:pos x="63" y="6"/>
                </a:cxn>
                <a:cxn ang="0">
                  <a:pos x="69" y="0"/>
                </a:cxn>
              </a:cxnLst>
              <a:rect l="0" t="0" r="r" b="b"/>
              <a:pathLst>
                <a:path w="89" h="202">
                  <a:moveTo>
                    <a:pt x="69" y="0"/>
                  </a:moveTo>
                  <a:lnTo>
                    <a:pt x="75" y="0"/>
                  </a:lnTo>
                  <a:lnTo>
                    <a:pt x="81" y="4"/>
                  </a:lnTo>
                  <a:lnTo>
                    <a:pt x="85" y="14"/>
                  </a:lnTo>
                  <a:lnTo>
                    <a:pt x="88" y="24"/>
                  </a:lnTo>
                  <a:lnTo>
                    <a:pt x="89" y="35"/>
                  </a:lnTo>
                  <a:lnTo>
                    <a:pt x="89" y="47"/>
                  </a:lnTo>
                  <a:lnTo>
                    <a:pt x="86" y="61"/>
                  </a:lnTo>
                  <a:lnTo>
                    <a:pt x="84" y="73"/>
                  </a:lnTo>
                  <a:lnTo>
                    <a:pt x="78" y="89"/>
                  </a:lnTo>
                  <a:lnTo>
                    <a:pt x="70" y="119"/>
                  </a:lnTo>
                  <a:lnTo>
                    <a:pt x="65" y="132"/>
                  </a:lnTo>
                  <a:lnTo>
                    <a:pt x="58" y="154"/>
                  </a:lnTo>
                  <a:lnTo>
                    <a:pt x="51" y="178"/>
                  </a:lnTo>
                  <a:lnTo>
                    <a:pt x="47" y="189"/>
                  </a:lnTo>
                  <a:lnTo>
                    <a:pt x="41" y="196"/>
                  </a:lnTo>
                  <a:lnTo>
                    <a:pt x="34" y="200"/>
                  </a:lnTo>
                  <a:lnTo>
                    <a:pt x="25" y="202"/>
                  </a:lnTo>
                  <a:lnTo>
                    <a:pt x="15" y="200"/>
                  </a:lnTo>
                  <a:lnTo>
                    <a:pt x="10" y="195"/>
                  </a:lnTo>
                  <a:lnTo>
                    <a:pt x="6" y="188"/>
                  </a:lnTo>
                  <a:lnTo>
                    <a:pt x="6" y="169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" y="130"/>
                  </a:lnTo>
                  <a:lnTo>
                    <a:pt x="6" y="122"/>
                  </a:lnTo>
                  <a:lnTo>
                    <a:pt x="8" y="110"/>
                  </a:lnTo>
                  <a:lnTo>
                    <a:pt x="7" y="96"/>
                  </a:lnTo>
                  <a:lnTo>
                    <a:pt x="3" y="82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9"/>
                  </a:lnTo>
                  <a:lnTo>
                    <a:pt x="19" y="55"/>
                  </a:lnTo>
                  <a:lnTo>
                    <a:pt x="24" y="55"/>
                  </a:lnTo>
                  <a:lnTo>
                    <a:pt x="28" y="54"/>
                  </a:lnTo>
                  <a:lnTo>
                    <a:pt x="34" y="50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55" y="22"/>
                  </a:lnTo>
                  <a:lnTo>
                    <a:pt x="59" y="13"/>
                  </a:lnTo>
                  <a:lnTo>
                    <a:pt x="63" y="6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65129695-174D-B74B-ABC2-349868FF8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3038475"/>
              <a:ext cx="41275" cy="1111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4" y="0"/>
                </a:cxn>
                <a:cxn ang="0">
                  <a:pos x="17" y="5"/>
                </a:cxn>
                <a:cxn ang="0">
                  <a:pos x="19" y="12"/>
                </a:cxn>
                <a:cxn ang="0">
                  <a:pos x="22" y="20"/>
                </a:cxn>
                <a:cxn ang="0">
                  <a:pos x="25" y="26"/>
                </a:cxn>
                <a:cxn ang="0">
                  <a:pos x="26" y="31"/>
                </a:cxn>
                <a:cxn ang="0">
                  <a:pos x="25" y="41"/>
                </a:cxn>
                <a:cxn ang="0">
                  <a:pos x="22" y="52"/>
                </a:cxn>
                <a:cxn ang="0">
                  <a:pos x="18" y="61"/>
                </a:cxn>
                <a:cxn ang="0">
                  <a:pos x="14" y="68"/>
                </a:cxn>
                <a:cxn ang="0">
                  <a:pos x="7" y="70"/>
                </a:cxn>
                <a:cxn ang="0">
                  <a:pos x="3" y="64"/>
                </a:cxn>
                <a:cxn ang="0">
                  <a:pos x="0" y="55"/>
                </a:cxn>
                <a:cxn ang="0">
                  <a:pos x="0" y="41"/>
                </a:cxn>
                <a:cxn ang="0">
                  <a:pos x="2" y="27"/>
                </a:cxn>
                <a:cxn ang="0">
                  <a:pos x="3" y="15"/>
                </a:cxn>
                <a:cxn ang="0">
                  <a:pos x="6" y="5"/>
                </a:cxn>
                <a:cxn ang="0">
                  <a:pos x="9" y="0"/>
                </a:cxn>
              </a:cxnLst>
              <a:rect l="0" t="0" r="r" b="b"/>
              <a:pathLst>
                <a:path w="26" h="70">
                  <a:moveTo>
                    <a:pt x="9" y="0"/>
                  </a:moveTo>
                  <a:lnTo>
                    <a:pt x="14" y="0"/>
                  </a:lnTo>
                  <a:lnTo>
                    <a:pt x="17" y="5"/>
                  </a:lnTo>
                  <a:lnTo>
                    <a:pt x="19" y="12"/>
                  </a:lnTo>
                  <a:lnTo>
                    <a:pt x="22" y="20"/>
                  </a:lnTo>
                  <a:lnTo>
                    <a:pt x="25" y="26"/>
                  </a:lnTo>
                  <a:lnTo>
                    <a:pt x="26" y="31"/>
                  </a:lnTo>
                  <a:lnTo>
                    <a:pt x="25" y="41"/>
                  </a:lnTo>
                  <a:lnTo>
                    <a:pt x="22" y="52"/>
                  </a:lnTo>
                  <a:lnTo>
                    <a:pt x="18" y="61"/>
                  </a:lnTo>
                  <a:lnTo>
                    <a:pt x="14" y="68"/>
                  </a:lnTo>
                  <a:lnTo>
                    <a:pt x="7" y="70"/>
                  </a:lnTo>
                  <a:lnTo>
                    <a:pt x="3" y="64"/>
                  </a:lnTo>
                  <a:lnTo>
                    <a:pt x="0" y="55"/>
                  </a:lnTo>
                  <a:lnTo>
                    <a:pt x="0" y="41"/>
                  </a:lnTo>
                  <a:lnTo>
                    <a:pt x="2" y="27"/>
                  </a:lnTo>
                  <a:lnTo>
                    <a:pt x="3" y="15"/>
                  </a:lnTo>
                  <a:lnTo>
                    <a:pt x="6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C2588D06-680A-3348-BB5D-E0776971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282825"/>
              <a:ext cx="34925" cy="460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" y="3"/>
                </a:cxn>
                <a:cxn ang="0">
                  <a:pos x="21" y="7"/>
                </a:cxn>
                <a:cxn ang="0">
                  <a:pos x="22" y="15"/>
                </a:cxn>
                <a:cxn ang="0">
                  <a:pos x="21" y="22"/>
                </a:cxn>
                <a:cxn ang="0">
                  <a:pos x="18" y="26"/>
                </a:cxn>
                <a:cxn ang="0">
                  <a:pos x="15" y="29"/>
                </a:cxn>
                <a:cxn ang="0">
                  <a:pos x="7" y="29"/>
                </a:cxn>
                <a:cxn ang="0">
                  <a:pos x="3" y="26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2" h="29">
                  <a:moveTo>
                    <a:pt x="11" y="0"/>
                  </a:moveTo>
                  <a:lnTo>
                    <a:pt x="15" y="3"/>
                  </a:lnTo>
                  <a:lnTo>
                    <a:pt x="21" y="7"/>
                  </a:lnTo>
                  <a:lnTo>
                    <a:pt x="22" y="15"/>
                  </a:lnTo>
                  <a:lnTo>
                    <a:pt x="21" y="22"/>
                  </a:lnTo>
                  <a:lnTo>
                    <a:pt x="18" y="26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C4483E7A-6B70-F74A-82B4-17A1DC496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8" y="2305050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8"/>
                </a:cxn>
                <a:cxn ang="0">
                  <a:pos x="7" y="11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4" y="0"/>
                </a:cxn>
              </a:cxnLst>
              <a:rect l="0" t="0" r="r" b="b"/>
              <a:pathLst>
                <a:path w="10" h="12">
                  <a:moveTo>
                    <a:pt x="4" y="0"/>
                  </a:moveTo>
                  <a:lnTo>
                    <a:pt x="9" y="0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7" y="11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9A5A8E6E-4BF6-734D-8F1B-1CB2A20E2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2347913"/>
              <a:ext cx="68263" cy="412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4" y="0"/>
                </a:cxn>
                <a:cxn ang="0">
                  <a:pos x="21" y="2"/>
                </a:cxn>
                <a:cxn ang="0">
                  <a:pos x="29" y="2"/>
                </a:cxn>
                <a:cxn ang="0">
                  <a:pos x="37" y="6"/>
                </a:cxn>
                <a:cxn ang="0">
                  <a:pos x="38" y="10"/>
                </a:cxn>
                <a:cxn ang="0">
                  <a:pos x="41" y="14"/>
                </a:cxn>
                <a:cxn ang="0">
                  <a:pos x="43" y="18"/>
                </a:cxn>
                <a:cxn ang="0">
                  <a:pos x="40" y="24"/>
                </a:cxn>
                <a:cxn ang="0">
                  <a:pos x="34" y="26"/>
                </a:cxn>
                <a:cxn ang="0">
                  <a:pos x="27" y="26"/>
                </a:cxn>
                <a:cxn ang="0">
                  <a:pos x="22" y="24"/>
                </a:cxn>
                <a:cxn ang="0">
                  <a:pos x="14" y="16"/>
                </a:cxn>
                <a:cxn ang="0">
                  <a:pos x="11" y="14"/>
                </a:cxn>
                <a:cxn ang="0">
                  <a:pos x="8" y="11"/>
                </a:cxn>
                <a:cxn ang="0">
                  <a:pos x="6" y="10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7" y="0"/>
                </a:cxn>
              </a:cxnLst>
              <a:rect l="0" t="0" r="r" b="b"/>
              <a:pathLst>
                <a:path w="43" h="26">
                  <a:moveTo>
                    <a:pt x="7" y="0"/>
                  </a:moveTo>
                  <a:lnTo>
                    <a:pt x="14" y="0"/>
                  </a:lnTo>
                  <a:lnTo>
                    <a:pt x="21" y="2"/>
                  </a:lnTo>
                  <a:lnTo>
                    <a:pt x="29" y="2"/>
                  </a:lnTo>
                  <a:lnTo>
                    <a:pt x="37" y="6"/>
                  </a:lnTo>
                  <a:lnTo>
                    <a:pt x="38" y="10"/>
                  </a:lnTo>
                  <a:lnTo>
                    <a:pt x="41" y="14"/>
                  </a:lnTo>
                  <a:lnTo>
                    <a:pt x="43" y="18"/>
                  </a:lnTo>
                  <a:lnTo>
                    <a:pt x="40" y="24"/>
                  </a:lnTo>
                  <a:lnTo>
                    <a:pt x="34" y="26"/>
                  </a:lnTo>
                  <a:lnTo>
                    <a:pt x="27" y="26"/>
                  </a:lnTo>
                  <a:lnTo>
                    <a:pt x="22" y="24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1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9B99D5FF-8D3F-394E-91BB-7AE93D26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850" y="1941513"/>
              <a:ext cx="88900" cy="10318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1" y="0"/>
                </a:cxn>
                <a:cxn ang="0">
                  <a:pos x="49" y="6"/>
                </a:cxn>
                <a:cxn ang="0">
                  <a:pos x="53" y="11"/>
                </a:cxn>
                <a:cxn ang="0">
                  <a:pos x="56" y="21"/>
                </a:cxn>
                <a:cxn ang="0">
                  <a:pos x="56" y="32"/>
                </a:cxn>
                <a:cxn ang="0">
                  <a:pos x="55" y="40"/>
                </a:cxn>
                <a:cxn ang="0">
                  <a:pos x="49" y="47"/>
                </a:cxn>
                <a:cxn ang="0">
                  <a:pos x="38" y="55"/>
                </a:cxn>
                <a:cxn ang="0">
                  <a:pos x="30" y="59"/>
                </a:cxn>
                <a:cxn ang="0">
                  <a:pos x="20" y="63"/>
                </a:cxn>
                <a:cxn ang="0">
                  <a:pos x="12" y="65"/>
                </a:cxn>
                <a:cxn ang="0">
                  <a:pos x="7" y="62"/>
                </a:cxn>
                <a:cxn ang="0">
                  <a:pos x="4" y="59"/>
                </a:cxn>
                <a:cxn ang="0">
                  <a:pos x="1" y="55"/>
                </a:cxn>
                <a:cxn ang="0">
                  <a:pos x="0" y="52"/>
                </a:cxn>
                <a:cxn ang="0">
                  <a:pos x="0" y="50"/>
                </a:cxn>
                <a:cxn ang="0">
                  <a:pos x="1" y="47"/>
                </a:cxn>
                <a:cxn ang="0">
                  <a:pos x="5" y="43"/>
                </a:cxn>
                <a:cxn ang="0">
                  <a:pos x="5" y="34"/>
                </a:cxn>
                <a:cxn ang="0">
                  <a:pos x="3" y="26"/>
                </a:cxn>
                <a:cxn ang="0">
                  <a:pos x="3" y="19"/>
                </a:cxn>
                <a:cxn ang="0">
                  <a:pos x="7" y="15"/>
                </a:cxn>
                <a:cxn ang="0">
                  <a:pos x="8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9" y="11"/>
                </a:cxn>
                <a:cxn ang="0">
                  <a:pos x="20" y="8"/>
                </a:cxn>
                <a:cxn ang="0">
                  <a:pos x="23" y="6"/>
                </a:cxn>
                <a:cxn ang="0">
                  <a:pos x="25" y="3"/>
                </a:cxn>
                <a:cxn ang="0">
                  <a:pos x="27" y="2"/>
                </a:cxn>
                <a:cxn ang="0">
                  <a:pos x="31" y="0"/>
                </a:cxn>
              </a:cxnLst>
              <a:rect l="0" t="0" r="r" b="b"/>
              <a:pathLst>
                <a:path w="56" h="65">
                  <a:moveTo>
                    <a:pt x="31" y="0"/>
                  </a:moveTo>
                  <a:lnTo>
                    <a:pt x="41" y="0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6" y="21"/>
                  </a:lnTo>
                  <a:lnTo>
                    <a:pt x="56" y="32"/>
                  </a:lnTo>
                  <a:lnTo>
                    <a:pt x="55" y="40"/>
                  </a:lnTo>
                  <a:lnTo>
                    <a:pt x="49" y="47"/>
                  </a:lnTo>
                  <a:lnTo>
                    <a:pt x="38" y="55"/>
                  </a:lnTo>
                  <a:lnTo>
                    <a:pt x="30" y="59"/>
                  </a:lnTo>
                  <a:lnTo>
                    <a:pt x="20" y="63"/>
                  </a:lnTo>
                  <a:lnTo>
                    <a:pt x="12" y="65"/>
                  </a:lnTo>
                  <a:lnTo>
                    <a:pt x="7" y="62"/>
                  </a:lnTo>
                  <a:lnTo>
                    <a:pt x="4" y="59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1" y="47"/>
                  </a:lnTo>
                  <a:lnTo>
                    <a:pt x="5" y="43"/>
                  </a:lnTo>
                  <a:lnTo>
                    <a:pt x="5" y="34"/>
                  </a:lnTo>
                  <a:lnTo>
                    <a:pt x="3" y="26"/>
                  </a:lnTo>
                  <a:lnTo>
                    <a:pt x="3" y="19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9" y="11"/>
                  </a:lnTo>
                  <a:lnTo>
                    <a:pt x="20" y="8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38451B64-0D6F-B942-8E30-2451FBD7E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1862138"/>
              <a:ext cx="184150" cy="206375"/>
            </a:xfrm>
            <a:custGeom>
              <a:avLst/>
              <a:gdLst/>
              <a:ahLst/>
              <a:cxnLst>
                <a:cxn ang="0">
                  <a:pos x="45" y="2"/>
                </a:cxn>
                <a:cxn ang="0">
                  <a:pos x="60" y="5"/>
                </a:cxn>
                <a:cxn ang="0">
                  <a:pos x="78" y="8"/>
                </a:cxn>
                <a:cxn ang="0">
                  <a:pos x="85" y="17"/>
                </a:cxn>
                <a:cxn ang="0">
                  <a:pos x="71" y="34"/>
                </a:cxn>
                <a:cxn ang="0">
                  <a:pos x="67" y="42"/>
                </a:cxn>
                <a:cxn ang="0">
                  <a:pos x="80" y="58"/>
                </a:cxn>
                <a:cxn ang="0">
                  <a:pos x="95" y="76"/>
                </a:cxn>
                <a:cxn ang="0">
                  <a:pos x="108" y="89"/>
                </a:cxn>
                <a:cxn ang="0">
                  <a:pos x="116" y="104"/>
                </a:cxn>
                <a:cxn ang="0">
                  <a:pos x="110" y="119"/>
                </a:cxn>
                <a:cxn ang="0">
                  <a:pos x="95" y="127"/>
                </a:cxn>
                <a:cxn ang="0">
                  <a:pos x="77" y="123"/>
                </a:cxn>
                <a:cxn ang="0">
                  <a:pos x="58" y="120"/>
                </a:cxn>
                <a:cxn ang="0">
                  <a:pos x="49" y="127"/>
                </a:cxn>
                <a:cxn ang="0">
                  <a:pos x="45" y="130"/>
                </a:cxn>
                <a:cxn ang="0">
                  <a:pos x="41" y="128"/>
                </a:cxn>
                <a:cxn ang="0">
                  <a:pos x="41" y="124"/>
                </a:cxn>
                <a:cxn ang="0">
                  <a:pos x="43" y="119"/>
                </a:cxn>
                <a:cxn ang="0">
                  <a:pos x="41" y="117"/>
                </a:cxn>
                <a:cxn ang="0">
                  <a:pos x="25" y="119"/>
                </a:cxn>
                <a:cxn ang="0">
                  <a:pos x="17" y="113"/>
                </a:cxn>
                <a:cxn ang="0">
                  <a:pos x="36" y="89"/>
                </a:cxn>
                <a:cxn ang="0">
                  <a:pos x="52" y="76"/>
                </a:cxn>
                <a:cxn ang="0">
                  <a:pos x="49" y="69"/>
                </a:cxn>
                <a:cxn ang="0">
                  <a:pos x="34" y="63"/>
                </a:cxn>
                <a:cxn ang="0">
                  <a:pos x="17" y="53"/>
                </a:cxn>
                <a:cxn ang="0">
                  <a:pos x="4" y="35"/>
                </a:cxn>
                <a:cxn ang="0">
                  <a:pos x="0" y="23"/>
                </a:cxn>
                <a:cxn ang="0">
                  <a:pos x="6" y="12"/>
                </a:cxn>
                <a:cxn ang="0">
                  <a:pos x="14" y="13"/>
                </a:cxn>
                <a:cxn ang="0">
                  <a:pos x="30" y="4"/>
                </a:cxn>
              </a:cxnLst>
              <a:rect l="0" t="0" r="r" b="b"/>
              <a:pathLst>
                <a:path w="116" h="130">
                  <a:moveTo>
                    <a:pt x="37" y="0"/>
                  </a:moveTo>
                  <a:lnTo>
                    <a:pt x="45" y="2"/>
                  </a:lnTo>
                  <a:lnTo>
                    <a:pt x="52" y="5"/>
                  </a:lnTo>
                  <a:lnTo>
                    <a:pt x="60" y="5"/>
                  </a:lnTo>
                  <a:lnTo>
                    <a:pt x="70" y="6"/>
                  </a:lnTo>
                  <a:lnTo>
                    <a:pt x="78" y="8"/>
                  </a:lnTo>
                  <a:lnTo>
                    <a:pt x="84" y="12"/>
                  </a:lnTo>
                  <a:lnTo>
                    <a:pt x="85" y="17"/>
                  </a:lnTo>
                  <a:lnTo>
                    <a:pt x="82" y="23"/>
                  </a:lnTo>
                  <a:lnTo>
                    <a:pt x="71" y="34"/>
                  </a:lnTo>
                  <a:lnTo>
                    <a:pt x="67" y="39"/>
                  </a:lnTo>
                  <a:lnTo>
                    <a:pt x="67" y="42"/>
                  </a:lnTo>
                  <a:lnTo>
                    <a:pt x="73" y="49"/>
                  </a:lnTo>
                  <a:lnTo>
                    <a:pt x="80" y="58"/>
                  </a:lnTo>
                  <a:lnTo>
                    <a:pt x="88" y="69"/>
                  </a:lnTo>
                  <a:lnTo>
                    <a:pt x="95" y="76"/>
                  </a:lnTo>
                  <a:lnTo>
                    <a:pt x="101" y="82"/>
                  </a:lnTo>
                  <a:lnTo>
                    <a:pt x="108" y="89"/>
                  </a:lnTo>
                  <a:lnTo>
                    <a:pt x="114" y="97"/>
                  </a:lnTo>
                  <a:lnTo>
                    <a:pt x="116" y="104"/>
                  </a:lnTo>
                  <a:lnTo>
                    <a:pt x="115" y="112"/>
                  </a:lnTo>
                  <a:lnTo>
                    <a:pt x="110" y="119"/>
                  </a:lnTo>
                  <a:lnTo>
                    <a:pt x="101" y="124"/>
                  </a:lnTo>
                  <a:lnTo>
                    <a:pt x="95" y="127"/>
                  </a:lnTo>
                  <a:lnTo>
                    <a:pt x="86" y="126"/>
                  </a:lnTo>
                  <a:lnTo>
                    <a:pt x="77" y="123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4" y="123"/>
                  </a:lnTo>
                  <a:lnTo>
                    <a:pt x="49" y="127"/>
                  </a:lnTo>
                  <a:lnTo>
                    <a:pt x="47" y="128"/>
                  </a:lnTo>
                  <a:lnTo>
                    <a:pt x="45" y="130"/>
                  </a:lnTo>
                  <a:lnTo>
                    <a:pt x="43" y="130"/>
                  </a:lnTo>
                  <a:lnTo>
                    <a:pt x="41" y="128"/>
                  </a:lnTo>
                  <a:lnTo>
                    <a:pt x="40" y="126"/>
                  </a:lnTo>
                  <a:lnTo>
                    <a:pt x="41" y="124"/>
                  </a:lnTo>
                  <a:lnTo>
                    <a:pt x="41" y="121"/>
                  </a:lnTo>
                  <a:lnTo>
                    <a:pt x="43" y="119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3" y="119"/>
                  </a:lnTo>
                  <a:lnTo>
                    <a:pt x="25" y="119"/>
                  </a:lnTo>
                  <a:lnTo>
                    <a:pt x="18" y="117"/>
                  </a:lnTo>
                  <a:lnTo>
                    <a:pt x="17" y="113"/>
                  </a:lnTo>
                  <a:lnTo>
                    <a:pt x="19" y="108"/>
                  </a:lnTo>
                  <a:lnTo>
                    <a:pt x="36" y="89"/>
                  </a:lnTo>
                  <a:lnTo>
                    <a:pt x="45" y="80"/>
                  </a:lnTo>
                  <a:lnTo>
                    <a:pt x="52" y="76"/>
                  </a:lnTo>
                  <a:lnTo>
                    <a:pt x="54" y="74"/>
                  </a:lnTo>
                  <a:lnTo>
                    <a:pt x="49" y="69"/>
                  </a:lnTo>
                  <a:lnTo>
                    <a:pt x="43" y="67"/>
                  </a:lnTo>
                  <a:lnTo>
                    <a:pt x="34" y="63"/>
                  </a:lnTo>
                  <a:lnTo>
                    <a:pt x="26" y="60"/>
                  </a:lnTo>
                  <a:lnTo>
                    <a:pt x="17" y="53"/>
                  </a:lnTo>
                  <a:lnTo>
                    <a:pt x="10" y="43"/>
                  </a:lnTo>
                  <a:lnTo>
                    <a:pt x="4" y="35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21" y="13"/>
                  </a:lnTo>
                  <a:lnTo>
                    <a:pt x="30" y="4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EAFCE25D-E615-F944-B304-1A521A066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9213" y="1409700"/>
              <a:ext cx="3976688" cy="2686050"/>
            </a:xfrm>
            <a:custGeom>
              <a:avLst/>
              <a:gdLst/>
              <a:ahLst/>
              <a:cxnLst>
                <a:cxn ang="0">
                  <a:pos x="578" y="560"/>
                </a:cxn>
                <a:cxn ang="0">
                  <a:pos x="697" y="476"/>
                </a:cxn>
                <a:cxn ang="0">
                  <a:pos x="823" y="469"/>
                </a:cxn>
                <a:cxn ang="0">
                  <a:pos x="902" y="574"/>
                </a:cxn>
                <a:cxn ang="0">
                  <a:pos x="908" y="469"/>
                </a:cxn>
                <a:cxn ang="0">
                  <a:pos x="1567" y="16"/>
                </a:cxn>
                <a:cxn ang="0">
                  <a:pos x="1810" y="57"/>
                </a:cxn>
                <a:cxn ang="0">
                  <a:pos x="1998" y="63"/>
                </a:cxn>
                <a:cxn ang="0">
                  <a:pos x="2051" y="31"/>
                </a:cxn>
                <a:cxn ang="0">
                  <a:pos x="2147" y="101"/>
                </a:cxn>
                <a:cxn ang="0">
                  <a:pos x="2461" y="121"/>
                </a:cxn>
                <a:cxn ang="0">
                  <a:pos x="2412" y="252"/>
                </a:cxn>
                <a:cxn ang="0">
                  <a:pos x="2192" y="427"/>
                </a:cxn>
                <a:cxn ang="0">
                  <a:pos x="2256" y="258"/>
                </a:cxn>
                <a:cxn ang="0">
                  <a:pos x="1998" y="311"/>
                </a:cxn>
                <a:cxn ang="0">
                  <a:pos x="2025" y="363"/>
                </a:cxn>
                <a:cxn ang="0">
                  <a:pos x="2032" y="475"/>
                </a:cxn>
                <a:cxn ang="0">
                  <a:pos x="1864" y="561"/>
                </a:cxn>
                <a:cxn ang="0">
                  <a:pos x="1805" y="609"/>
                </a:cxn>
                <a:cxn ang="0">
                  <a:pos x="1721" y="582"/>
                </a:cxn>
                <a:cxn ang="0">
                  <a:pos x="1732" y="786"/>
                </a:cxn>
                <a:cxn ang="0">
                  <a:pos x="1601" y="874"/>
                </a:cxn>
                <a:cxn ang="0">
                  <a:pos x="1564" y="1050"/>
                </a:cxn>
                <a:cxn ang="0">
                  <a:pos x="1464" y="919"/>
                </a:cxn>
                <a:cxn ang="0">
                  <a:pos x="1363" y="844"/>
                </a:cxn>
                <a:cxn ang="0">
                  <a:pos x="1179" y="992"/>
                </a:cxn>
                <a:cxn ang="0">
                  <a:pos x="1067" y="787"/>
                </a:cxn>
                <a:cxn ang="0">
                  <a:pos x="838" y="726"/>
                </a:cxn>
                <a:cxn ang="0">
                  <a:pos x="982" y="828"/>
                </a:cxn>
                <a:cxn ang="0">
                  <a:pos x="752" y="892"/>
                </a:cxn>
                <a:cxn ang="0">
                  <a:pos x="725" y="922"/>
                </a:cxn>
                <a:cxn ang="0">
                  <a:pos x="827" y="1115"/>
                </a:cxn>
                <a:cxn ang="0">
                  <a:pos x="689" y="1442"/>
                </a:cxn>
                <a:cxn ang="0">
                  <a:pos x="543" y="1673"/>
                </a:cxn>
                <a:cxn ang="0">
                  <a:pos x="391" y="1470"/>
                </a:cxn>
                <a:cxn ang="0">
                  <a:pos x="339" y="1098"/>
                </a:cxn>
                <a:cxn ang="0">
                  <a:pos x="122" y="1111"/>
                </a:cxn>
                <a:cxn ang="0">
                  <a:pos x="22" y="878"/>
                </a:cxn>
                <a:cxn ang="0">
                  <a:pos x="198" y="635"/>
                </a:cxn>
                <a:cxn ang="0">
                  <a:pos x="373" y="672"/>
                </a:cxn>
                <a:cxn ang="0">
                  <a:pos x="573" y="720"/>
                </a:cxn>
                <a:cxn ang="0">
                  <a:pos x="614" y="623"/>
                </a:cxn>
                <a:cxn ang="0">
                  <a:pos x="520" y="613"/>
                </a:cxn>
                <a:cxn ang="0">
                  <a:pos x="435" y="546"/>
                </a:cxn>
                <a:cxn ang="0">
                  <a:pos x="350" y="512"/>
                </a:cxn>
                <a:cxn ang="0">
                  <a:pos x="194" y="616"/>
                </a:cxn>
                <a:cxn ang="0">
                  <a:pos x="105" y="546"/>
                </a:cxn>
                <a:cxn ang="0">
                  <a:pos x="245" y="412"/>
                </a:cxn>
                <a:cxn ang="0">
                  <a:pos x="360" y="316"/>
                </a:cxn>
                <a:cxn ang="0">
                  <a:pos x="526" y="295"/>
                </a:cxn>
                <a:cxn ang="0">
                  <a:pos x="514" y="211"/>
                </a:cxn>
                <a:cxn ang="0">
                  <a:pos x="451" y="283"/>
                </a:cxn>
                <a:cxn ang="0">
                  <a:pos x="298" y="286"/>
                </a:cxn>
                <a:cxn ang="0">
                  <a:pos x="613" y="109"/>
                </a:cxn>
                <a:cxn ang="0">
                  <a:pos x="689" y="200"/>
                </a:cxn>
                <a:cxn ang="0">
                  <a:pos x="785" y="178"/>
                </a:cxn>
                <a:cxn ang="0">
                  <a:pos x="905" y="143"/>
                </a:cxn>
                <a:cxn ang="0">
                  <a:pos x="1095" y="135"/>
                </a:cxn>
                <a:cxn ang="0">
                  <a:pos x="1132" y="164"/>
                </a:cxn>
                <a:cxn ang="0">
                  <a:pos x="1201" y="120"/>
                </a:cxn>
                <a:cxn ang="0">
                  <a:pos x="1191" y="102"/>
                </a:cxn>
                <a:cxn ang="0">
                  <a:pos x="1244" y="71"/>
                </a:cxn>
                <a:cxn ang="0">
                  <a:pos x="1475" y="26"/>
                </a:cxn>
              </a:cxnLst>
              <a:rect l="0" t="0" r="r" b="b"/>
              <a:pathLst>
                <a:path w="2505" h="1692">
                  <a:moveTo>
                    <a:pt x="643" y="1161"/>
                  </a:moveTo>
                  <a:lnTo>
                    <a:pt x="634" y="1163"/>
                  </a:lnTo>
                  <a:lnTo>
                    <a:pt x="630" y="1167"/>
                  </a:lnTo>
                  <a:lnTo>
                    <a:pt x="629" y="1174"/>
                  </a:lnTo>
                  <a:lnTo>
                    <a:pt x="628" y="1182"/>
                  </a:lnTo>
                  <a:lnTo>
                    <a:pt x="628" y="1193"/>
                  </a:lnTo>
                  <a:lnTo>
                    <a:pt x="629" y="1201"/>
                  </a:lnTo>
                  <a:lnTo>
                    <a:pt x="633" y="1205"/>
                  </a:lnTo>
                  <a:lnTo>
                    <a:pt x="640" y="1203"/>
                  </a:lnTo>
                  <a:lnTo>
                    <a:pt x="647" y="1196"/>
                  </a:lnTo>
                  <a:lnTo>
                    <a:pt x="652" y="1185"/>
                  </a:lnTo>
                  <a:lnTo>
                    <a:pt x="656" y="1172"/>
                  </a:lnTo>
                  <a:lnTo>
                    <a:pt x="655" y="1164"/>
                  </a:lnTo>
                  <a:lnTo>
                    <a:pt x="651" y="1161"/>
                  </a:lnTo>
                  <a:lnTo>
                    <a:pt x="643" y="1161"/>
                  </a:lnTo>
                  <a:close/>
                  <a:moveTo>
                    <a:pt x="619" y="467"/>
                  </a:moveTo>
                  <a:lnTo>
                    <a:pt x="617" y="468"/>
                  </a:lnTo>
                  <a:lnTo>
                    <a:pt x="613" y="469"/>
                  </a:lnTo>
                  <a:lnTo>
                    <a:pt x="610" y="474"/>
                  </a:lnTo>
                  <a:lnTo>
                    <a:pt x="606" y="479"/>
                  </a:lnTo>
                  <a:lnTo>
                    <a:pt x="599" y="491"/>
                  </a:lnTo>
                  <a:lnTo>
                    <a:pt x="592" y="502"/>
                  </a:lnTo>
                  <a:lnTo>
                    <a:pt x="580" y="515"/>
                  </a:lnTo>
                  <a:lnTo>
                    <a:pt x="576" y="522"/>
                  </a:lnTo>
                  <a:lnTo>
                    <a:pt x="574" y="528"/>
                  </a:lnTo>
                  <a:lnTo>
                    <a:pt x="580" y="537"/>
                  </a:lnTo>
                  <a:lnTo>
                    <a:pt x="580" y="543"/>
                  </a:lnTo>
                  <a:lnTo>
                    <a:pt x="578" y="550"/>
                  </a:lnTo>
                  <a:lnTo>
                    <a:pt x="577" y="556"/>
                  </a:lnTo>
                  <a:lnTo>
                    <a:pt x="577" y="559"/>
                  </a:lnTo>
                  <a:lnTo>
                    <a:pt x="578" y="560"/>
                  </a:lnTo>
                  <a:lnTo>
                    <a:pt x="580" y="559"/>
                  </a:lnTo>
                  <a:lnTo>
                    <a:pt x="588" y="554"/>
                  </a:lnTo>
                  <a:lnTo>
                    <a:pt x="591" y="552"/>
                  </a:lnTo>
                  <a:lnTo>
                    <a:pt x="595" y="550"/>
                  </a:lnTo>
                  <a:lnTo>
                    <a:pt x="606" y="550"/>
                  </a:lnTo>
                  <a:lnTo>
                    <a:pt x="617" y="552"/>
                  </a:lnTo>
                  <a:lnTo>
                    <a:pt x="625" y="550"/>
                  </a:lnTo>
                  <a:lnTo>
                    <a:pt x="632" y="545"/>
                  </a:lnTo>
                  <a:lnTo>
                    <a:pt x="637" y="539"/>
                  </a:lnTo>
                  <a:lnTo>
                    <a:pt x="647" y="537"/>
                  </a:lnTo>
                  <a:lnTo>
                    <a:pt x="658" y="537"/>
                  </a:lnTo>
                  <a:lnTo>
                    <a:pt x="669" y="538"/>
                  </a:lnTo>
                  <a:lnTo>
                    <a:pt x="693" y="549"/>
                  </a:lnTo>
                  <a:lnTo>
                    <a:pt x="704" y="553"/>
                  </a:lnTo>
                  <a:lnTo>
                    <a:pt x="726" y="553"/>
                  </a:lnTo>
                  <a:lnTo>
                    <a:pt x="738" y="550"/>
                  </a:lnTo>
                  <a:lnTo>
                    <a:pt x="748" y="549"/>
                  </a:lnTo>
                  <a:lnTo>
                    <a:pt x="752" y="545"/>
                  </a:lnTo>
                  <a:lnTo>
                    <a:pt x="752" y="537"/>
                  </a:lnTo>
                  <a:lnTo>
                    <a:pt x="748" y="528"/>
                  </a:lnTo>
                  <a:lnTo>
                    <a:pt x="740" y="520"/>
                  </a:lnTo>
                  <a:lnTo>
                    <a:pt x="726" y="509"/>
                  </a:lnTo>
                  <a:lnTo>
                    <a:pt x="714" y="500"/>
                  </a:lnTo>
                  <a:lnTo>
                    <a:pt x="701" y="491"/>
                  </a:lnTo>
                  <a:lnTo>
                    <a:pt x="696" y="490"/>
                  </a:lnTo>
                  <a:lnTo>
                    <a:pt x="693" y="487"/>
                  </a:lnTo>
                  <a:lnTo>
                    <a:pt x="690" y="486"/>
                  </a:lnTo>
                  <a:lnTo>
                    <a:pt x="688" y="483"/>
                  </a:lnTo>
                  <a:lnTo>
                    <a:pt x="688" y="482"/>
                  </a:lnTo>
                  <a:lnTo>
                    <a:pt x="689" y="480"/>
                  </a:lnTo>
                  <a:lnTo>
                    <a:pt x="697" y="476"/>
                  </a:lnTo>
                  <a:lnTo>
                    <a:pt x="701" y="472"/>
                  </a:lnTo>
                  <a:lnTo>
                    <a:pt x="703" y="469"/>
                  </a:lnTo>
                  <a:lnTo>
                    <a:pt x="703" y="468"/>
                  </a:lnTo>
                  <a:lnTo>
                    <a:pt x="701" y="467"/>
                  </a:lnTo>
                  <a:lnTo>
                    <a:pt x="699" y="467"/>
                  </a:lnTo>
                  <a:lnTo>
                    <a:pt x="689" y="468"/>
                  </a:lnTo>
                  <a:lnTo>
                    <a:pt x="681" y="471"/>
                  </a:lnTo>
                  <a:lnTo>
                    <a:pt x="677" y="476"/>
                  </a:lnTo>
                  <a:lnTo>
                    <a:pt x="675" y="482"/>
                  </a:lnTo>
                  <a:lnTo>
                    <a:pt x="671" y="486"/>
                  </a:lnTo>
                  <a:lnTo>
                    <a:pt x="669" y="490"/>
                  </a:lnTo>
                  <a:lnTo>
                    <a:pt x="665" y="493"/>
                  </a:lnTo>
                  <a:lnTo>
                    <a:pt x="663" y="494"/>
                  </a:lnTo>
                  <a:lnTo>
                    <a:pt x="660" y="496"/>
                  </a:lnTo>
                  <a:lnTo>
                    <a:pt x="658" y="498"/>
                  </a:lnTo>
                  <a:lnTo>
                    <a:pt x="652" y="501"/>
                  </a:lnTo>
                  <a:lnTo>
                    <a:pt x="648" y="501"/>
                  </a:lnTo>
                  <a:lnTo>
                    <a:pt x="643" y="490"/>
                  </a:lnTo>
                  <a:lnTo>
                    <a:pt x="632" y="471"/>
                  </a:lnTo>
                  <a:lnTo>
                    <a:pt x="626" y="467"/>
                  </a:lnTo>
                  <a:lnTo>
                    <a:pt x="619" y="467"/>
                  </a:lnTo>
                  <a:close/>
                  <a:moveTo>
                    <a:pt x="875" y="453"/>
                  </a:moveTo>
                  <a:lnTo>
                    <a:pt x="874" y="454"/>
                  </a:lnTo>
                  <a:lnTo>
                    <a:pt x="871" y="456"/>
                  </a:lnTo>
                  <a:lnTo>
                    <a:pt x="864" y="463"/>
                  </a:lnTo>
                  <a:lnTo>
                    <a:pt x="860" y="465"/>
                  </a:lnTo>
                  <a:lnTo>
                    <a:pt x="856" y="469"/>
                  </a:lnTo>
                  <a:lnTo>
                    <a:pt x="848" y="471"/>
                  </a:lnTo>
                  <a:lnTo>
                    <a:pt x="838" y="469"/>
                  </a:lnTo>
                  <a:lnTo>
                    <a:pt x="830" y="468"/>
                  </a:lnTo>
                  <a:lnTo>
                    <a:pt x="823" y="469"/>
                  </a:lnTo>
                  <a:lnTo>
                    <a:pt x="812" y="480"/>
                  </a:lnTo>
                  <a:lnTo>
                    <a:pt x="808" y="491"/>
                  </a:lnTo>
                  <a:lnTo>
                    <a:pt x="811" y="502"/>
                  </a:lnTo>
                  <a:lnTo>
                    <a:pt x="815" y="509"/>
                  </a:lnTo>
                  <a:lnTo>
                    <a:pt x="820" y="519"/>
                  </a:lnTo>
                  <a:lnTo>
                    <a:pt x="827" y="530"/>
                  </a:lnTo>
                  <a:lnTo>
                    <a:pt x="834" y="538"/>
                  </a:lnTo>
                  <a:lnTo>
                    <a:pt x="840" y="542"/>
                  </a:lnTo>
                  <a:lnTo>
                    <a:pt x="845" y="543"/>
                  </a:lnTo>
                  <a:lnTo>
                    <a:pt x="861" y="549"/>
                  </a:lnTo>
                  <a:lnTo>
                    <a:pt x="866" y="554"/>
                  </a:lnTo>
                  <a:lnTo>
                    <a:pt x="863" y="561"/>
                  </a:lnTo>
                  <a:lnTo>
                    <a:pt x="852" y="572"/>
                  </a:lnTo>
                  <a:lnTo>
                    <a:pt x="846" y="575"/>
                  </a:lnTo>
                  <a:lnTo>
                    <a:pt x="840" y="575"/>
                  </a:lnTo>
                  <a:lnTo>
                    <a:pt x="835" y="576"/>
                  </a:lnTo>
                  <a:lnTo>
                    <a:pt x="834" y="582"/>
                  </a:lnTo>
                  <a:lnTo>
                    <a:pt x="837" y="598"/>
                  </a:lnTo>
                  <a:lnTo>
                    <a:pt x="840" y="604"/>
                  </a:lnTo>
                  <a:lnTo>
                    <a:pt x="842" y="608"/>
                  </a:lnTo>
                  <a:lnTo>
                    <a:pt x="850" y="611"/>
                  </a:lnTo>
                  <a:lnTo>
                    <a:pt x="861" y="615"/>
                  </a:lnTo>
                  <a:lnTo>
                    <a:pt x="872" y="617"/>
                  </a:lnTo>
                  <a:lnTo>
                    <a:pt x="881" y="620"/>
                  </a:lnTo>
                  <a:lnTo>
                    <a:pt x="889" y="620"/>
                  </a:lnTo>
                  <a:lnTo>
                    <a:pt x="898" y="619"/>
                  </a:lnTo>
                  <a:lnTo>
                    <a:pt x="908" y="615"/>
                  </a:lnTo>
                  <a:lnTo>
                    <a:pt x="911" y="611"/>
                  </a:lnTo>
                  <a:lnTo>
                    <a:pt x="909" y="601"/>
                  </a:lnTo>
                  <a:lnTo>
                    <a:pt x="907" y="587"/>
                  </a:lnTo>
                  <a:lnTo>
                    <a:pt x="902" y="574"/>
                  </a:lnTo>
                  <a:lnTo>
                    <a:pt x="897" y="564"/>
                  </a:lnTo>
                  <a:lnTo>
                    <a:pt x="896" y="561"/>
                  </a:lnTo>
                  <a:lnTo>
                    <a:pt x="896" y="560"/>
                  </a:lnTo>
                  <a:lnTo>
                    <a:pt x="898" y="554"/>
                  </a:lnTo>
                  <a:lnTo>
                    <a:pt x="902" y="550"/>
                  </a:lnTo>
                  <a:lnTo>
                    <a:pt x="905" y="545"/>
                  </a:lnTo>
                  <a:lnTo>
                    <a:pt x="901" y="541"/>
                  </a:lnTo>
                  <a:lnTo>
                    <a:pt x="896" y="538"/>
                  </a:lnTo>
                  <a:lnTo>
                    <a:pt x="891" y="537"/>
                  </a:lnTo>
                  <a:lnTo>
                    <a:pt x="886" y="531"/>
                  </a:lnTo>
                  <a:lnTo>
                    <a:pt x="883" y="527"/>
                  </a:lnTo>
                  <a:lnTo>
                    <a:pt x="882" y="523"/>
                  </a:lnTo>
                  <a:lnTo>
                    <a:pt x="879" y="519"/>
                  </a:lnTo>
                  <a:lnTo>
                    <a:pt x="878" y="515"/>
                  </a:lnTo>
                  <a:lnTo>
                    <a:pt x="874" y="511"/>
                  </a:lnTo>
                  <a:lnTo>
                    <a:pt x="871" y="509"/>
                  </a:lnTo>
                  <a:lnTo>
                    <a:pt x="867" y="509"/>
                  </a:lnTo>
                  <a:lnTo>
                    <a:pt x="866" y="511"/>
                  </a:lnTo>
                  <a:lnTo>
                    <a:pt x="864" y="511"/>
                  </a:lnTo>
                  <a:lnTo>
                    <a:pt x="864" y="509"/>
                  </a:lnTo>
                  <a:lnTo>
                    <a:pt x="863" y="508"/>
                  </a:lnTo>
                  <a:lnTo>
                    <a:pt x="863" y="502"/>
                  </a:lnTo>
                  <a:lnTo>
                    <a:pt x="866" y="493"/>
                  </a:lnTo>
                  <a:lnTo>
                    <a:pt x="872" y="486"/>
                  </a:lnTo>
                  <a:lnTo>
                    <a:pt x="879" y="485"/>
                  </a:lnTo>
                  <a:lnTo>
                    <a:pt x="893" y="490"/>
                  </a:lnTo>
                  <a:lnTo>
                    <a:pt x="901" y="491"/>
                  </a:lnTo>
                  <a:lnTo>
                    <a:pt x="909" y="490"/>
                  </a:lnTo>
                  <a:lnTo>
                    <a:pt x="916" y="487"/>
                  </a:lnTo>
                  <a:lnTo>
                    <a:pt x="916" y="483"/>
                  </a:lnTo>
                  <a:lnTo>
                    <a:pt x="908" y="469"/>
                  </a:lnTo>
                  <a:lnTo>
                    <a:pt x="904" y="464"/>
                  </a:lnTo>
                  <a:lnTo>
                    <a:pt x="898" y="459"/>
                  </a:lnTo>
                  <a:lnTo>
                    <a:pt x="890" y="454"/>
                  </a:lnTo>
                  <a:lnTo>
                    <a:pt x="881" y="453"/>
                  </a:lnTo>
                  <a:lnTo>
                    <a:pt x="875" y="453"/>
                  </a:lnTo>
                  <a:close/>
                  <a:moveTo>
                    <a:pt x="624" y="243"/>
                  </a:moveTo>
                  <a:lnTo>
                    <a:pt x="617" y="245"/>
                  </a:lnTo>
                  <a:lnTo>
                    <a:pt x="613" y="250"/>
                  </a:lnTo>
                  <a:lnTo>
                    <a:pt x="614" y="257"/>
                  </a:lnTo>
                  <a:lnTo>
                    <a:pt x="621" y="261"/>
                  </a:lnTo>
                  <a:lnTo>
                    <a:pt x="629" y="265"/>
                  </a:lnTo>
                  <a:lnTo>
                    <a:pt x="637" y="265"/>
                  </a:lnTo>
                  <a:lnTo>
                    <a:pt x="643" y="263"/>
                  </a:lnTo>
                  <a:lnTo>
                    <a:pt x="643" y="257"/>
                  </a:lnTo>
                  <a:lnTo>
                    <a:pt x="639" y="252"/>
                  </a:lnTo>
                  <a:lnTo>
                    <a:pt x="632" y="246"/>
                  </a:lnTo>
                  <a:lnTo>
                    <a:pt x="624" y="243"/>
                  </a:lnTo>
                  <a:close/>
                  <a:moveTo>
                    <a:pt x="1520" y="0"/>
                  </a:moveTo>
                  <a:lnTo>
                    <a:pt x="1522" y="1"/>
                  </a:lnTo>
                  <a:lnTo>
                    <a:pt x="1522" y="2"/>
                  </a:lnTo>
                  <a:lnTo>
                    <a:pt x="1526" y="5"/>
                  </a:lnTo>
                  <a:lnTo>
                    <a:pt x="1531" y="5"/>
                  </a:lnTo>
                  <a:lnTo>
                    <a:pt x="1540" y="4"/>
                  </a:lnTo>
                  <a:lnTo>
                    <a:pt x="1551" y="5"/>
                  </a:lnTo>
                  <a:lnTo>
                    <a:pt x="1563" y="9"/>
                  </a:lnTo>
                  <a:lnTo>
                    <a:pt x="1567" y="12"/>
                  </a:lnTo>
                  <a:lnTo>
                    <a:pt x="1570" y="13"/>
                  </a:lnTo>
                  <a:lnTo>
                    <a:pt x="1572" y="13"/>
                  </a:lnTo>
                  <a:lnTo>
                    <a:pt x="1572" y="15"/>
                  </a:lnTo>
                  <a:lnTo>
                    <a:pt x="1567" y="15"/>
                  </a:lnTo>
                  <a:lnTo>
                    <a:pt x="1567" y="16"/>
                  </a:lnTo>
                  <a:lnTo>
                    <a:pt x="1568" y="17"/>
                  </a:lnTo>
                  <a:lnTo>
                    <a:pt x="1572" y="20"/>
                  </a:lnTo>
                  <a:lnTo>
                    <a:pt x="1578" y="19"/>
                  </a:lnTo>
                  <a:lnTo>
                    <a:pt x="1583" y="16"/>
                  </a:lnTo>
                  <a:lnTo>
                    <a:pt x="1593" y="13"/>
                  </a:lnTo>
                  <a:lnTo>
                    <a:pt x="1607" y="12"/>
                  </a:lnTo>
                  <a:lnTo>
                    <a:pt x="1619" y="13"/>
                  </a:lnTo>
                  <a:lnTo>
                    <a:pt x="1638" y="16"/>
                  </a:lnTo>
                  <a:lnTo>
                    <a:pt x="1649" y="16"/>
                  </a:lnTo>
                  <a:lnTo>
                    <a:pt x="1660" y="19"/>
                  </a:lnTo>
                  <a:lnTo>
                    <a:pt x="1669" y="23"/>
                  </a:lnTo>
                  <a:lnTo>
                    <a:pt x="1672" y="28"/>
                  </a:lnTo>
                  <a:lnTo>
                    <a:pt x="1671" y="35"/>
                  </a:lnTo>
                  <a:lnTo>
                    <a:pt x="1667" y="42"/>
                  </a:lnTo>
                  <a:lnTo>
                    <a:pt x="1661" y="49"/>
                  </a:lnTo>
                  <a:lnTo>
                    <a:pt x="1656" y="54"/>
                  </a:lnTo>
                  <a:lnTo>
                    <a:pt x="1657" y="56"/>
                  </a:lnTo>
                  <a:lnTo>
                    <a:pt x="1659" y="58"/>
                  </a:lnTo>
                  <a:lnTo>
                    <a:pt x="1661" y="58"/>
                  </a:lnTo>
                  <a:lnTo>
                    <a:pt x="1664" y="60"/>
                  </a:lnTo>
                  <a:lnTo>
                    <a:pt x="1700" y="60"/>
                  </a:lnTo>
                  <a:lnTo>
                    <a:pt x="1713" y="61"/>
                  </a:lnTo>
                  <a:lnTo>
                    <a:pt x="1726" y="63"/>
                  </a:lnTo>
                  <a:lnTo>
                    <a:pt x="1739" y="67"/>
                  </a:lnTo>
                  <a:lnTo>
                    <a:pt x="1749" y="71"/>
                  </a:lnTo>
                  <a:lnTo>
                    <a:pt x="1756" y="74"/>
                  </a:lnTo>
                  <a:lnTo>
                    <a:pt x="1764" y="72"/>
                  </a:lnTo>
                  <a:lnTo>
                    <a:pt x="1773" y="69"/>
                  </a:lnTo>
                  <a:lnTo>
                    <a:pt x="1787" y="61"/>
                  </a:lnTo>
                  <a:lnTo>
                    <a:pt x="1798" y="58"/>
                  </a:lnTo>
                  <a:lnTo>
                    <a:pt x="1810" y="57"/>
                  </a:lnTo>
                  <a:lnTo>
                    <a:pt x="1820" y="56"/>
                  </a:lnTo>
                  <a:lnTo>
                    <a:pt x="1839" y="56"/>
                  </a:lnTo>
                  <a:lnTo>
                    <a:pt x="1850" y="57"/>
                  </a:lnTo>
                  <a:lnTo>
                    <a:pt x="1855" y="58"/>
                  </a:lnTo>
                  <a:lnTo>
                    <a:pt x="1858" y="64"/>
                  </a:lnTo>
                  <a:lnTo>
                    <a:pt x="1860" y="74"/>
                  </a:lnTo>
                  <a:lnTo>
                    <a:pt x="1861" y="84"/>
                  </a:lnTo>
                  <a:lnTo>
                    <a:pt x="1862" y="89"/>
                  </a:lnTo>
                  <a:lnTo>
                    <a:pt x="1864" y="94"/>
                  </a:lnTo>
                  <a:lnTo>
                    <a:pt x="1870" y="101"/>
                  </a:lnTo>
                  <a:lnTo>
                    <a:pt x="1875" y="104"/>
                  </a:lnTo>
                  <a:lnTo>
                    <a:pt x="1879" y="105"/>
                  </a:lnTo>
                  <a:lnTo>
                    <a:pt x="1886" y="104"/>
                  </a:lnTo>
                  <a:lnTo>
                    <a:pt x="1894" y="98"/>
                  </a:lnTo>
                  <a:lnTo>
                    <a:pt x="1901" y="91"/>
                  </a:lnTo>
                  <a:lnTo>
                    <a:pt x="1906" y="87"/>
                  </a:lnTo>
                  <a:lnTo>
                    <a:pt x="1909" y="87"/>
                  </a:lnTo>
                  <a:lnTo>
                    <a:pt x="1910" y="89"/>
                  </a:lnTo>
                  <a:lnTo>
                    <a:pt x="1913" y="90"/>
                  </a:lnTo>
                  <a:lnTo>
                    <a:pt x="1917" y="94"/>
                  </a:lnTo>
                  <a:lnTo>
                    <a:pt x="1920" y="95"/>
                  </a:lnTo>
                  <a:lnTo>
                    <a:pt x="1921" y="94"/>
                  </a:lnTo>
                  <a:lnTo>
                    <a:pt x="1925" y="93"/>
                  </a:lnTo>
                  <a:lnTo>
                    <a:pt x="1954" y="93"/>
                  </a:lnTo>
                  <a:lnTo>
                    <a:pt x="1962" y="90"/>
                  </a:lnTo>
                  <a:lnTo>
                    <a:pt x="1969" y="87"/>
                  </a:lnTo>
                  <a:lnTo>
                    <a:pt x="1984" y="87"/>
                  </a:lnTo>
                  <a:lnTo>
                    <a:pt x="1994" y="78"/>
                  </a:lnTo>
                  <a:lnTo>
                    <a:pt x="1996" y="71"/>
                  </a:lnTo>
                  <a:lnTo>
                    <a:pt x="1998" y="65"/>
                  </a:lnTo>
                  <a:lnTo>
                    <a:pt x="1998" y="63"/>
                  </a:lnTo>
                  <a:lnTo>
                    <a:pt x="2000" y="57"/>
                  </a:lnTo>
                  <a:lnTo>
                    <a:pt x="2000" y="54"/>
                  </a:lnTo>
                  <a:lnTo>
                    <a:pt x="1998" y="49"/>
                  </a:lnTo>
                  <a:lnTo>
                    <a:pt x="1992" y="45"/>
                  </a:lnTo>
                  <a:lnTo>
                    <a:pt x="1984" y="43"/>
                  </a:lnTo>
                  <a:lnTo>
                    <a:pt x="1974" y="43"/>
                  </a:lnTo>
                  <a:lnTo>
                    <a:pt x="1962" y="41"/>
                  </a:lnTo>
                  <a:lnTo>
                    <a:pt x="1959" y="39"/>
                  </a:lnTo>
                  <a:lnTo>
                    <a:pt x="1957" y="37"/>
                  </a:lnTo>
                  <a:lnTo>
                    <a:pt x="1955" y="32"/>
                  </a:lnTo>
                  <a:lnTo>
                    <a:pt x="1957" y="30"/>
                  </a:lnTo>
                  <a:lnTo>
                    <a:pt x="1957" y="26"/>
                  </a:lnTo>
                  <a:lnTo>
                    <a:pt x="1958" y="23"/>
                  </a:lnTo>
                  <a:lnTo>
                    <a:pt x="1962" y="19"/>
                  </a:lnTo>
                  <a:lnTo>
                    <a:pt x="1965" y="19"/>
                  </a:lnTo>
                  <a:lnTo>
                    <a:pt x="1966" y="20"/>
                  </a:lnTo>
                  <a:lnTo>
                    <a:pt x="1968" y="23"/>
                  </a:lnTo>
                  <a:lnTo>
                    <a:pt x="1972" y="27"/>
                  </a:lnTo>
                  <a:lnTo>
                    <a:pt x="1979" y="26"/>
                  </a:lnTo>
                  <a:lnTo>
                    <a:pt x="2003" y="26"/>
                  </a:lnTo>
                  <a:lnTo>
                    <a:pt x="2004" y="24"/>
                  </a:lnTo>
                  <a:lnTo>
                    <a:pt x="2004" y="23"/>
                  </a:lnTo>
                  <a:lnTo>
                    <a:pt x="2006" y="23"/>
                  </a:lnTo>
                  <a:lnTo>
                    <a:pt x="2006" y="21"/>
                  </a:lnTo>
                  <a:lnTo>
                    <a:pt x="2007" y="21"/>
                  </a:lnTo>
                  <a:lnTo>
                    <a:pt x="2014" y="23"/>
                  </a:lnTo>
                  <a:lnTo>
                    <a:pt x="2024" y="24"/>
                  </a:lnTo>
                  <a:lnTo>
                    <a:pt x="2035" y="27"/>
                  </a:lnTo>
                  <a:lnTo>
                    <a:pt x="2043" y="28"/>
                  </a:lnTo>
                  <a:lnTo>
                    <a:pt x="2047" y="28"/>
                  </a:lnTo>
                  <a:lnTo>
                    <a:pt x="2051" y="31"/>
                  </a:lnTo>
                  <a:lnTo>
                    <a:pt x="2054" y="32"/>
                  </a:lnTo>
                  <a:lnTo>
                    <a:pt x="2058" y="35"/>
                  </a:lnTo>
                  <a:lnTo>
                    <a:pt x="2059" y="38"/>
                  </a:lnTo>
                  <a:lnTo>
                    <a:pt x="2062" y="39"/>
                  </a:lnTo>
                  <a:lnTo>
                    <a:pt x="2063" y="42"/>
                  </a:lnTo>
                  <a:lnTo>
                    <a:pt x="2061" y="43"/>
                  </a:lnTo>
                  <a:lnTo>
                    <a:pt x="2052" y="46"/>
                  </a:lnTo>
                  <a:lnTo>
                    <a:pt x="2033" y="52"/>
                  </a:lnTo>
                  <a:lnTo>
                    <a:pt x="2026" y="53"/>
                  </a:lnTo>
                  <a:lnTo>
                    <a:pt x="2024" y="53"/>
                  </a:lnTo>
                  <a:lnTo>
                    <a:pt x="2024" y="54"/>
                  </a:lnTo>
                  <a:lnTo>
                    <a:pt x="2022" y="57"/>
                  </a:lnTo>
                  <a:lnTo>
                    <a:pt x="2024" y="58"/>
                  </a:lnTo>
                  <a:lnTo>
                    <a:pt x="2025" y="61"/>
                  </a:lnTo>
                  <a:lnTo>
                    <a:pt x="2026" y="63"/>
                  </a:lnTo>
                  <a:lnTo>
                    <a:pt x="2029" y="63"/>
                  </a:lnTo>
                  <a:lnTo>
                    <a:pt x="2033" y="64"/>
                  </a:lnTo>
                  <a:lnTo>
                    <a:pt x="2039" y="65"/>
                  </a:lnTo>
                  <a:lnTo>
                    <a:pt x="2044" y="68"/>
                  </a:lnTo>
                  <a:lnTo>
                    <a:pt x="2050" y="72"/>
                  </a:lnTo>
                  <a:lnTo>
                    <a:pt x="2056" y="75"/>
                  </a:lnTo>
                  <a:lnTo>
                    <a:pt x="2067" y="75"/>
                  </a:lnTo>
                  <a:lnTo>
                    <a:pt x="2080" y="74"/>
                  </a:lnTo>
                  <a:lnTo>
                    <a:pt x="2089" y="72"/>
                  </a:lnTo>
                  <a:lnTo>
                    <a:pt x="2095" y="72"/>
                  </a:lnTo>
                  <a:lnTo>
                    <a:pt x="2107" y="76"/>
                  </a:lnTo>
                  <a:lnTo>
                    <a:pt x="2115" y="82"/>
                  </a:lnTo>
                  <a:lnTo>
                    <a:pt x="2125" y="89"/>
                  </a:lnTo>
                  <a:lnTo>
                    <a:pt x="2137" y="95"/>
                  </a:lnTo>
                  <a:lnTo>
                    <a:pt x="2144" y="100"/>
                  </a:lnTo>
                  <a:lnTo>
                    <a:pt x="2147" y="101"/>
                  </a:lnTo>
                  <a:lnTo>
                    <a:pt x="2158" y="101"/>
                  </a:lnTo>
                  <a:lnTo>
                    <a:pt x="2170" y="100"/>
                  </a:lnTo>
                  <a:lnTo>
                    <a:pt x="2197" y="97"/>
                  </a:lnTo>
                  <a:lnTo>
                    <a:pt x="2223" y="97"/>
                  </a:lnTo>
                  <a:lnTo>
                    <a:pt x="2230" y="100"/>
                  </a:lnTo>
                  <a:lnTo>
                    <a:pt x="2241" y="106"/>
                  </a:lnTo>
                  <a:lnTo>
                    <a:pt x="2255" y="116"/>
                  </a:lnTo>
                  <a:lnTo>
                    <a:pt x="2263" y="121"/>
                  </a:lnTo>
                  <a:lnTo>
                    <a:pt x="2271" y="121"/>
                  </a:lnTo>
                  <a:lnTo>
                    <a:pt x="2281" y="120"/>
                  </a:lnTo>
                  <a:lnTo>
                    <a:pt x="2298" y="117"/>
                  </a:lnTo>
                  <a:lnTo>
                    <a:pt x="2316" y="116"/>
                  </a:lnTo>
                  <a:lnTo>
                    <a:pt x="2337" y="116"/>
                  </a:lnTo>
                  <a:lnTo>
                    <a:pt x="2349" y="117"/>
                  </a:lnTo>
                  <a:lnTo>
                    <a:pt x="2361" y="120"/>
                  </a:lnTo>
                  <a:lnTo>
                    <a:pt x="2368" y="126"/>
                  </a:lnTo>
                  <a:lnTo>
                    <a:pt x="2371" y="131"/>
                  </a:lnTo>
                  <a:lnTo>
                    <a:pt x="2375" y="134"/>
                  </a:lnTo>
                  <a:lnTo>
                    <a:pt x="2378" y="135"/>
                  </a:lnTo>
                  <a:lnTo>
                    <a:pt x="2382" y="135"/>
                  </a:lnTo>
                  <a:lnTo>
                    <a:pt x="2383" y="132"/>
                  </a:lnTo>
                  <a:lnTo>
                    <a:pt x="2386" y="128"/>
                  </a:lnTo>
                  <a:lnTo>
                    <a:pt x="2389" y="121"/>
                  </a:lnTo>
                  <a:lnTo>
                    <a:pt x="2393" y="115"/>
                  </a:lnTo>
                  <a:lnTo>
                    <a:pt x="2397" y="111"/>
                  </a:lnTo>
                  <a:lnTo>
                    <a:pt x="2401" y="111"/>
                  </a:lnTo>
                  <a:lnTo>
                    <a:pt x="2408" y="112"/>
                  </a:lnTo>
                  <a:lnTo>
                    <a:pt x="2416" y="115"/>
                  </a:lnTo>
                  <a:lnTo>
                    <a:pt x="2423" y="119"/>
                  </a:lnTo>
                  <a:lnTo>
                    <a:pt x="2432" y="121"/>
                  </a:lnTo>
                  <a:lnTo>
                    <a:pt x="2461" y="121"/>
                  </a:lnTo>
                  <a:lnTo>
                    <a:pt x="2475" y="120"/>
                  </a:lnTo>
                  <a:lnTo>
                    <a:pt x="2484" y="121"/>
                  </a:lnTo>
                  <a:lnTo>
                    <a:pt x="2493" y="126"/>
                  </a:lnTo>
                  <a:lnTo>
                    <a:pt x="2501" y="131"/>
                  </a:lnTo>
                  <a:lnTo>
                    <a:pt x="2505" y="139"/>
                  </a:lnTo>
                  <a:lnTo>
                    <a:pt x="2499" y="153"/>
                  </a:lnTo>
                  <a:lnTo>
                    <a:pt x="2499" y="161"/>
                  </a:lnTo>
                  <a:lnTo>
                    <a:pt x="2505" y="178"/>
                  </a:lnTo>
                  <a:lnTo>
                    <a:pt x="2505" y="184"/>
                  </a:lnTo>
                  <a:lnTo>
                    <a:pt x="2504" y="189"/>
                  </a:lnTo>
                  <a:lnTo>
                    <a:pt x="2498" y="194"/>
                  </a:lnTo>
                  <a:lnTo>
                    <a:pt x="2495" y="195"/>
                  </a:lnTo>
                  <a:lnTo>
                    <a:pt x="2491" y="197"/>
                  </a:lnTo>
                  <a:lnTo>
                    <a:pt x="2489" y="198"/>
                  </a:lnTo>
                  <a:lnTo>
                    <a:pt x="2484" y="198"/>
                  </a:lnTo>
                  <a:lnTo>
                    <a:pt x="2482" y="201"/>
                  </a:lnTo>
                  <a:lnTo>
                    <a:pt x="2484" y="205"/>
                  </a:lnTo>
                  <a:lnTo>
                    <a:pt x="2489" y="212"/>
                  </a:lnTo>
                  <a:lnTo>
                    <a:pt x="2495" y="217"/>
                  </a:lnTo>
                  <a:lnTo>
                    <a:pt x="2501" y="223"/>
                  </a:lnTo>
                  <a:lnTo>
                    <a:pt x="2504" y="228"/>
                  </a:lnTo>
                  <a:lnTo>
                    <a:pt x="2502" y="231"/>
                  </a:lnTo>
                  <a:lnTo>
                    <a:pt x="2501" y="232"/>
                  </a:lnTo>
                  <a:lnTo>
                    <a:pt x="2491" y="232"/>
                  </a:lnTo>
                  <a:lnTo>
                    <a:pt x="2489" y="231"/>
                  </a:lnTo>
                  <a:lnTo>
                    <a:pt x="2482" y="230"/>
                  </a:lnTo>
                  <a:lnTo>
                    <a:pt x="2469" y="231"/>
                  </a:lnTo>
                  <a:lnTo>
                    <a:pt x="2456" y="235"/>
                  </a:lnTo>
                  <a:lnTo>
                    <a:pt x="2438" y="239"/>
                  </a:lnTo>
                  <a:lnTo>
                    <a:pt x="2424" y="245"/>
                  </a:lnTo>
                  <a:lnTo>
                    <a:pt x="2412" y="252"/>
                  </a:lnTo>
                  <a:lnTo>
                    <a:pt x="2402" y="257"/>
                  </a:lnTo>
                  <a:lnTo>
                    <a:pt x="2390" y="261"/>
                  </a:lnTo>
                  <a:lnTo>
                    <a:pt x="2376" y="264"/>
                  </a:lnTo>
                  <a:lnTo>
                    <a:pt x="2353" y="264"/>
                  </a:lnTo>
                  <a:lnTo>
                    <a:pt x="2345" y="263"/>
                  </a:lnTo>
                  <a:lnTo>
                    <a:pt x="2330" y="263"/>
                  </a:lnTo>
                  <a:lnTo>
                    <a:pt x="2313" y="264"/>
                  </a:lnTo>
                  <a:lnTo>
                    <a:pt x="2304" y="267"/>
                  </a:lnTo>
                  <a:lnTo>
                    <a:pt x="2298" y="272"/>
                  </a:lnTo>
                  <a:lnTo>
                    <a:pt x="2292" y="286"/>
                  </a:lnTo>
                  <a:lnTo>
                    <a:pt x="2290" y="290"/>
                  </a:lnTo>
                  <a:lnTo>
                    <a:pt x="2290" y="295"/>
                  </a:lnTo>
                  <a:lnTo>
                    <a:pt x="2292" y="297"/>
                  </a:lnTo>
                  <a:lnTo>
                    <a:pt x="2292" y="300"/>
                  </a:lnTo>
                  <a:lnTo>
                    <a:pt x="2293" y="301"/>
                  </a:lnTo>
                  <a:lnTo>
                    <a:pt x="2293" y="304"/>
                  </a:lnTo>
                  <a:lnTo>
                    <a:pt x="2292" y="306"/>
                  </a:lnTo>
                  <a:lnTo>
                    <a:pt x="2286" y="322"/>
                  </a:lnTo>
                  <a:lnTo>
                    <a:pt x="2283" y="337"/>
                  </a:lnTo>
                  <a:lnTo>
                    <a:pt x="2281" y="342"/>
                  </a:lnTo>
                  <a:lnTo>
                    <a:pt x="2272" y="345"/>
                  </a:lnTo>
                  <a:lnTo>
                    <a:pt x="2264" y="349"/>
                  </a:lnTo>
                  <a:lnTo>
                    <a:pt x="2257" y="354"/>
                  </a:lnTo>
                  <a:lnTo>
                    <a:pt x="2249" y="365"/>
                  </a:lnTo>
                  <a:lnTo>
                    <a:pt x="2237" y="380"/>
                  </a:lnTo>
                  <a:lnTo>
                    <a:pt x="2212" y="405"/>
                  </a:lnTo>
                  <a:lnTo>
                    <a:pt x="2203" y="413"/>
                  </a:lnTo>
                  <a:lnTo>
                    <a:pt x="2196" y="423"/>
                  </a:lnTo>
                  <a:lnTo>
                    <a:pt x="2192" y="428"/>
                  </a:lnTo>
                  <a:lnTo>
                    <a:pt x="2190" y="431"/>
                  </a:lnTo>
                  <a:lnTo>
                    <a:pt x="2192" y="427"/>
                  </a:lnTo>
                  <a:lnTo>
                    <a:pt x="2193" y="419"/>
                  </a:lnTo>
                  <a:lnTo>
                    <a:pt x="2197" y="406"/>
                  </a:lnTo>
                  <a:lnTo>
                    <a:pt x="2203" y="394"/>
                  </a:lnTo>
                  <a:lnTo>
                    <a:pt x="2205" y="385"/>
                  </a:lnTo>
                  <a:lnTo>
                    <a:pt x="2203" y="374"/>
                  </a:lnTo>
                  <a:lnTo>
                    <a:pt x="2195" y="352"/>
                  </a:lnTo>
                  <a:lnTo>
                    <a:pt x="2192" y="341"/>
                  </a:lnTo>
                  <a:lnTo>
                    <a:pt x="2192" y="330"/>
                  </a:lnTo>
                  <a:lnTo>
                    <a:pt x="2196" y="322"/>
                  </a:lnTo>
                  <a:lnTo>
                    <a:pt x="2201" y="313"/>
                  </a:lnTo>
                  <a:lnTo>
                    <a:pt x="2208" y="304"/>
                  </a:lnTo>
                  <a:lnTo>
                    <a:pt x="2219" y="294"/>
                  </a:lnTo>
                  <a:lnTo>
                    <a:pt x="2233" y="287"/>
                  </a:lnTo>
                  <a:lnTo>
                    <a:pt x="2245" y="280"/>
                  </a:lnTo>
                  <a:lnTo>
                    <a:pt x="2256" y="275"/>
                  </a:lnTo>
                  <a:lnTo>
                    <a:pt x="2262" y="271"/>
                  </a:lnTo>
                  <a:lnTo>
                    <a:pt x="2271" y="264"/>
                  </a:lnTo>
                  <a:lnTo>
                    <a:pt x="2282" y="256"/>
                  </a:lnTo>
                  <a:lnTo>
                    <a:pt x="2301" y="239"/>
                  </a:lnTo>
                  <a:lnTo>
                    <a:pt x="2308" y="234"/>
                  </a:lnTo>
                  <a:lnTo>
                    <a:pt x="2311" y="232"/>
                  </a:lnTo>
                  <a:lnTo>
                    <a:pt x="2309" y="232"/>
                  </a:lnTo>
                  <a:lnTo>
                    <a:pt x="2308" y="234"/>
                  </a:lnTo>
                  <a:lnTo>
                    <a:pt x="2305" y="235"/>
                  </a:lnTo>
                  <a:lnTo>
                    <a:pt x="2301" y="238"/>
                  </a:lnTo>
                  <a:lnTo>
                    <a:pt x="2296" y="241"/>
                  </a:lnTo>
                  <a:lnTo>
                    <a:pt x="2292" y="243"/>
                  </a:lnTo>
                  <a:lnTo>
                    <a:pt x="2281" y="250"/>
                  </a:lnTo>
                  <a:lnTo>
                    <a:pt x="2268" y="256"/>
                  </a:lnTo>
                  <a:lnTo>
                    <a:pt x="2259" y="258"/>
                  </a:lnTo>
                  <a:lnTo>
                    <a:pt x="2256" y="258"/>
                  </a:lnTo>
                  <a:lnTo>
                    <a:pt x="2255" y="256"/>
                  </a:lnTo>
                  <a:lnTo>
                    <a:pt x="2253" y="254"/>
                  </a:lnTo>
                  <a:lnTo>
                    <a:pt x="2252" y="250"/>
                  </a:lnTo>
                  <a:lnTo>
                    <a:pt x="2252" y="238"/>
                  </a:lnTo>
                  <a:lnTo>
                    <a:pt x="2249" y="234"/>
                  </a:lnTo>
                  <a:lnTo>
                    <a:pt x="2244" y="234"/>
                  </a:lnTo>
                  <a:lnTo>
                    <a:pt x="2236" y="235"/>
                  </a:lnTo>
                  <a:lnTo>
                    <a:pt x="2229" y="241"/>
                  </a:lnTo>
                  <a:lnTo>
                    <a:pt x="2214" y="256"/>
                  </a:lnTo>
                  <a:lnTo>
                    <a:pt x="2201" y="264"/>
                  </a:lnTo>
                  <a:lnTo>
                    <a:pt x="2186" y="275"/>
                  </a:lnTo>
                  <a:lnTo>
                    <a:pt x="2182" y="279"/>
                  </a:lnTo>
                  <a:lnTo>
                    <a:pt x="2178" y="282"/>
                  </a:lnTo>
                  <a:lnTo>
                    <a:pt x="2177" y="285"/>
                  </a:lnTo>
                  <a:lnTo>
                    <a:pt x="2174" y="287"/>
                  </a:lnTo>
                  <a:lnTo>
                    <a:pt x="2170" y="287"/>
                  </a:lnTo>
                  <a:lnTo>
                    <a:pt x="2169" y="289"/>
                  </a:lnTo>
                  <a:lnTo>
                    <a:pt x="2158" y="289"/>
                  </a:lnTo>
                  <a:lnTo>
                    <a:pt x="2148" y="285"/>
                  </a:lnTo>
                  <a:lnTo>
                    <a:pt x="2140" y="280"/>
                  </a:lnTo>
                  <a:lnTo>
                    <a:pt x="2133" y="275"/>
                  </a:lnTo>
                  <a:lnTo>
                    <a:pt x="2126" y="274"/>
                  </a:lnTo>
                  <a:lnTo>
                    <a:pt x="2119" y="276"/>
                  </a:lnTo>
                  <a:lnTo>
                    <a:pt x="2108" y="279"/>
                  </a:lnTo>
                  <a:lnTo>
                    <a:pt x="2093" y="282"/>
                  </a:lnTo>
                  <a:lnTo>
                    <a:pt x="2076" y="282"/>
                  </a:lnTo>
                  <a:lnTo>
                    <a:pt x="2058" y="280"/>
                  </a:lnTo>
                  <a:lnTo>
                    <a:pt x="2033" y="280"/>
                  </a:lnTo>
                  <a:lnTo>
                    <a:pt x="2026" y="283"/>
                  </a:lnTo>
                  <a:lnTo>
                    <a:pt x="2009" y="301"/>
                  </a:lnTo>
                  <a:lnTo>
                    <a:pt x="1998" y="311"/>
                  </a:lnTo>
                  <a:lnTo>
                    <a:pt x="1988" y="320"/>
                  </a:lnTo>
                  <a:lnTo>
                    <a:pt x="1979" y="326"/>
                  </a:lnTo>
                  <a:lnTo>
                    <a:pt x="1969" y="330"/>
                  </a:lnTo>
                  <a:lnTo>
                    <a:pt x="1959" y="335"/>
                  </a:lnTo>
                  <a:lnTo>
                    <a:pt x="1951" y="341"/>
                  </a:lnTo>
                  <a:lnTo>
                    <a:pt x="1947" y="346"/>
                  </a:lnTo>
                  <a:lnTo>
                    <a:pt x="1947" y="352"/>
                  </a:lnTo>
                  <a:lnTo>
                    <a:pt x="1948" y="354"/>
                  </a:lnTo>
                  <a:lnTo>
                    <a:pt x="1954" y="354"/>
                  </a:lnTo>
                  <a:lnTo>
                    <a:pt x="1961" y="348"/>
                  </a:lnTo>
                  <a:lnTo>
                    <a:pt x="1963" y="346"/>
                  </a:lnTo>
                  <a:lnTo>
                    <a:pt x="1966" y="343"/>
                  </a:lnTo>
                  <a:lnTo>
                    <a:pt x="1969" y="343"/>
                  </a:lnTo>
                  <a:lnTo>
                    <a:pt x="1969" y="353"/>
                  </a:lnTo>
                  <a:lnTo>
                    <a:pt x="1968" y="356"/>
                  </a:lnTo>
                  <a:lnTo>
                    <a:pt x="1969" y="359"/>
                  </a:lnTo>
                  <a:lnTo>
                    <a:pt x="1969" y="361"/>
                  </a:lnTo>
                  <a:lnTo>
                    <a:pt x="1970" y="363"/>
                  </a:lnTo>
                  <a:lnTo>
                    <a:pt x="1973" y="363"/>
                  </a:lnTo>
                  <a:lnTo>
                    <a:pt x="1981" y="361"/>
                  </a:lnTo>
                  <a:lnTo>
                    <a:pt x="1989" y="357"/>
                  </a:lnTo>
                  <a:lnTo>
                    <a:pt x="1998" y="354"/>
                  </a:lnTo>
                  <a:lnTo>
                    <a:pt x="2002" y="354"/>
                  </a:lnTo>
                  <a:lnTo>
                    <a:pt x="2007" y="356"/>
                  </a:lnTo>
                  <a:lnTo>
                    <a:pt x="2011" y="360"/>
                  </a:lnTo>
                  <a:lnTo>
                    <a:pt x="2017" y="371"/>
                  </a:lnTo>
                  <a:lnTo>
                    <a:pt x="2017" y="368"/>
                  </a:lnTo>
                  <a:lnTo>
                    <a:pt x="2018" y="365"/>
                  </a:lnTo>
                  <a:lnTo>
                    <a:pt x="2020" y="364"/>
                  </a:lnTo>
                  <a:lnTo>
                    <a:pt x="2022" y="364"/>
                  </a:lnTo>
                  <a:lnTo>
                    <a:pt x="2025" y="363"/>
                  </a:lnTo>
                  <a:lnTo>
                    <a:pt x="2040" y="363"/>
                  </a:lnTo>
                  <a:lnTo>
                    <a:pt x="2041" y="364"/>
                  </a:lnTo>
                  <a:lnTo>
                    <a:pt x="2041" y="365"/>
                  </a:lnTo>
                  <a:lnTo>
                    <a:pt x="2043" y="368"/>
                  </a:lnTo>
                  <a:lnTo>
                    <a:pt x="2043" y="369"/>
                  </a:lnTo>
                  <a:lnTo>
                    <a:pt x="2046" y="372"/>
                  </a:lnTo>
                  <a:lnTo>
                    <a:pt x="2046" y="376"/>
                  </a:lnTo>
                  <a:lnTo>
                    <a:pt x="2043" y="382"/>
                  </a:lnTo>
                  <a:lnTo>
                    <a:pt x="2040" y="383"/>
                  </a:lnTo>
                  <a:lnTo>
                    <a:pt x="2037" y="386"/>
                  </a:lnTo>
                  <a:lnTo>
                    <a:pt x="2037" y="389"/>
                  </a:lnTo>
                  <a:lnTo>
                    <a:pt x="2040" y="390"/>
                  </a:lnTo>
                  <a:lnTo>
                    <a:pt x="2041" y="393"/>
                  </a:lnTo>
                  <a:lnTo>
                    <a:pt x="2044" y="397"/>
                  </a:lnTo>
                  <a:lnTo>
                    <a:pt x="2047" y="400"/>
                  </a:lnTo>
                  <a:lnTo>
                    <a:pt x="2051" y="409"/>
                  </a:lnTo>
                  <a:lnTo>
                    <a:pt x="2054" y="419"/>
                  </a:lnTo>
                  <a:lnTo>
                    <a:pt x="2054" y="428"/>
                  </a:lnTo>
                  <a:lnTo>
                    <a:pt x="2052" y="432"/>
                  </a:lnTo>
                  <a:lnTo>
                    <a:pt x="2050" y="434"/>
                  </a:lnTo>
                  <a:lnTo>
                    <a:pt x="2047" y="437"/>
                  </a:lnTo>
                  <a:lnTo>
                    <a:pt x="2043" y="439"/>
                  </a:lnTo>
                  <a:lnTo>
                    <a:pt x="2041" y="443"/>
                  </a:lnTo>
                  <a:lnTo>
                    <a:pt x="2040" y="446"/>
                  </a:lnTo>
                  <a:lnTo>
                    <a:pt x="2041" y="452"/>
                  </a:lnTo>
                  <a:lnTo>
                    <a:pt x="2044" y="468"/>
                  </a:lnTo>
                  <a:lnTo>
                    <a:pt x="2044" y="475"/>
                  </a:lnTo>
                  <a:lnTo>
                    <a:pt x="2043" y="479"/>
                  </a:lnTo>
                  <a:lnTo>
                    <a:pt x="2037" y="479"/>
                  </a:lnTo>
                  <a:lnTo>
                    <a:pt x="2035" y="478"/>
                  </a:lnTo>
                  <a:lnTo>
                    <a:pt x="2032" y="475"/>
                  </a:lnTo>
                  <a:lnTo>
                    <a:pt x="2029" y="474"/>
                  </a:lnTo>
                  <a:lnTo>
                    <a:pt x="2028" y="471"/>
                  </a:lnTo>
                  <a:lnTo>
                    <a:pt x="2026" y="469"/>
                  </a:lnTo>
                  <a:lnTo>
                    <a:pt x="2025" y="463"/>
                  </a:lnTo>
                  <a:lnTo>
                    <a:pt x="2024" y="449"/>
                  </a:lnTo>
                  <a:lnTo>
                    <a:pt x="2024" y="408"/>
                  </a:lnTo>
                  <a:lnTo>
                    <a:pt x="2022" y="394"/>
                  </a:lnTo>
                  <a:lnTo>
                    <a:pt x="2018" y="378"/>
                  </a:lnTo>
                  <a:lnTo>
                    <a:pt x="2017" y="391"/>
                  </a:lnTo>
                  <a:lnTo>
                    <a:pt x="2013" y="404"/>
                  </a:lnTo>
                  <a:lnTo>
                    <a:pt x="2009" y="420"/>
                  </a:lnTo>
                  <a:lnTo>
                    <a:pt x="2003" y="438"/>
                  </a:lnTo>
                  <a:lnTo>
                    <a:pt x="1995" y="454"/>
                  </a:lnTo>
                  <a:lnTo>
                    <a:pt x="1981" y="471"/>
                  </a:lnTo>
                  <a:lnTo>
                    <a:pt x="1958" y="494"/>
                  </a:lnTo>
                  <a:lnTo>
                    <a:pt x="1946" y="505"/>
                  </a:lnTo>
                  <a:lnTo>
                    <a:pt x="1936" y="516"/>
                  </a:lnTo>
                  <a:lnTo>
                    <a:pt x="1931" y="523"/>
                  </a:lnTo>
                  <a:lnTo>
                    <a:pt x="1924" y="526"/>
                  </a:lnTo>
                  <a:lnTo>
                    <a:pt x="1916" y="526"/>
                  </a:lnTo>
                  <a:lnTo>
                    <a:pt x="1907" y="523"/>
                  </a:lnTo>
                  <a:lnTo>
                    <a:pt x="1902" y="519"/>
                  </a:lnTo>
                  <a:lnTo>
                    <a:pt x="1901" y="517"/>
                  </a:lnTo>
                  <a:lnTo>
                    <a:pt x="1899" y="519"/>
                  </a:lnTo>
                  <a:lnTo>
                    <a:pt x="1896" y="520"/>
                  </a:lnTo>
                  <a:lnTo>
                    <a:pt x="1884" y="533"/>
                  </a:lnTo>
                  <a:lnTo>
                    <a:pt x="1881" y="534"/>
                  </a:lnTo>
                  <a:lnTo>
                    <a:pt x="1875" y="539"/>
                  </a:lnTo>
                  <a:lnTo>
                    <a:pt x="1869" y="546"/>
                  </a:lnTo>
                  <a:lnTo>
                    <a:pt x="1866" y="556"/>
                  </a:lnTo>
                  <a:lnTo>
                    <a:pt x="1864" y="561"/>
                  </a:lnTo>
                  <a:lnTo>
                    <a:pt x="1858" y="564"/>
                  </a:lnTo>
                  <a:lnTo>
                    <a:pt x="1854" y="565"/>
                  </a:lnTo>
                  <a:lnTo>
                    <a:pt x="1849" y="568"/>
                  </a:lnTo>
                  <a:lnTo>
                    <a:pt x="1847" y="571"/>
                  </a:lnTo>
                  <a:lnTo>
                    <a:pt x="1846" y="572"/>
                  </a:lnTo>
                  <a:lnTo>
                    <a:pt x="1847" y="579"/>
                  </a:lnTo>
                  <a:lnTo>
                    <a:pt x="1853" y="589"/>
                  </a:lnTo>
                  <a:lnTo>
                    <a:pt x="1864" y="605"/>
                  </a:lnTo>
                  <a:lnTo>
                    <a:pt x="1865" y="613"/>
                  </a:lnTo>
                  <a:lnTo>
                    <a:pt x="1865" y="623"/>
                  </a:lnTo>
                  <a:lnTo>
                    <a:pt x="1862" y="634"/>
                  </a:lnTo>
                  <a:lnTo>
                    <a:pt x="1858" y="642"/>
                  </a:lnTo>
                  <a:lnTo>
                    <a:pt x="1853" y="649"/>
                  </a:lnTo>
                  <a:lnTo>
                    <a:pt x="1846" y="653"/>
                  </a:lnTo>
                  <a:lnTo>
                    <a:pt x="1840" y="657"/>
                  </a:lnTo>
                  <a:lnTo>
                    <a:pt x="1834" y="657"/>
                  </a:lnTo>
                  <a:lnTo>
                    <a:pt x="1825" y="653"/>
                  </a:lnTo>
                  <a:lnTo>
                    <a:pt x="1820" y="648"/>
                  </a:lnTo>
                  <a:lnTo>
                    <a:pt x="1821" y="641"/>
                  </a:lnTo>
                  <a:lnTo>
                    <a:pt x="1825" y="634"/>
                  </a:lnTo>
                  <a:lnTo>
                    <a:pt x="1829" y="626"/>
                  </a:lnTo>
                  <a:lnTo>
                    <a:pt x="1831" y="616"/>
                  </a:lnTo>
                  <a:lnTo>
                    <a:pt x="1828" y="609"/>
                  </a:lnTo>
                  <a:lnTo>
                    <a:pt x="1824" y="604"/>
                  </a:lnTo>
                  <a:lnTo>
                    <a:pt x="1821" y="600"/>
                  </a:lnTo>
                  <a:lnTo>
                    <a:pt x="1819" y="600"/>
                  </a:lnTo>
                  <a:lnTo>
                    <a:pt x="1816" y="602"/>
                  </a:lnTo>
                  <a:lnTo>
                    <a:pt x="1813" y="604"/>
                  </a:lnTo>
                  <a:lnTo>
                    <a:pt x="1809" y="608"/>
                  </a:lnTo>
                  <a:lnTo>
                    <a:pt x="1806" y="609"/>
                  </a:lnTo>
                  <a:lnTo>
                    <a:pt x="1805" y="609"/>
                  </a:lnTo>
                  <a:lnTo>
                    <a:pt x="1803" y="608"/>
                  </a:lnTo>
                  <a:lnTo>
                    <a:pt x="1803" y="598"/>
                  </a:lnTo>
                  <a:lnTo>
                    <a:pt x="1806" y="590"/>
                  </a:lnTo>
                  <a:lnTo>
                    <a:pt x="1808" y="583"/>
                  </a:lnTo>
                  <a:lnTo>
                    <a:pt x="1806" y="575"/>
                  </a:lnTo>
                  <a:lnTo>
                    <a:pt x="1803" y="568"/>
                  </a:lnTo>
                  <a:lnTo>
                    <a:pt x="1801" y="564"/>
                  </a:lnTo>
                  <a:lnTo>
                    <a:pt x="1797" y="565"/>
                  </a:lnTo>
                  <a:lnTo>
                    <a:pt x="1790" y="570"/>
                  </a:lnTo>
                  <a:lnTo>
                    <a:pt x="1782" y="576"/>
                  </a:lnTo>
                  <a:lnTo>
                    <a:pt x="1775" y="580"/>
                  </a:lnTo>
                  <a:lnTo>
                    <a:pt x="1768" y="582"/>
                  </a:lnTo>
                  <a:lnTo>
                    <a:pt x="1765" y="579"/>
                  </a:lnTo>
                  <a:lnTo>
                    <a:pt x="1764" y="572"/>
                  </a:lnTo>
                  <a:lnTo>
                    <a:pt x="1765" y="565"/>
                  </a:lnTo>
                  <a:lnTo>
                    <a:pt x="1768" y="557"/>
                  </a:lnTo>
                  <a:lnTo>
                    <a:pt x="1771" y="552"/>
                  </a:lnTo>
                  <a:lnTo>
                    <a:pt x="1771" y="549"/>
                  </a:lnTo>
                  <a:lnTo>
                    <a:pt x="1768" y="549"/>
                  </a:lnTo>
                  <a:lnTo>
                    <a:pt x="1765" y="550"/>
                  </a:lnTo>
                  <a:lnTo>
                    <a:pt x="1762" y="553"/>
                  </a:lnTo>
                  <a:lnTo>
                    <a:pt x="1760" y="554"/>
                  </a:lnTo>
                  <a:lnTo>
                    <a:pt x="1757" y="557"/>
                  </a:lnTo>
                  <a:lnTo>
                    <a:pt x="1750" y="563"/>
                  </a:lnTo>
                  <a:lnTo>
                    <a:pt x="1743" y="570"/>
                  </a:lnTo>
                  <a:lnTo>
                    <a:pt x="1736" y="575"/>
                  </a:lnTo>
                  <a:lnTo>
                    <a:pt x="1731" y="576"/>
                  </a:lnTo>
                  <a:lnTo>
                    <a:pt x="1728" y="576"/>
                  </a:lnTo>
                  <a:lnTo>
                    <a:pt x="1727" y="578"/>
                  </a:lnTo>
                  <a:lnTo>
                    <a:pt x="1724" y="579"/>
                  </a:lnTo>
                  <a:lnTo>
                    <a:pt x="1721" y="582"/>
                  </a:lnTo>
                  <a:lnTo>
                    <a:pt x="1720" y="585"/>
                  </a:lnTo>
                  <a:lnTo>
                    <a:pt x="1720" y="587"/>
                  </a:lnTo>
                  <a:lnTo>
                    <a:pt x="1721" y="591"/>
                  </a:lnTo>
                  <a:lnTo>
                    <a:pt x="1738" y="608"/>
                  </a:lnTo>
                  <a:lnTo>
                    <a:pt x="1741" y="609"/>
                  </a:lnTo>
                  <a:lnTo>
                    <a:pt x="1749" y="609"/>
                  </a:lnTo>
                  <a:lnTo>
                    <a:pt x="1757" y="607"/>
                  </a:lnTo>
                  <a:lnTo>
                    <a:pt x="1765" y="605"/>
                  </a:lnTo>
                  <a:lnTo>
                    <a:pt x="1768" y="605"/>
                  </a:lnTo>
                  <a:lnTo>
                    <a:pt x="1771" y="607"/>
                  </a:lnTo>
                  <a:lnTo>
                    <a:pt x="1773" y="609"/>
                  </a:lnTo>
                  <a:lnTo>
                    <a:pt x="1775" y="612"/>
                  </a:lnTo>
                  <a:lnTo>
                    <a:pt x="1775" y="622"/>
                  </a:lnTo>
                  <a:lnTo>
                    <a:pt x="1771" y="626"/>
                  </a:lnTo>
                  <a:lnTo>
                    <a:pt x="1762" y="631"/>
                  </a:lnTo>
                  <a:lnTo>
                    <a:pt x="1754" y="635"/>
                  </a:lnTo>
                  <a:lnTo>
                    <a:pt x="1747" y="638"/>
                  </a:lnTo>
                  <a:lnTo>
                    <a:pt x="1742" y="642"/>
                  </a:lnTo>
                  <a:lnTo>
                    <a:pt x="1742" y="646"/>
                  </a:lnTo>
                  <a:lnTo>
                    <a:pt x="1747" y="654"/>
                  </a:lnTo>
                  <a:lnTo>
                    <a:pt x="1757" y="667"/>
                  </a:lnTo>
                  <a:lnTo>
                    <a:pt x="1765" y="683"/>
                  </a:lnTo>
                  <a:lnTo>
                    <a:pt x="1771" y="701"/>
                  </a:lnTo>
                  <a:lnTo>
                    <a:pt x="1772" y="719"/>
                  </a:lnTo>
                  <a:lnTo>
                    <a:pt x="1773" y="734"/>
                  </a:lnTo>
                  <a:lnTo>
                    <a:pt x="1772" y="742"/>
                  </a:lnTo>
                  <a:lnTo>
                    <a:pt x="1765" y="752"/>
                  </a:lnTo>
                  <a:lnTo>
                    <a:pt x="1757" y="761"/>
                  </a:lnTo>
                  <a:lnTo>
                    <a:pt x="1747" y="772"/>
                  </a:lnTo>
                  <a:lnTo>
                    <a:pt x="1739" y="781"/>
                  </a:lnTo>
                  <a:lnTo>
                    <a:pt x="1732" y="786"/>
                  </a:lnTo>
                  <a:lnTo>
                    <a:pt x="1726" y="796"/>
                  </a:lnTo>
                  <a:lnTo>
                    <a:pt x="1717" y="807"/>
                  </a:lnTo>
                  <a:lnTo>
                    <a:pt x="1708" y="818"/>
                  </a:lnTo>
                  <a:lnTo>
                    <a:pt x="1697" y="827"/>
                  </a:lnTo>
                  <a:lnTo>
                    <a:pt x="1686" y="833"/>
                  </a:lnTo>
                  <a:lnTo>
                    <a:pt x="1672" y="838"/>
                  </a:lnTo>
                  <a:lnTo>
                    <a:pt x="1659" y="841"/>
                  </a:lnTo>
                  <a:lnTo>
                    <a:pt x="1648" y="844"/>
                  </a:lnTo>
                  <a:lnTo>
                    <a:pt x="1641" y="842"/>
                  </a:lnTo>
                  <a:lnTo>
                    <a:pt x="1638" y="841"/>
                  </a:lnTo>
                  <a:lnTo>
                    <a:pt x="1633" y="844"/>
                  </a:lnTo>
                  <a:lnTo>
                    <a:pt x="1628" y="846"/>
                  </a:lnTo>
                  <a:lnTo>
                    <a:pt x="1626" y="849"/>
                  </a:lnTo>
                  <a:lnTo>
                    <a:pt x="1623" y="853"/>
                  </a:lnTo>
                  <a:lnTo>
                    <a:pt x="1622" y="857"/>
                  </a:lnTo>
                  <a:lnTo>
                    <a:pt x="1622" y="863"/>
                  </a:lnTo>
                  <a:lnTo>
                    <a:pt x="1623" y="868"/>
                  </a:lnTo>
                  <a:lnTo>
                    <a:pt x="1626" y="874"/>
                  </a:lnTo>
                  <a:lnTo>
                    <a:pt x="1630" y="878"/>
                  </a:lnTo>
                  <a:lnTo>
                    <a:pt x="1630" y="879"/>
                  </a:lnTo>
                  <a:lnTo>
                    <a:pt x="1628" y="885"/>
                  </a:lnTo>
                  <a:lnTo>
                    <a:pt x="1624" y="892"/>
                  </a:lnTo>
                  <a:lnTo>
                    <a:pt x="1619" y="898"/>
                  </a:lnTo>
                  <a:lnTo>
                    <a:pt x="1615" y="905"/>
                  </a:lnTo>
                  <a:lnTo>
                    <a:pt x="1613" y="907"/>
                  </a:lnTo>
                  <a:lnTo>
                    <a:pt x="1608" y="907"/>
                  </a:lnTo>
                  <a:lnTo>
                    <a:pt x="1602" y="904"/>
                  </a:lnTo>
                  <a:lnTo>
                    <a:pt x="1601" y="901"/>
                  </a:lnTo>
                  <a:lnTo>
                    <a:pt x="1598" y="897"/>
                  </a:lnTo>
                  <a:lnTo>
                    <a:pt x="1598" y="886"/>
                  </a:lnTo>
                  <a:lnTo>
                    <a:pt x="1601" y="874"/>
                  </a:lnTo>
                  <a:lnTo>
                    <a:pt x="1605" y="864"/>
                  </a:lnTo>
                  <a:lnTo>
                    <a:pt x="1608" y="857"/>
                  </a:lnTo>
                  <a:lnTo>
                    <a:pt x="1609" y="850"/>
                  </a:lnTo>
                  <a:lnTo>
                    <a:pt x="1608" y="846"/>
                  </a:lnTo>
                  <a:lnTo>
                    <a:pt x="1607" y="844"/>
                  </a:lnTo>
                  <a:lnTo>
                    <a:pt x="1604" y="841"/>
                  </a:lnTo>
                  <a:lnTo>
                    <a:pt x="1601" y="839"/>
                  </a:lnTo>
                  <a:lnTo>
                    <a:pt x="1598" y="839"/>
                  </a:lnTo>
                  <a:lnTo>
                    <a:pt x="1596" y="841"/>
                  </a:lnTo>
                  <a:lnTo>
                    <a:pt x="1587" y="849"/>
                  </a:lnTo>
                  <a:lnTo>
                    <a:pt x="1581" y="857"/>
                  </a:lnTo>
                  <a:lnTo>
                    <a:pt x="1566" y="872"/>
                  </a:lnTo>
                  <a:lnTo>
                    <a:pt x="1570" y="881"/>
                  </a:lnTo>
                  <a:lnTo>
                    <a:pt x="1572" y="890"/>
                  </a:lnTo>
                  <a:lnTo>
                    <a:pt x="1578" y="898"/>
                  </a:lnTo>
                  <a:lnTo>
                    <a:pt x="1583" y="905"/>
                  </a:lnTo>
                  <a:lnTo>
                    <a:pt x="1592" y="915"/>
                  </a:lnTo>
                  <a:lnTo>
                    <a:pt x="1601" y="929"/>
                  </a:lnTo>
                  <a:lnTo>
                    <a:pt x="1612" y="945"/>
                  </a:lnTo>
                  <a:lnTo>
                    <a:pt x="1618" y="959"/>
                  </a:lnTo>
                  <a:lnTo>
                    <a:pt x="1618" y="972"/>
                  </a:lnTo>
                  <a:lnTo>
                    <a:pt x="1615" y="985"/>
                  </a:lnTo>
                  <a:lnTo>
                    <a:pt x="1612" y="996"/>
                  </a:lnTo>
                  <a:lnTo>
                    <a:pt x="1608" y="1004"/>
                  </a:lnTo>
                  <a:lnTo>
                    <a:pt x="1602" y="1008"/>
                  </a:lnTo>
                  <a:lnTo>
                    <a:pt x="1596" y="1011"/>
                  </a:lnTo>
                  <a:lnTo>
                    <a:pt x="1589" y="1012"/>
                  </a:lnTo>
                  <a:lnTo>
                    <a:pt x="1583" y="1015"/>
                  </a:lnTo>
                  <a:lnTo>
                    <a:pt x="1578" y="1020"/>
                  </a:lnTo>
                  <a:lnTo>
                    <a:pt x="1572" y="1031"/>
                  </a:lnTo>
                  <a:lnTo>
                    <a:pt x="1564" y="1050"/>
                  </a:lnTo>
                  <a:lnTo>
                    <a:pt x="1560" y="1059"/>
                  </a:lnTo>
                  <a:lnTo>
                    <a:pt x="1556" y="1064"/>
                  </a:lnTo>
                  <a:lnTo>
                    <a:pt x="1555" y="1064"/>
                  </a:lnTo>
                  <a:lnTo>
                    <a:pt x="1552" y="1059"/>
                  </a:lnTo>
                  <a:lnTo>
                    <a:pt x="1549" y="1048"/>
                  </a:lnTo>
                  <a:lnTo>
                    <a:pt x="1545" y="1037"/>
                  </a:lnTo>
                  <a:lnTo>
                    <a:pt x="1542" y="1026"/>
                  </a:lnTo>
                  <a:lnTo>
                    <a:pt x="1540" y="1018"/>
                  </a:lnTo>
                  <a:lnTo>
                    <a:pt x="1534" y="1007"/>
                  </a:lnTo>
                  <a:lnTo>
                    <a:pt x="1529" y="997"/>
                  </a:lnTo>
                  <a:lnTo>
                    <a:pt x="1523" y="989"/>
                  </a:lnTo>
                  <a:lnTo>
                    <a:pt x="1507" y="972"/>
                  </a:lnTo>
                  <a:lnTo>
                    <a:pt x="1503" y="970"/>
                  </a:lnTo>
                  <a:lnTo>
                    <a:pt x="1500" y="968"/>
                  </a:lnTo>
                  <a:lnTo>
                    <a:pt x="1499" y="968"/>
                  </a:lnTo>
                  <a:lnTo>
                    <a:pt x="1496" y="971"/>
                  </a:lnTo>
                  <a:lnTo>
                    <a:pt x="1496" y="975"/>
                  </a:lnTo>
                  <a:lnTo>
                    <a:pt x="1494" y="985"/>
                  </a:lnTo>
                  <a:lnTo>
                    <a:pt x="1492" y="997"/>
                  </a:lnTo>
                  <a:lnTo>
                    <a:pt x="1489" y="1008"/>
                  </a:lnTo>
                  <a:lnTo>
                    <a:pt x="1488" y="1016"/>
                  </a:lnTo>
                  <a:lnTo>
                    <a:pt x="1486" y="1016"/>
                  </a:lnTo>
                  <a:lnTo>
                    <a:pt x="1482" y="1012"/>
                  </a:lnTo>
                  <a:lnTo>
                    <a:pt x="1478" y="1005"/>
                  </a:lnTo>
                  <a:lnTo>
                    <a:pt x="1473" y="997"/>
                  </a:lnTo>
                  <a:lnTo>
                    <a:pt x="1468" y="987"/>
                  </a:lnTo>
                  <a:lnTo>
                    <a:pt x="1467" y="981"/>
                  </a:lnTo>
                  <a:lnTo>
                    <a:pt x="1467" y="964"/>
                  </a:lnTo>
                  <a:lnTo>
                    <a:pt x="1466" y="945"/>
                  </a:lnTo>
                  <a:lnTo>
                    <a:pt x="1466" y="926"/>
                  </a:lnTo>
                  <a:lnTo>
                    <a:pt x="1464" y="919"/>
                  </a:lnTo>
                  <a:lnTo>
                    <a:pt x="1462" y="916"/>
                  </a:lnTo>
                  <a:lnTo>
                    <a:pt x="1458" y="916"/>
                  </a:lnTo>
                  <a:lnTo>
                    <a:pt x="1452" y="919"/>
                  </a:lnTo>
                  <a:lnTo>
                    <a:pt x="1448" y="922"/>
                  </a:lnTo>
                  <a:lnTo>
                    <a:pt x="1444" y="923"/>
                  </a:lnTo>
                  <a:lnTo>
                    <a:pt x="1443" y="924"/>
                  </a:lnTo>
                  <a:lnTo>
                    <a:pt x="1441" y="927"/>
                  </a:lnTo>
                  <a:lnTo>
                    <a:pt x="1437" y="937"/>
                  </a:lnTo>
                  <a:lnTo>
                    <a:pt x="1433" y="948"/>
                  </a:lnTo>
                  <a:lnTo>
                    <a:pt x="1427" y="957"/>
                  </a:lnTo>
                  <a:lnTo>
                    <a:pt x="1423" y="967"/>
                  </a:lnTo>
                  <a:lnTo>
                    <a:pt x="1419" y="970"/>
                  </a:lnTo>
                  <a:lnTo>
                    <a:pt x="1418" y="967"/>
                  </a:lnTo>
                  <a:lnTo>
                    <a:pt x="1417" y="959"/>
                  </a:lnTo>
                  <a:lnTo>
                    <a:pt x="1418" y="946"/>
                  </a:lnTo>
                  <a:lnTo>
                    <a:pt x="1418" y="934"/>
                  </a:lnTo>
                  <a:lnTo>
                    <a:pt x="1419" y="922"/>
                  </a:lnTo>
                  <a:lnTo>
                    <a:pt x="1421" y="912"/>
                  </a:lnTo>
                  <a:lnTo>
                    <a:pt x="1419" y="898"/>
                  </a:lnTo>
                  <a:lnTo>
                    <a:pt x="1415" y="886"/>
                  </a:lnTo>
                  <a:lnTo>
                    <a:pt x="1411" y="878"/>
                  </a:lnTo>
                  <a:lnTo>
                    <a:pt x="1407" y="871"/>
                  </a:lnTo>
                  <a:lnTo>
                    <a:pt x="1399" y="861"/>
                  </a:lnTo>
                  <a:lnTo>
                    <a:pt x="1392" y="850"/>
                  </a:lnTo>
                  <a:lnTo>
                    <a:pt x="1386" y="838"/>
                  </a:lnTo>
                  <a:lnTo>
                    <a:pt x="1385" y="834"/>
                  </a:lnTo>
                  <a:lnTo>
                    <a:pt x="1384" y="831"/>
                  </a:lnTo>
                  <a:lnTo>
                    <a:pt x="1382" y="830"/>
                  </a:lnTo>
                  <a:lnTo>
                    <a:pt x="1378" y="830"/>
                  </a:lnTo>
                  <a:lnTo>
                    <a:pt x="1367" y="841"/>
                  </a:lnTo>
                  <a:lnTo>
                    <a:pt x="1363" y="844"/>
                  </a:lnTo>
                  <a:lnTo>
                    <a:pt x="1355" y="845"/>
                  </a:lnTo>
                  <a:lnTo>
                    <a:pt x="1341" y="845"/>
                  </a:lnTo>
                  <a:lnTo>
                    <a:pt x="1329" y="848"/>
                  </a:lnTo>
                  <a:lnTo>
                    <a:pt x="1321" y="852"/>
                  </a:lnTo>
                  <a:lnTo>
                    <a:pt x="1314" y="860"/>
                  </a:lnTo>
                  <a:lnTo>
                    <a:pt x="1310" y="868"/>
                  </a:lnTo>
                  <a:lnTo>
                    <a:pt x="1303" y="875"/>
                  </a:lnTo>
                  <a:lnTo>
                    <a:pt x="1284" y="897"/>
                  </a:lnTo>
                  <a:lnTo>
                    <a:pt x="1276" y="908"/>
                  </a:lnTo>
                  <a:lnTo>
                    <a:pt x="1265" y="916"/>
                  </a:lnTo>
                  <a:lnTo>
                    <a:pt x="1252" y="924"/>
                  </a:lnTo>
                  <a:lnTo>
                    <a:pt x="1246" y="933"/>
                  </a:lnTo>
                  <a:lnTo>
                    <a:pt x="1243" y="941"/>
                  </a:lnTo>
                  <a:lnTo>
                    <a:pt x="1244" y="950"/>
                  </a:lnTo>
                  <a:lnTo>
                    <a:pt x="1246" y="964"/>
                  </a:lnTo>
                  <a:lnTo>
                    <a:pt x="1247" y="979"/>
                  </a:lnTo>
                  <a:lnTo>
                    <a:pt x="1246" y="992"/>
                  </a:lnTo>
                  <a:lnTo>
                    <a:pt x="1239" y="1011"/>
                  </a:lnTo>
                  <a:lnTo>
                    <a:pt x="1226" y="1029"/>
                  </a:lnTo>
                  <a:lnTo>
                    <a:pt x="1221" y="1039"/>
                  </a:lnTo>
                  <a:lnTo>
                    <a:pt x="1217" y="1049"/>
                  </a:lnTo>
                  <a:lnTo>
                    <a:pt x="1211" y="1059"/>
                  </a:lnTo>
                  <a:lnTo>
                    <a:pt x="1206" y="1061"/>
                  </a:lnTo>
                  <a:lnTo>
                    <a:pt x="1202" y="1059"/>
                  </a:lnTo>
                  <a:lnTo>
                    <a:pt x="1199" y="1052"/>
                  </a:lnTo>
                  <a:lnTo>
                    <a:pt x="1198" y="1042"/>
                  </a:lnTo>
                  <a:lnTo>
                    <a:pt x="1198" y="1033"/>
                  </a:lnTo>
                  <a:lnTo>
                    <a:pt x="1196" y="1024"/>
                  </a:lnTo>
                  <a:lnTo>
                    <a:pt x="1191" y="1013"/>
                  </a:lnTo>
                  <a:lnTo>
                    <a:pt x="1184" y="1002"/>
                  </a:lnTo>
                  <a:lnTo>
                    <a:pt x="1179" y="992"/>
                  </a:lnTo>
                  <a:lnTo>
                    <a:pt x="1175" y="985"/>
                  </a:lnTo>
                  <a:lnTo>
                    <a:pt x="1172" y="978"/>
                  </a:lnTo>
                  <a:lnTo>
                    <a:pt x="1168" y="968"/>
                  </a:lnTo>
                  <a:lnTo>
                    <a:pt x="1162" y="957"/>
                  </a:lnTo>
                  <a:lnTo>
                    <a:pt x="1158" y="948"/>
                  </a:lnTo>
                  <a:lnTo>
                    <a:pt x="1155" y="939"/>
                  </a:lnTo>
                  <a:lnTo>
                    <a:pt x="1153" y="934"/>
                  </a:lnTo>
                  <a:lnTo>
                    <a:pt x="1151" y="926"/>
                  </a:lnTo>
                  <a:lnTo>
                    <a:pt x="1149" y="915"/>
                  </a:lnTo>
                  <a:lnTo>
                    <a:pt x="1146" y="902"/>
                  </a:lnTo>
                  <a:lnTo>
                    <a:pt x="1143" y="892"/>
                  </a:lnTo>
                  <a:lnTo>
                    <a:pt x="1143" y="839"/>
                  </a:lnTo>
                  <a:lnTo>
                    <a:pt x="1142" y="842"/>
                  </a:lnTo>
                  <a:lnTo>
                    <a:pt x="1136" y="846"/>
                  </a:lnTo>
                  <a:lnTo>
                    <a:pt x="1131" y="853"/>
                  </a:lnTo>
                  <a:lnTo>
                    <a:pt x="1124" y="857"/>
                  </a:lnTo>
                  <a:lnTo>
                    <a:pt x="1118" y="859"/>
                  </a:lnTo>
                  <a:lnTo>
                    <a:pt x="1112" y="853"/>
                  </a:lnTo>
                  <a:lnTo>
                    <a:pt x="1106" y="842"/>
                  </a:lnTo>
                  <a:lnTo>
                    <a:pt x="1105" y="827"/>
                  </a:lnTo>
                  <a:lnTo>
                    <a:pt x="1105" y="822"/>
                  </a:lnTo>
                  <a:lnTo>
                    <a:pt x="1102" y="816"/>
                  </a:lnTo>
                  <a:lnTo>
                    <a:pt x="1099" y="813"/>
                  </a:lnTo>
                  <a:lnTo>
                    <a:pt x="1097" y="812"/>
                  </a:lnTo>
                  <a:lnTo>
                    <a:pt x="1094" y="812"/>
                  </a:lnTo>
                  <a:lnTo>
                    <a:pt x="1090" y="811"/>
                  </a:lnTo>
                  <a:lnTo>
                    <a:pt x="1087" y="811"/>
                  </a:lnTo>
                  <a:lnTo>
                    <a:pt x="1084" y="809"/>
                  </a:lnTo>
                  <a:lnTo>
                    <a:pt x="1079" y="804"/>
                  </a:lnTo>
                  <a:lnTo>
                    <a:pt x="1073" y="796"/>
                  </a:lnTo>
                  <a:lnTo>
                    <a:pt x="1067" y="787"/>
                  </a:lnTo>
                  <a:lnTo>
                    <a:pt x="1062" y="783"/>
                  </a:lnTo>
                  <a:lnTo>
                    <a:pt x="1057" y="783"/>
                  </a:lnTo>
                  <a:lnTo>
                    <a:pt x="1054" y="785"/>
                  </a:lnTo>
                  <a:lnTo>
                    <a:pt x="1051" y="787"/>
                  </a:lnTo>
                  <a:lnTo>
                    <a:pt x="1049" y="791"/>
                  </a:lnTo>
                  <a:lnTo>
                    <a:pt x="1043" y="796"/>
                  </a:lnTo>
                  <a:lnTo>
                    <a:pt x="1024" y="798"/>
                  </a:lnTo>
                  <a:lnTo>
                    <a:pt x="1009" y="798"/>
                  </a:lnTo>
                  <a:lnTo>
                    <a:pt x="995" y="797"/>
                  </a:lnTo>
                  <a:lnTo>
                    <a:pt x="980" y="796"/>
                  </a:lnTo>
                  <a:lnTo>
                    <a:pt x="969" y="793"/>
                  </a:lnTo>
                  <a:lnTo>
                    <a:pt x="963" y="787"/>
                  </a:lnTo>
                  <a:lnTo>
                    <a:pt x="954" y="778"/>
                  </a:lnTo>
                  <a:lnTo>
                    <a:pt x="949" y="768"/>
                  </a:lnTo>
                  <a:lnTo>
                    <a:pt x="943" y="763"/>
                  </a:lnTo>
                  <a:lnTo>
                    <a:pt x="939" y="764"/>
                  </a:lnTo>
                  <a:lnTo>
                    <a:pt x="933" y="767"/>
                  </a:lnTo>
                  <a:lnTo>
                    <a:pt x="927" y="771"/>
                  </a:lnTo>
                  <a:lnTo>
                    <a:pt x="920" y="775"/>
                  </a:lnTo>
                  <a:lnTo>
                    <a:pt x="916" y="775"/>
                  </a:lnTo>
                  <a:lnTo>
                    <a:pt x="909" y="771"/>
                  </a:lnTo>
                  <a:lnTo>
                    <a:pt x="901" y="765"/>
                  </a:lnTo>
                  <a:lnTo>
                    <a:pt x="882" y="752"/>
                  </a:lnTo>
                  <a:lnTo>
                    <a:pt x="874" y="745"/>
                  </a:lnTo>
                  <a:lnTo>
                    <a:pt x="867" y="735"/>
                  </a:lnTo>
                  <a:lnTo>
                    <a:pt x="863" y="724"/>
                  </a:lnTo>
                  <a:lnTo>
                    <a:pt x="859" y="715"/>
                  </a:lnTo>
                  <a:lnTo>
                    <a:pt x="855" y="712"/>
                  </a:lnTo>
                  <a:lnTo>
                    <a:pt x="848" y="713"/>
                  </a:lnTo>
                  <a:lnTo>
                    <a:pt x="842" y="719"/>
                  </a:lnTo>
                  <a:lnTo>
                    <a:pt x="838" y="726"/>
                  </a:lnTo>
                  <a:lnTo>
                    <a:pt x="837" y="734"/>
                  </a:lnTo>
                  <a:lnTo>
                    <a:pt x="841" y="742"/>
                  </a:lnTo>
                  <a:lnTo>
                    <a:pt x="855" y="759"/>
                  </a:lnTo>
                  <a:lnTo>
                    <a:pt x="860" y="765"/>
                  </a:lnTo>
                  <a:lnTo>
                    <a:pt x="863" y="772"/>
                  </a:lnTo>
                  <a:lnTo>
                    <a:pt x="864" y="778"/>
                  </a:lnTo>
                  <a:lnTo>
                    <a:pt x="867" y="782"/>
                  </a:lnTo>
                  <a:lnTo>
                    <a:pt x="871" y="787"/>
                  </a:lnTo>
                  <a:lnTo>
                    <a:pt x="883" y="800"/>
                  </a:lnTo>
                  <a:lnTo>
                    <a:pt x="885" y="802"/>
                  </a:lnTo>
                  <a:lnTo>
                    <a:pt x="886" y="807"/>
                  </a:lnTo>
                  <a:lnTo>
                    <a:pt x="886" y="815"/>
                  </a:lnTo>
                  <a:lnTo>
                    <a:pt x="889" y="816"/>
                  </a:lnTo>
                  <a:lnTo>
                    <a:pt x="894" y="815"/>
                  </a:lnTo>
                  <a:lnTo>
                    <a:pt x="901" y="811"/>
                  </a:lnTo>
                  <a:lnTo>
                    <a:pt x="909" y="804"/>
                  </a:lnTo>
                  <a:lnTo>
                    <a:pt x="922" y="796"/>
                  </a:lnTo>
                  <a:lnTo>
                    <a:pt x="924" y="793"/>
                  </a:lnTo>
                  <a:lnTo>
                    <a:pt x="926" y="790"/>
                  </a:lnTo>
                  <a:lnTo>
                    <a:pt x="928" y="787"/>
                  </a:lnTo>
                  <a:lnTo>
                    <a:pt x="928" y="785"/>
                  </a:lnTo>
                  <a:lnTo>
                    <a:pt x="931" y="783"/>
                  </a:lnTo>
                  <a:lnTo>
                    <a:pt x="933" y="783"/>
                  </a:lnTo>
                  <a:lnTo>
                    <a:pt x="935" y="786"/>
                  </a:lnTo>
                  <a:lnTo>
                    <a:pt x="939" y="794"/>
                  </a:lnTo>
                  <a:lnTo>
                    <a:pt x="941" y="798"/>
                  </a:lnTo>
                  <a:lnTo>
                    <a:pt x="946" y="801"/>
                  </a:lnTo>
                  <a:lnTo>
                    <a:pt x="954" y="804"/>
                  </a:lnTo>
                  <a:lnTo>
                    <a:pt x="965" y="811"/>
                  </a:lnTo>
                  <a:lnTo>
                    <a:pt x="975" y="820"/>
                  </a:lnTo>
                  <a:lnTo>
                    <a:pt x="982" y="828"/>
                  </a:lnTo>
                  <a:lnTo>
                    <a:pt x="983" y="835"/>
                  </a:lnTo>
                  <a:lnTo>
                    <a:pt x="980" y="841"/>
                  </a:lnTo>
                  <a:lnTo>
                    <a:pt x="976" y="848"/>
                  </a:lnTo>
                  <a:lnTo>
                    <a:pt x="972" y="853"/>
                  </a:lnTo>
                  <a:lnTo>
                    <a:pt x="968" y="863"/>
                  </a:lnTo>
                  <a:lnTo>
                    <a:pt x="961" y="875"/>
                  </a:lnTo>
                  <a:lnTo>
                    <a:pt x="953" y="889"/>
                  </a:lnTo>
                  <a:lnTo>
                    <a:pt x="945" y="898"/>
                  </a:lnTo>
                  <a:lnTo>
                    <a:pt x="937" y="907"/>
                  </a:lnTo>
                  <a:lnTo>
                    <a:pt x="927" y="915"/>
                  </a:lnTo>
                  <a:lnTo>
                    <a:pt x="916" y="922"/>
                  </a:lnTo>
                  <a:lnTo>
                    <a:pt x="905" y="926"/>
                  </a:lnTo>
                  <a:lnTo>
                    <a:pt x="896" y="930"/>
                  </a:lnTo>
                  <a:lnTo>
                    <a:pt x="889" y="935"/>
                  </a:lnTo>
                  <a:lnTo>
                    <a:pt x="883" y="939"/>
                  </a:lnTo>
                  <a:lnTo>
                    <a:pt x="875" y="942"/>
                  </a:lnTo>
                  <a:lnTo>
                    <a:pt x="864" y="945"/>
                  </a:lnTo>
                  <a:lnTo>
                    <a:pt x="852" y="950"/>
                  </a:lnTo>
                  <a:lnTo>
                    <a:pt x="827" y="963"/>
                  </a:lnTo>
                  <a:lnTo>
                    <a:pt x="820" y="967"/>
                  </a:lnTo>
                  <a:lnTo>
                    <a:pt x="815" y="970"/>
                  </a:lnTo>
                  <a:lnTo>
                    <a:pt x="805" y="974"/>
                  </a:lnTo>
                  <a:lnTo>
                    <a:pt x="794" y="976"/>
                  </a:lnTo>
                  <a:lnTo>
                    <a:pt x="785" y="978"/>
                  </a:lnTo>
                  <a:lnTo>
                    <a:pt x="778" y="978"/>
                  </a:lnTo>
                  <a:lnTo>
                    <a:pt x="773" y="971"/>
                  </a:lnTo>
                  <a:lnTo>
                    <a:pt x="768" y="959"/>
                  </a:lnTo>
                  <a:lnTo>
                    <a:pt x="763" y="929"/>
                  </a:lnTo>
                  <a:lnTo>
                    <a:pt x="759" y="912"/>
                  </a:lnTo>
                  <a:lnTo>
                    <a:pt x="755" y="901"/>
                  </a:lnTo>
                  <a:lnTo>
                    <a:pt x="752" y="892"/>
                  </a:lnTo>
                  <a:lnTo>
                    <a:pt x="748" y="886"/>
                  </a:lnTo>
                  <a:lnTo>
                    <a:pt x="742" y="879"/>
                  </a:lnTo>
                  <a:lnTo>
                    <a:pt x="736" y="871"/>
                  </a:lnTo>
                  <a:lnTo>
                    <a:pt x="725" y="860"/>
                  </a:lnTo>
                  <a:lnTo>
                    <a:pt x="722" y="855"/>
                  </a:lnTo>
                  <a:lnTo>
                    <a:pt x="718" y="845"/>
                  </a:lnTo>
                  <a:lnTo>
                    <a:pt x="710" y="823"/>
                  </a:lnTo>
                  <a:lnTo>
                    <a:pt x="708" y="813"/>
                  </a:lnTo>
                  <a:lnTo>
                    <a:pt x="707" y="807"/>
                  </a:lnTo>
                  <a:lnTo>
                    <a:pt x="704" y="804"/>
                  </a:lnTo>
                  <a:lnTo>
                    <a:pt x="696" y="798"/>
                  </a:lnTo>
                  <a:lnTo>
                    <a:pt x="693" y="791"/>
                  </a:lnTo>
                  <a:lnTo>
                    <a:pt x="690" y="781"/>
                  </a:lnTo>
                  <a:lnTo>
                    <a:pt x="686" y="768"/>
                  </a:lnTo>
                  <a:lnTo>
                    <a:pt x="681" y="757"/>
                  </a:lnTo>
                  <a:lnTo>
                    <a:pt x="678" y="749"/>
                  </a:lnTo>
                  <a:lnTo>
                    <a:pt x="674" y="746"/>
                  </a:lnTo>
                  <a:lnTo>
                    <a:pt x="667" y="746"/>
                  </a:lnTo>
                  <a:lnTo>
                    <a:pt x="659" y="748"/>
                  </a:lnTo>
                  <a:lnTo>
                    <a:pt x="651" y="750"/>
                  </a:lnTo>
                  <a:lnTo>
                    <a:pt x="655" y="756"/>
                  </a:lnTo>
                  <a:lnTo>
                    <a:pt x="669" y="790"/>
                  </a:lnTo>
                  <a:lnTo>
                    <a:pt x="681" y="819"/>
                  </a:lnTo>
                  <a:lnTo>
                    <a:pt x="684" y="831"/>
                  </a:lnTo>
                  <a:lnTo>
                    <a:pt x="685" y="846"/>
                  </a:lnTo>
                  <a:lnTo>
                    <a:pt x="685" y="875"/>
                  </a:lnTo>
                  <a:lnTo>
                    <a:pt x="689" y="885"/>
                  </a:lnTo>
                  <a:lnTo>
                    <a:pt x="697" y="893"/>
                  </a:lnTo>
                  <a:lnTo>
                    <a:pt x="708" y="901"/>
                  </a:lnTo>
                  <a:lnTo>
                    <a:pt x="718" y="911"/>
                  </a:lnTo>
                  <a:lnTo>
                    <a:pt x="725" y="922"/>
                  </a:lnTo>
                  <a:lnTo>
                    <a:pt x="730" y="933"/>
                  </a:lnTo>
                  <a:lnTo>
                    <a:pt x="737" y="942"/>
                  </a:lnTo>
                  <a:lnTo>
                    <a:pt x="744" y="950"/>
                  </a:lnTo>
                  <a:lnTo>
                    <a:pt x="748" y="953"/>
                  </a:lnTo>
                  <a:lnTo>
                    <a:pt x="752" y="957"/>
                  </a:lnTo>
                  <a:lnTo>
                    <a:pt x="757" y="965"/>
                  </a:lnTo>
                  <a:lnTo>
                    <a:pt x="768" y="985"/>
                  </a:lnTo>
                  <a:lnTo>
                    <a:pt x="771" y="992"/>
                  </a:lnTo>
                  <a:lnTo>
                    <a:pt x="771" y="1009"/>
                  </a:lnTo>
                  <a:lnTo>
                    <a:pt x="774" y="1015"/>
                  </a:lnTo>
                  <a:lnTo>
                    <a:pt x="782" y="1018"/>
                  </a:lnTo>
                  <a:lnTo>
                    <a:pt x="794" y="1016"/>
                  </a:lnTo>
                  <a:lnTo>
                    <a:pt x="805" y="1012"/>
                  </a:lnTo>
                  <a:lnTo>
                    <a:pt x="815" y="1008"/>
                  </a:lnTo>
                  <a:lnTo>
                    <a:pt x="834" y="998"/>
                  </a:lnTo>
                  <a:lnTo>
                    <a:pt x="846" y="994"/>
                  </a:lnTo>
                  <a:lnTo>
                    <a:pt x="857" y="990"/>
                  </a:lnTo>
                  <a:lnTo>
                    <a:pt x="867" y="990"/>
                  </a:lnTo>
                  <a:lnTo>
                    <a:pt x="872" y="992"/>
                  </a:lnTo>
                  <a:lnTo>
                    <a:pt x="874" y="998"/>
                  </a:lnTo>
                  <a:lnTo>
                    <a:pt x="872" y="1009"/>
                  </a:lnTo>
                  <a:lnTo>
                    <a:pt x="870" y="1022"/>
                  </a:lnTo>
                  <a:lnTo>
                    <a:pt x="866" y="1033"/>
                  </a:lnTo>
                  <a:lnTo>
                    <a:pt x="864" y="1041"/>
                  </a:lnTo>
                  <a:lnTo>
                    <a:pt x="861" y="1048"/>
                  </a:lnTo>
                  <a:lnTo>
                    <a:pt x="855" y="1059"/>
                  </a:lnTo>
                  <a:lnTo>
                    <a:pt x="848" y="1072"/>
                  </a:lnTo>
                  <a:lnTo>
                    <a:pt x="840" y="1085"/>
                  </a:lnTo>
                  <a:lnTo>
                    <a:pt x="833" y="1097"/>
                  </a:lnTo>
                  <a:lnTo>
                    <a:pt x="830" y="1105"/>
                  </a:lnTo>
                  <a:lnTo>
                    <a:pt x="827" y="1115"/>
                  </a:lnTo>
                  <a:lnTo>
                    <a:pt x="819" y="1126"/>
                  </a:lnTo>
                  <a:lnTo>
                    <a:pt x="809" y="1134"/>
                  </a:lnTo>
                  <a:lnTo>
                    <a:pt x="800" y="1140"/>
                  </a:lnTo>
                  <a:lnTo>
                    <a:pt x="792" y="1145"/>
                  </a:lnTo>
                  <a:lnTo>
                    <a:pt x="781" y="1155"/>
                  </a:lnTo>
                  <a:lnTo>
                    <a:pt x="762" y="1179"/>
                  </a:lnTo>
                  <a:lnTo>
                    <a:pt x="755" y="1189"/>
                  </a:lnTo>
                  <a:lnTo>
                    <a:pt x="749" y="1197"/>
                  </a:lnTo>
                  <a:lnTo>
                    <a:pt x="736" y="1216"/>
                  </a:lnTo>
                  <a:lnTo>
                    <a:pt x="730" y="1224"/>
                  </a:lnTo>
                  <a:lnTo>
                    <a:pt x="725" y="1229"/>
                  </a:lnTo>
                  <a:lnTo>
                    <a:pt x="722" y="1234"/>
                  </a:lnTo>
                  <a:lnTo>
                    <a:pt x="719" y="1242"/>
                  </a:lnTo>
                  <a:lnTo>
                    <a:pt x="716" y="1253"/>
                  </a:lnTo>
                  <a:lnTo>
                    <a:pt x="715" y="1264"/>
                  </a:lnTo>
                  <a:lnTo>
                    <a:pt x="716" y="1270"/>
                  </a:lnTo>
                  <a:lnTo>
                    <a:pt x="719" y="1277"/>
                  </a:lnTo>
                  <a:lnTo>
                    <a:pt x="725" y="1298"/>
                  </a:lnTo>
                  <a:lnTo>
                    <a:pt x="730" y="1308"/>
                  </a:lnTo>
                  <a:lnTo>
                    <a:pt x="738" y="1318"/>
                  </a:lnTo>
                  <a:lnTo>
                    <a:pt x="741" y="1327"/>
                  </a:lnTo>
                  <a:lnTo>
                    <a:pt x="740" y="1335"/>
                  </a:lnTo>
                  <a:lnTo>
                    <a:pt x="737" y="1344"/>
                  </a:lnTo>
                  <a:lnTo>
                    <a:pt x="738" y="1355"/>
                  </a:lnTo>
                  <a:lnTo>
                    <a:pt x="740" y="1368"/>
                  </a:lnTo>
                  <a:lnTo>
                    <a:pt x="740" y="1381"/>
                  </a:lnTo>
                  <a:lnTo>
                    <a:pt x="736" y="1393"/>
                  </a:lnTo>
                  <a:lnTo>
                    <a:pt x="727" y="1405"/>
                  </a:lnTo>
                  <a:lnTo>
                    <a:pt x="708" y="1425"/>
                  </a:lnTo>
                  <a:lnTo>
                    <a:pt x="699" y="1433"/>
                  </a:lnTo>
                  <a:lnTo>
                    <a:pt x="689" y="1442"/>
                  </a:lnTo>
                  <a:lnTo>
                    <a:pt x="681" y="1452"/>
                  </a:lnTo>
                  <a:lnTo>
                    <a:pt x="673" y="1464"/>
                  </a:lnTo>
                  <a:lnTo>
                    <a:pt x="667" y="1474"/>
                  </a:lnTo>
                  <a:lnTo>
                    <a:pt x="667" y="1482"/>
                  </a:lnTo>
                  <a:lnTo>
                    <a:pt x="669" y="1489"/>
                  </a:lnTo>
                  <a:lnTo>
                    <a:pt x="671" y="1499"/>
                  </a:lnTo>
                  <a:lnTo>
                    <a:pt x="674" y="1511"/>
                  </a:lnTo>
                  <a:lnTo>
                    <a:pt x="677" y="1520"/>
                  </a:lnTo>
                  <a:lnTo>
                    <a:pt x="677" y="1527"/>
                  </a:lnTo>
                  <a:lnTo>
                    <a:pt x="673" y="1531"/>
                  </a:lnTo>
                  <a:lnTo>
                    <a:pt x="665" y="1535"/>
                  </a:lnTo>
                  <a:lnTo>
                    <a:pt x="655" y="1538"/>
                  </a:lnTo>
                  <a:lnTo>
                    <a:pt x="645" y="1542"/>
                  </a:lnTo>
                  <a:lnTo>
                    <a:pt x="639" y="1545"/>
                  </a:lnTo>
                  <a:lnTo>
                    <a:pt x="636" y="1549"/>
                  </a:lnTo>
                  <a:lnTo>
                    <a:pt x="637" y="1555"/>
                  </a:lnTo>
                  <a:lnTo>
                    <a:pt x="639" y="1562"/>
                  </a:lnTo>
                  <a:lnTo>
                    <a:pt x="643" y="1570"/>
                  </a:lnTo>
                  <a:lnTo>
                    <a:pt x="644" y="1577"/>
                  </a:lnTo>
                  <a:lnTo>
                    <a:pt x="643" y="1585"/>
                  </a:lnTo>
                  <a:lnTo>
                    <a:pt x="637" y="1594"/>
                  </a:lnTo>
                  <a:lnTo>
                    <a:pt x="629" y="1604"/>
                  </a:lnTo>
                  <a:lnTo>
                    <a:pt x="622" y="1612"/>
                  </a:lnTo>
                  <a:lnTo>
                    <a:pt x="615" y="1619"/>
                  </a:lnTo>
                  <a:lnTo>
                    <a:pt x="607" y="1630"/>
                  </a:lnTo>
                  <a:lnTo>
                    <a:pt x="599" y="1642"/>
                  </a:lnTo>
                  <a:lnTo>
                    <a:pt x="588" y="1655"/>
                  </a:lnTo>
                  <a:lnTo>
                    <a:pt x="580" y="1663"/>
                  </a:lnTo>
                  <a:lnTo>
                    <a:pt x="569" y="1668"/>
                  </a:lnTo>
                  <a:lnTo>
                    <a:pt x="557" y="1671"/>
                  </a:lnTo>
                  <a:lnTo>
                    <a:pt x="543" y="1673"/>
                  </a:lnTo>
                  <a:lnTo>
                    <a:pt x="532" y="1671"/>
                  </a:lnTo>
                  <a:lnTo>
                    <a:pt x="521" y="1673"/>
                  </a:lnTo>
                  <a:lnTo>
                    <a:pt x="507" y="1677"/>
                  </a:lnTo>
                  <a:lnTo>
                    <a:pt x="496" y="1683"/>
                  </a:lnTo>
                  <a:lnTo>
                    <a:pt x="490" y="1689"/>
                  </a:lnTo>
                  <a:lnTo>
                    <a:pt x="483" y="1692"/>
                  </a:lnTo>
                  <a:lnTo>
                    <a:pt x="476" y="1692"/>
                  </a:lnTo>
                  <a:lnTo>
                    <a:pt x="466" y="1688"/>
                  </a:lnTo>
                  <a:lnTo>
                    <a:pt x="458" y="1681"/>
                  </a:lnTo>
                  <a:lnTo>
                    <a:pt x="454" y="1670"/>
                  </a:lnTo>
                  <a:lnTo>
                    <a:pt x="451" y="1645"/>
                  </a:lnTo>
                  <a:lnTo>
                    <a:pt x="450" y="1638"/>
                  </a:lnTo>
                  <a:lnTo>
                    <a:pt x="448" y="1636"/>
                  </a:lnTo>
                  <a:lnTo>
                    <a:pt x="448" y="1631"/>
                  </a:lnTo>
                  <a:lnTo>
                    <a:pt x="446" y="1623"/>
                  </a:lnTo>
                  <a:lnTo>
                    <a:pt x="442" y="1612"/>
                  </a:lnTo>
                  <a:lnTo>
                    <a:pt x="436" y="1603"/>
                  </a:lnTo>
                  <a:lnTo>
                    <a:pt x="428" y="1593"/>
                  </a:lnTo>
                  <a:lnTo>
                    <a:pt x="423" y="1582"/>
                  </a:lnTo>
                  <a:lnTo>
                    <a:pt x="417" y="1574"/>
                  </a:lnTo>
                  <a:lnTo>
                    <a:pt x="416" y="1567"/>
                  </a:lnTo>
                  <a:lnTo>
                    <a:pt x="418" y="1559"/>
                  </a:lnTo>
                  <a:lnTo>
                    <a:pt x="421" y="1549"/>
                  </a:lnTo>
                  <a:lnTo>
                    <a:pt x="425" y="1540"/>
                  </a:lnTo>
                  <a:lnTo>
                    <a:pt x="427" y="1530"/>
                  </a:lnTo>
                  <a:lnTo>
                    <a:pt x="423" y="1519"/>
                  </a:lnTo>
                  <a:lnTo>
                    <a:pt x="416" y="1508"/>
                  </a:lnTo>
                  <a:lnTo>
                    <a:pt x="407" y="1499"/>
                  </a:lnTo>
                  <a:lnTo>
                    <a:pt x="401" y="1490"/>
                  </a:lnTo>
                  <a:lnTo>
                    <a:pt x="397" y="1482"/>
                  </a:lnTo>
                  <a:lnTo>
                    <a:pt x="391" y="1470"/>
                  </a:lnTo>
                  <a:lnTo>
                    <a:pt x="384" y="1457"/>
                  </a:lnTo>
                  <a:lnTo>
                    <a:pt x="380" y="1449"/>
                  </a:lnTo>
                  <a:lnTo>
                    <a:pt x="376" y="1437"/>
                  </a:lnTo>
                  <a:lnTo>
                    <a:pt x="372" y="1419"/>
                  </a:lnTo>
                  <a:lnTo>
                    <a:pt x="372" y="1397"/>
                  </a:lnTo>
                  <a:lnTo>
                    <a:pt x="375" y="1379"/>
                  </a:lnTo>
                  <a:lnTo>
                    <a:pt x="380" y="1366"/>
                  </a:lnTo>
                  <a:lnTo>
                    <a:pt x="386" y="1356"/>
                  </a:lnTo>
                  <a:lnTo>
                    <a:pt x="392" y="1349"/>
                  </a:lnTo>
                  <a:lnTo>
                    <a:pt x="398" y="1341"/>
                  </a:lnTo>
                  <a:lnTo>
                    <a:pt x="397" y="1330"/>
                  </a:lnTo>
                  <a:lnTo>
                    <a:pt x="390" y="1316"/>
                  </a:lnTo>
                  <a:lnTo>
                    <a:pt x="387" y="1307"/>
                  </a:lnTo>
                  <a:lnTo>
                    <a:pt x="387" y="1274"/>
                  </a:lnTo>
                  <a:lnTo>
                    <a:pt x="386" y="1267"/>
                  </a:lnTo>
                  <a:lnTo>
                    <a:pt x="381" y="1257"/>
                  </a:lnTo>
                  <a:lnTo>
                    <a:pt x="371" y="1224"/>
                  </a:lnTo>
                  <a:lnTo>
                    <a:pt x="364" y="1209"/>
                  </a:lnTo>
                  <a:lnTo>
                    <a:pt x="357" y="1200"/>
                  </a:lnTo>
                  <a:lnTo>
                    <a:pt x="350" y="1196"/>
                  </a:lnTo>
                  <a:lnTo>
                    <a:pt x="343" y="1193"/>
                  </a:lnTo>
                  <a:lnTo>
                    <a:pt x="339" y="1190"/>
                  </a:lnTo>
                  <a:lnTo>
                    <a:pt x="338" y="1183"/>
                  </a:lnTo>
                  <a:lnTo>
                    <a:pt x="339" y="1175"/>
                  </a:lnTo>
                  <a:lnTo>
                    <a:pt x="342" y="1161"/>
                  </a:lnTo>
                  <a:lnTo>
                    <a:pt x="345" y="1137"/>
                  </a:lnTo>
                  <a:lnTo>
                    <a:pt x="350" y="1127"/>
                  </a:lnTo>
                  <a:lnTo>
                    <a:pt x="354" y="1119"/>
                  </a:lnTo>
                  <a:lnTo>
                    <a:pt x="356" y="1112"/>
                  </a:lnTo>
                  <a:lnTo>
                    <a:pt x="351" y="1107"/>
                  </a:lnTo>
                  <a:lnTo>
                    <a:pt x="339" y="1098"/>
                  </a:lnTo>
                  <a:lnTo>
                    <a:pt x="335" y="1094"/>
                  </a:lnTo>
                  <a:lnTo>
                    <a:pt x="334" y="1094"/>
                  </a:lnTo>
                  <a:lnTo>
                    <a:pt x="332" y="1093"/>
                  </a:lnTo>
                  <a:lnTo>
                    <a:pt x="331" y="1094"/>
                  </a:lnTo>
                  <a:lnTo>
                    <a:pt x="328" y="1096"/>
                  </a:lnTo>
                  <a:lnTo>
                    <a:pt x="325" y="1098"/>
                  </a:lnTo>
                  <a:lnTo>
                    <a:pt x="317" y="1104"/>
                  </a:lnTo>
                  <a:lnTo>
                    <a:pt x="310" y="1108"/>
                  </a:lnTo>
                  <a:lnTo>
                    <a:pt x="302" y="1108"/>
                  </a:lnTo>
                  <a:lnTo>
                    <a:pt x="295" y="1104"/>
                  </a:lnTo>
                  <a:lnTo>
                    <a:pt x="291" y="1096"/>
                  </a:lnTo>
                  <a:lnTo>
                    <a:pt x="289" y="1087"/>
                  </a:lnTo>
                  <a:lnTo>
                    <a:pt x="284" y="1079"/>
                  </a:lnTo>
                  <a:lnTo>
                    <a:pt x="276" y="1071"/>
                  </a:lnTo>
                  <a:lnTo>
                    <a:pt x="265" y="1066"/>
                  </a:lnTo>
                  <a:lnTo>
                    <a:pt x="252" y="1064"/>
                  </a:lnTo>
                  <a:lnTo>
                    <a:pt x="241" y="1066"/>
                  </a:lnTo>
                  <a:lnTo>
                    <a:pt x="234" y="1067"/>
                  </a:lnTo>
                  <a:lnTo>
                    <a:pt x="230" y="1071"/>
                  </a:lnTo>
                  <a:lnTo>
                    <a:pt x="223" y="1079"/>
                  </a:lnTo>
                  <a:lnTo>
                    <a:pt x="215" y="1087"/>
                  </a:lnTo>
                  <a:lnTo>
                    <a:pt x="204" y="1093"/>
                  </a:lnTo>
                  <a:lnTo>
                    <a:pt x="190" y="1094"/>
                  </a:lnTo>
                  <a:lnTo>
                    <a:pt x="163" y="1092"/>
                  </a:lnTo>
                  <a:lnTo>
                    <a:pt x="152" y="1092"/>
                  </a:lnTo>
                  <a:lnTo>
                    <a:pt x="142" y="1093"/>
                  </a:lnTo>
                  <a:lnTo>
                    <a:pt x="135" y="1097"/>
                  </a:lnTo>
                  <a:lnTo>
                    <a:pt x="129" y="1111"/>
                  </a:lnTo>
                  <a:lnTo>
                    <a:pt x="127" y="1112"/>
                  </a:lnTo>
                  <a:lnTo>
                    <a:pt x="124" y="1112"/>
                  </a:lnTo>
                  <a:lnTo>
                    <a:pt x="122" y="1111"/>
                  </a:lnTo>
                  <a:lnTo>
                    <a:pt x="118" y="1108"/>
                  </a:lnTo>
                  <a:lnTo>
                    <a:pt x="103" y="1093"/>
                  </a:lnTo>
                  <a:lnTo>
                    <a:pt x="94" y="1086"/>
                  </a:lnTo>
                  <a:lnTo>
                    <a:pt x="90" y="1081"/>
                  </a:lnTo>
                  <a:lnTo>
                    <a:pt x="88" y="1078"/>
                  </a:lnTo>
                  <a:lnTo>
                    <a:pt x="86" y="1075"/>
                  </a:lnTo>
                  <a:lnTo>
                    <a:pt x="82" y="1068"/>
                  </a:lnTo>
                  <a:lnTo>
                    <a:pt x="78" y="1059"/>
                  </a:lnTo>
                  <a:lnTo>
                    <a:pt x="72" y="1046"/>
                  </a:lnTo>
                  <a:lnTo>
                    <a:pt x="64" y="1027"/>
                  </a:lnTo>
                  <a:lnTo>
                    <a:pt x="57" y="1019"/>
                  </a:lnTo>
                  <a:lnTo>
                    <a:pt x="48" y="1012"/>
                  </a:lnTo>
                  <a:lnTo>
                    <a:pt x="36" y="1007"/>
                  </a:lnTo>
                  <a:lnTo>
                    <a:pt x="21" y="1000"/>
                  </a:lnTo>
                  <a:lnTo>
                    <a:pt x="12" y="993"/>
                  </a:lnTo>
                  <a:lnTo>
                    <a:pt x="8" y="986"/>
                  </a:lnTo>
                  <a:lnTo>
                    <a:pt x="8" y="979"/>
                  </a:lnTo>
                  <a:lnTo>
                    <a:pt x="10" y="971"/>
                  </a:lnTo>
                  <a:lnTo>
                    <a:pt x="10" y="963"/>
                  </a:lnTo>
                  <a:lnTo>
                    <a:pt x="8" y="957"/>
                  </a:lnTo>
                  <a:lnTo>
                    <a:pt x="5" y="953"/>
                  </a:lnTo>
                  <a:lnTo>
                    <a:pt x="4" y="950"/>
                  </a:lnTo>
                  <a:lnTo>
                    <a:pt x="0" y="946"/>
                  </a:lnTo>
                  <a:lnTo>
                    <a:pt x="0" y="945"/>
                  </a:lnTo>
                  <a:lnTo>
                    <a:pt x="1" y="944"/>
                  </a:lnTo>
                  <a:lnTo>
                    <a:pt x="4" y="942"/>
                  </a:lnTo>
                  <a:lnTo>
                    <a:pt x="11" y="929"/>
                  </a:lnTo>
                  <a:lnTo>
                    <a:pt x="18" y="916"/>
                  </a:lnTo>
                  <a:lnTo>
                    <a:pt x="23" y="902"/>
                  </a:lnTo>
                  <a:lnTo>
                    <a:pt x="25" y="890"/>
                  </a:lnTo>
                  <a:lnTo>
                    <a:pt x="22" y="878"/>
                  </a:lnTo>
                  <a:lnTo>
                    <a:pt x="21" y="870"/>
                  </a:lnTo>
                  <a:lnTo>
                    <a:pt x="18" y="860"/>
                  </a:lnTo>
                  <a:lnTo>
                    <a:pt x="14" y="850"/>
                  </a:lnTo>
                  <a:lnTo>
                    <a:pt x="14" y="839"/>
                  </a:lnTo>
                  <a:lnTo>
                    <a:pt x="18" y="827"/>
                  </a:lnTo>
                  <a:lnTo>
                    <a:pt x="23" y="815"/>
                  </a:lnTo>
                  <a:lnTo>
                    <a:pt x="29" y="800"/>
                  </a:lnTo>
                  <a:lnTo>
                    <a:pt x="38" y="771"/>
                  </a:lnTo>
                  <a:lnTo>
                    <a:pt x="44" y="761"/>
                  </a:lnTo>
                  <a:lnTo>
                    <a:pt x="53" y="753"/>
                  </a:lnTo>
                  <a:lnTo>
                    <a:pt x="66" y="746"/>
                  </a:lnTo>
                  <a:lnTo>
                    <a:pt x="90" y="734"/>
                  </a:lnTo>
                  <a:lnTo>
                    <a:pt x="96" y="728"/>
                  </a:lnTo>
                  <a:lnTo>
                    <a:pt x="97" y="722"/>
                  </a:lnTo>
                  <a:lnTo>
                    <a:pt x="98" y="713"/>
                  </a:lnTo>
                  <a:lnTo>
                    <a:pt x="98" y="702"/>
                  </a:lnTo>
                  <a:lnTo>
                    <a:pt x="101" y="691"/>
                  </a:lnTo>
                  <a:lnTo>
                    <a:pt x="107" y="679"/>
                  </a:lnTo>
                  <a:lnTo>
                    <a:pt x="112" y="671"/>
                  </a:lnTo>
                  <a:lnTo>
                    <a:pt x="118" y="665"/>
                  </a:lnTo>
                  <a:lnTo>
                    <a:pt x="120" y="664"/>
                  </a:lnTo>
                  <a:lnTo>
                    <a:pt x="124" y="661"/>
                  </a:lnTo>
                  <a:lnTo>
                    <a:pt x="130" y="656"/>
                  </a:lnTo>
                  <a:lnTo>
                    <a:pt x="138" y="649"/>
                  </a:lnTo>
                  <a:lnTo>
                    <a:pt x="148" y="642"/>
                  </a:lnTo>
                  <a:lnTo>
                    <a:pt x="155" y="639"/>
                  </a:lnTo>
                  <a:lnTo>
                    <a:pt x="164" y="639"/>
                  </a:lnTo>
                  <a:lnTo>
                    <a:pt x="172" y="641"/>
                  </a:lnTo>
                  <a:lnTo>
                    <a:pt x="185" y="641"/>
                  </a:lnTo>
                  <a:lnTo>
                    <a:pt x="190" y="638"/>
                  </a:lnTo>
                  <a:lnTo>
                    <a:pt x="198" y="635"/>
                  </a:lnTo>
                  <a:lnTo>
                    <a:pt x="208" y="631"/>
                  </a:lnTo>
                  <a:lnTo>
                    <a:pt x="224" y="623"/>
                  </a:lnTo>
                  <a:lnTo>
                    <a:pt x="234" y="619"/>
                  </a:lnTo>
                  <a:lnTo>
                    <a:pt x="246" y="613"/>
                  </a:lnTo>
                  <a:lnTo>
                    <a:pt x="256" y="611"/>
                  </a:lnTo>
                  <a:lnTo>
                    <a:pt x="261" y="609"/>
                  </a:lnTo>
                  <a:lnTo>
                    <a:pt x="308" y="609"/>
                  </a:lnTo>
                  <a:lnTo>
                    <a:pt x="320" y="608"/>
                  </a:lnTo>
                  <a:lnTo>
                    <a:pt x="327" y="607"/>
                  </a:lnTo>
                  <a:lnTo>
                    <a:pt x="332" y="605"/>
                  </a:lnTo>
                  <a:lnTo>
                    <a:pt x="340" y="604"/>
                  </a:lnTo>
                  <a:lnTo>
                    <a:pt x="350" y="604"/>
                  </a:lnTo>
                  <a:lnTo>
                    <a:pt x="358" y="607"/>
                  </a:lnTo>
                  <a:lnTo>
                    <a:pt x="366" y="613"/>
                  </a:lnTo>
                  <a:lnTo>
                    <a:pt x="372" y="626"/>
                  </a:lnTo>
                  <a:lnTo>
                    <a:pt x="375" y="637"/>
                  </a:lnTo>
                  <a:lnTo>
                    <a:pt x="373" y="642"/>
                  </a:lnTo>
                  <a:lnTo>
                    <a:pt x="369" y="645"/>
                  </a:lnTo>
                  <a:lnTo>
                    <a:pt x="364" y="646"/>
                  </a:lnTo>
                  <a:lnTo>
                    <a:pt x="358" y="646"/>
                  </a:lnTo>
                  <a:lnTo>
                    <a:pt x="354" y="648"/>
                  </a:lnTo>
                  <a:lnTo>
                    <a:pt x="351" y="650"/>
                  </a:lnTo>
                  <a:lnTo>
                    <a:pt x="350" y="653"/>
                  </a:lnTo>
                  <a:lnTo>
                    <a:pt x="351" y="656"/>
                  </a:lnTo>
                  <a:lnTo>
                    <a:pt x="353" y="657"/>
                  </a:lnTo>
                  <a:lnTo>
                    <a:pt x="354" y="660"/>
                  </a:lnTo>
                  <a:lnTo>
                    <a:pt x="357" y="663"/>
                  </a:lnTo>
                  <a:lnTo>
                    <a:pt x="360" y="664"/>
                  </a:lnTo>
                  <a:lnTo>
                    <a:pt x="361" y="664"/>
                  </a:lnTo>
                  <a:lnTo>
                    <a:pt x="366" y="667"/>
                  </a:lnTo>
                  <a:lnTo>
                    <a:pt x="373" y="672"/>
                  </a:lnTo>
                  <a:lnTo>
                    <a:pt x="381" y="678"/>
                  </a:lnTo>
                  <a:lnTo>
                    <a:pt x="388" y="681"/>
                  </a:lnTo>
                  <a:lnTo>
                    <a:pt x="395" y="682"/>
                  </a:lnTo>
                  <a:lnTo>
                    <a:pt x="403" y="685"/>
                  </a:lnTo>
                  <a:lnTo>
                    <a:pt x="414" y="690"/>
                  </a:lnTo>
                  <a:lnTo>
                    <a:pt x="416" y="691"/>
                  </a:lnTo>
                  <a:lnTo>
                    <a:pt x="421" y="696"/>
                  </a:lnTo>
                  <a:lnTo>
                    <a:pt x="428" y="701"/>
                  </a:lnTo>
                  <a:lnTo>
                    <a:pt x="435" y="705"/>
                  </a:lnTo>
                  <a:lnTo>
                    <a:pt x="448" y="708"/>
                  </a:lnTo>
                  <a:lnTo>
                    <a:pt x="455" y="712"/>
                  </a:lnTo>
                  <a:lnTo>
                    <a:pt x="464" y="716"/>
                  </a:lnTo>
                  <a:lnTo>
                    <a:pt x="472" y="717"/>
                  </a:lnTo>
                  <a:lnTo>
                    <a:pt x="479" y="713"/>
                  </a:lnTo>
                  <a:lnTo>
                    <a:pt x="495" y="685"/>
                  </a:lnTo>
                  <a:lnTo>
                    <a:pt x="500" y="678"/>
                  </a:lnTo>
                  <a:lnTo>
                    <a:pt x="506" y="676"/>
                  </a:lnTo>
                  <a:lnTo>
                    <a:pt x="517" y="681"/>
                  </a:lnTo>
                  <a:lnTo>
                    <a:pt x="529" y="687"/>
                  </a:lnTo>
                  <a:lnTo>
                    <a:pt x="541" y="690"/>
                  </a:lnTo>
                  <a:lnTo>
                    <a:pt x="581" y="690"/>
                  </a:lnTo>
                  <a:lnTo>
                    <a:pt x="587" y="693"/>
                  </a:lnTo>
                  <a:lnTo>
                    <a:pt x="585" y="697"/>
                  </a:lnTo>
                  <a:lnTo>
                    <a:pt x="581" y="704"/>
                  </a:lnTo>
                  <a:lnTo>
                    <a:pt x="573" y="711"/>
                  </a:lnTo>
                  <a:lnTo>
                    <a:pt x="561" y="723"/>
                  </a:lnTo>
                  <a:lnTo>
                    <a:pt x="559" y="726"/>
                  </a:lnTo>
                  <a:lnTo>
                    <a:pt x="562" y="728"/>
                  </a:lnTo>
                  <a:lnTo>
                    <a:pt x="563" y="728"/>
                  </a:lnTo>
                  <a:lnTo>
                    <a:pt x="566" y="727"/>
                  </a:lnTo>
                  <a:lnTo>
                    <a:pt x="573" y="720"/>
                  </a:lnTo>
                  <a:lnTo>
                    <a:pt x="577" y="715"/>
                  </a:lnTo>
                  <a:lnTo>
                    <a:pt x="587" y="707"/>
                  </a:lnTo>
                  <a:lnTo>
                    <a:pt x="596" y="701"/>
                  </a:lnTo>
                  <a:lnTo>
                    <a:pt x="606" y="698"/>
                  </a:lnTo>
                  <a:lnTo>
                    <a:pt x="617" y="696"/>
                  </a:lnTo>
                  <a:lnTo>
                    <a:pt x="621" y="696"/>
                  </a:lnTo>
                  <a:lnTo>
                    <a:pt x="626" y="698"/>
                  </a:lnTo>
                  <a:lnTo>
                    <a:pt x="629" y="701"/>
                  </a:lnTo>
                  <a:lnTo>
                    <a:pt x="632" y="705"/>
                  </a:lnTo>
                  <a:lnTo>
                    <a:pt x="634" y="704"/>
                  </a:lnTo>
                  <a:lnTo>
                    <a:pt x="648" y="704"/>
                  </a:lnTo>
                  <a:lnTo>
                    <a:pt x="651" y="702"/>
                  </a:lnTo>
                  <a:lnTo>
                    <a:pt x="655" y="694"/>
                  </a:lnTo>
                  <a:lnTo>
                    <a:pt x="658" y="690"/>
                  </a:lnTo>
                  <a:lnTo>
                    <a:pt x="662" y="685"/>
                  </a:lnTo>
                  <a:lnTo>
                    <a:pt x="669" y="672"/>
                  </a:lnTo>
                  <a:lnTo>
                    <a:pt x="673" y="659"/>
                  </a:lnTo>
                  <a:lnTo>
                    <a:pt x="675" y="644"/>
                  </a:lnTo>
                  <a:lnTo>
                    <a:pt x="677" y="630"/>
                  </a:lnTo>
                  <a:lnTo>
                    <a:pt x="677" y="622"/>
                  </a:lnTo>
                  <a:lnTo>
                    <a:pt x="675" y="620"/>
                  </a:lnTo>
                  <a:lnTo>
                    <a:pt x="673" y="619"/>
                  </a:lnTo>
                  <a:lnTo>
                    <a:pt x="671" y="619"/>
                  </a:lnTo>
                  <a:lnTo>
                    <a:pt x="669" y="620"/>
                  </a:lnTo>
                  <a:lnTo>
                    <a:pt x="666" y="620"/>
                  </a:lnTo>
                  <a:lnTo>
                    <a:pt x="660" y="623"/>
                  </a:lnTo>
                  <a:lnTo>
                    <a:pt x="641" y="628"/>
                  </a:lnTo>
                  <a:lnTo>
                    <a:pt x="634" y="628"/>
                  </a:lnTo>
                  <a:lnTo>
                    <a:pt x="629" y="627"/>
                  </a:lnTo>
                  <a:lnTo>
                    <a:pt x="622" y="624"/>
                  </a:lnTo>
                  <a:lnTo>
                    <a:pt x="614" y="623"/>
                  </a:lnTo>
                  <a:lnTo>
                    <a:pt x="606" y="626"/>
                  </a:lnTo>
                  <a:lnTo>
                    <a:pt x="598" y="626"/>
                  </a:lnTo>
                  <a:lnTo>
                    <a:pt x="589" y="623"/>
                  </a:lnTo>
                  <a:lnTo>
                    <a:pt x="578" y="615"/>
                  </a:lnTo>
                  <a:lnTo>
                    <a:pt x="569" y="609"/>
                  </a:lnTo>
                  <a:lnTo>
                    <a:pt x="561" y="604"/>
                  </a:lnTo>
                  <a:lnTo>
                    <a:pt x="557" y="600"/>
                  </a:lnTo>
                  <a:lnTo>
                    <a:pt x="555" y="594"/>
                  </a:lnTo>
                  <a:lnTo>
                    <a:pt x="555" y="574"/>
                  </a:lnTo>
                  <a:lnTo>
                    <a:pt x="554" y="564"/>
                  </a:lnTo>
                  <a:lnTo>
                    <a:pt x="552" y="557"/>
                  </a:lnTo>
                  <a:lnTo>
                    <a:pt x="550" y="554"/>
                  </a:lnTo>
                  <a:lnTo>
                    <a:pt x="544" y="554"/>
                  </a:lnTo>
                  <a:lnTo>
                    <a:pt x="540" y="556"/>
                  </a:lnTo>
                  <a:lnTo>
                    <a:pt x="535" y="561"/>
                  </a:lnTo>
                  <a:lnTo>
                    <a:pt x="532" y="563"/>
                  </a:lnTo>
                  <a:lnTo>
                    <a:pt x="529" y="565"/>
                  </a:lnTo>
                  <a:lnTo>
                    <a:pt x="525" y="567"/>
                  </a:lnTo>
                  <a:lnTo>
                    <a:pt x="522" y="570"/>
                  </a:lnTo>
                  <a:lnTo>
                    <a:pt x="518" y="571"/>
                  </a:lnTo>
                  <a:lnTo>
                    <a:pt x="517" y="572"/>
                  </a:lnTo>
                  <a:lnTo>
                    <a:pt x="515" y="575"/>
                  </a:lnTo>
                  <a:lnTo>
                    <a:pt x="521" y="580"/>
                  </a:lnTo>
                  <a:lnTo>
                    <a:pt x="528" y="585"/>
                  </a:lnTo>
                  <a:lnTo>
                    <a:pt x="532" y="591"/>
                  </a:lnTo>
                  <a:lnTo>
                    <a:pt x="533" y="598"/>
                  </a:lnTo>
                  <a:lnTo>
                    <a:pt x="532" y="602"/>
                  </a:lnTo>
                  <a:lnTo>
                    <a:pt x="529" y="607"/>
                  </a:lnTo>
                  <a:lnTo>
                    <a:pt x="526" y="609"/>
                  </a:lnTo>
                  <a:lnTo>
                    <a:pt x="524" y="611"/>
                  </a:lnTo>
                  <a:lnTo>
                    <a:pt x="520" y="613"/>
                  </a:lnTo>
                  <a:lnTo>
                    <a:pt x="513" y="620"/>
                  </a:lnTo>
                  <a:lnTo>
                    <a:pt x="499" y="631"/>
                  </a:lnTo>
                  <a:lnTo>
                    <a:pt x="492" y="635"/>
                  </a:lnTo>
                  <a:lnTo>
                    <a:pt x="490" y="634"/>
                  </a:lnTo>
                  <a:lnTo>
                    <a:pt x="487" y="627"/>
                  </a:lnTo>
                  <a:lnTo>
                    <a:pt x="485" y="615"/>
                  </a:lnTo>
                  <a:lnTo>
                    <a:pt x="484" y="601"/>
                  </a:lnTo>
                  <a:lnTo>
                    <a:pt x="483" y="589"/>
                  </a:lnTo>
                  <a:lnTo>
                    <a:pt x="481" y="582"/>
                  </a:lnTo>
                  <a:lnTo>
                    <a:pt x="476" y="575"/>
                  </a:lnTo>
                  <a:lnTo>
                    <a:pt x="469" y="564"/>
                  </a:lnTo>
                  <a:lnTo>
                    <a:pt x="465" y="553"/>
                  </a:lnTo>
                  <a:lnTo>
                    <a:pt x="459" y="543"/>
                  </a:lnTo>
                  <a:lnTo>
                    <a:pt x="450" y="537"/>
                  </a:lnTo>
                  <a:lnTo>
                    <a:pt x="435" y="522"/>
                  </a:lnTo>
                  <a:lnTo>
                    <a:pt x="424" y="513"/>
                  </a:lnTo>
                  <a:lnTo>
                    <a:pt x="413" y="504"/>
                  </a:lnTo>
                  <a:lnTo>
                    <a:pt x="405" y="496"/>
                  </a:lnTo>
                  <a:lnTo>
                    <a:pt x="398" y="490"/>
                  </a:lnTo>
                  <a:lnTo>
                    <a:pt x="392" y="486"/>
                  </a:lnTo>
                  <a:lnTo>
                    <a:pt x="386" y="485"/>
                  </a:lnTo>
                  <a:lnTo>
                    <a:pt x="381" y="485"/>
                  </a:lnTo>
                  <a:lnTo>
                    <a:pt x="380" y="490"/>
                  </a:lnTo>
                  <a:lnTo>
                    <a:pt x="381" y="498"/>
                  </a:lnTo>
                  <a:lnTo>
                    <a:pt x="388" y="505"/>
                  </a:lnTo>
                  <a:lnTo>
                    <a:pt x="395" y="511"/>
                  </a:lnTo>
                  <a:lnTo>
                    <a:pt x="401" y="519"/>
                  </a:lnTo>
                  <a:lnTo>
                    <a:pt x="409" y="530"/>
                  </a:lnTo>
                  <a:lnTo>
                    <a:pt x="420" y="538"/>
                  </a:lnTo>
                  <a:lnTo>
                    <a:pt x="429" y="543"/>
                  </a:lnTo>
                  <a:lnTo>
                    <a:pt x="435" y="546"/>
                  </a:lnTo>
                  <a:lnTo>
                    <a:pt x="448" y="557"/>
                  </a:lnTo>
                  <a:lnTo>
                    <a:pt x="454" y="561"/>
                  </a:lnTo>
                  <a:lnTo>
                    <a:pt x="457" y="563"/>
                  </a:lnTo>
                  <a:lnTo>
                    <a:pt x="454" y="564"/>
                  </a:lnTo>
                  <a:lnTo>
                    <a:pt x="451" y="564"/>
                  </a:lnTo>
                  <a:lnTo>
                    <a:pt x="448" y="565"/>
                  </a:lnTo>
                  <a:lnTo>
                    <a:pt x="440" y="565"/>
                  </a:lnTo>
                  <a:lnTo>
                    <a:pt x="439" y="567"/>
                  </a:lnTo>
                  <a:lnTo>
                    <a:pt x="439" y="572"/>
                  </a:lnTo>
                  <a:lnTo>
                    <a:pt x="440" y="579"/>
                  </a:lnTo>
                  <a:lnTo>
                    <a:pt x="443" y="589"/>
                  </a:lnTo>
                  <a:lnTo>
                    <a:pt x="444" y="596"/>
                  </a:lnTo>
                  <a:lnTo>
                    <a:pt x="444" y="602"/>
                  </a:lnTo>
                  <a:lnTo>
                    <a:pt x="442" y="605"/>
                  </a:lnTo>
                  <a:lnTo>
                    <a:pt x="440" y="605"/>
                  </a:lnTo>
                  <a:lnTo>
                    <a:pt x="438" y="604"/>
                  </a:lnTo>
                  <a:lnTo>
                    <a:pt x="435" y="601"/>
                  </a:lnTo>
                  <a:lnTo>
                    <a:pt x="433" y="598"/>
                  </a:lnTo>
                  <a:lnTo>
                    <a:pt x="431" y="596"/>
                  </a:lnTo>
                  <a:lnTo>
                    <a:pt x="429" y="591"/>
                  </a:lnTo>
                  <a:lnTo>
                    <a:pt x="428" y="589"/>
                  </a:lnTo>
                  <a:lnTo>
                    <a:pt x="420" y="570"/>
                  </a:lnTo>
                  <a:lnTo>
                    <a:pt x="416" y="563"/>
                  </a:lnTo>
                  <a:lnTo>
                    <a:pt x="402" y="556"/>
                  </a:lnTo>
                  <a:lnTo>
                    <a:pt x="392" y="553"/>
                  </a:lnTo>
                  <a:lnTo>
                    <a:pt x="379" y="546"/>
                  </a:lnTo>
                  <a:lnTo>
                    <a:pt x="373" y="542"/>
                  </a:lnTo>
                  <a:lnTo>
                    <a:pt x="365" y="535"/>
                  </a:lnTo>
                  <a:lnTo>
                    <a:pt x="358" y="527"/>
                  </a:lnTo>
                  <a:lnTo>
                    <a:pt x="354" y="519"/>
                  </a:lnTo>
                  <a:lnTo>
                    <a:pt x="350" y="512"/>
                  </a:lnTo>
                  <a:lnTo>
                    <a:pt x="343" y="509"/>
                  </a:lnTo>
                  <a:lnTo>
                    <a:pt x="336" y="508"/>
                  </a:lnTo>
                  <a:lnTo>
                    <a:pt x="331" y="508"/>
                  </a:lnTo>
                  <a:lnTo>
                    <a:pt x="325" y="512"/>
                  </a:lnTo>
                  <a:lnTo>
                    <a:pt x="319" y="517"/>
                  </a:lnTo>
                  <a:lnTo>
                    <a:pt x="310" y="523"/>
                  </a:lnTo>
                  <a:lnTo>
                    <a:pt x="304" y="526"/>
                  </a:lnTo>
                  <a:lnTo>
                    <a:pt x="294" y="524"/>
                  </a:lnTo>
                  <a:lnTo>
                    <a:pt x="284" y="520"/>
                  </a:lnTo>
                  <a:lnTo>
                    <a:pt x="275" y="517"/>
                  </a:lnTo>
                  <a:lnTo>
                    <a:pt x="269" y="520"/>
                  </a:lnTo>
                  <a:lnTo>
                    <a:pt x="267" y="526"/>
                  </a:lnTo>
                  <a:lnTo>
                    <a:pt x="264" y="535"/>
                  </a:lnTo>
                  <a:lnTo>
                    <a:pt x="263" y="543"/>
                  </a:lnTo>
                  <a:lnTo>
                    <a:pt x="258" y="549"/>
                  </a:lnTo>
                  <a:lnTo>
                    <a:pt x="252" y="550"/>
                  </a:lnTo>
                  <a:lnTo>
                    <a:pt x="243" y="552"/>
                  </a:lnTo>
                  <a:lnTo>
                    <a:pt x="238" y="556"/>
                  </a:lnTo>
                  <a:lnTo>
                    <a:pt x="231" y="563"/>
                  </a:lnTo>
                  <a:lnTo>
                    <a:pt x="224" y="568"/>
                  </a:lnTo>
                  <a:lnTo>
                    <a:pt x="220" y="575"/>
                  </a:lnTo>
                  <a:lnTo>
                    <a:pt x="220" y="580"/>
                  </a:lnTo>
                  <a:lnTo>
                    <a:pt x="223" y="586"/>
                  </a:lnTo>
                  <a:lnTo>
                    <a:pt x="224" y="587"/>
                  </a:lnTo>
                  <a:lnTo>
                    <a:pt x="224" y="591"/>
                  </a:lnTo>
                  <a:lnTo>
                    <a:pt x="222" y="593"/>
                  </a:lnTo>
                  <a:lnTo>
                    <a:pt x="219" y="596"/>
                  </a:lnTo>
                  <a:lnTo>
                    <a:pt x="212" y="601"/>
                  </a:lnTo>
                  <a:lnTo>
                    <a:pt x="206" y="608"/>
                  </a:lnTo>
                  <a:lnTo>
                    <a:pt x="201" y="613"/>
                  </a:lnTo>
                  <a:lnTo>
                    <a:pt x="194" y="616"/>
                  </a:lnTo>
                  <a:lnTo>
                    <a:pt x="185" y="617"/>
                  </a:lnTo>
                  <a:lnTo>
                    <a:pt x="174" y="619"/>
                  </a:lnTo>
                  <a:lnTo>
                    <a:pt x="167" y="617"/>
                  </a:lnTo>
                  <a:lnTo>
                    <a:pt x="164" y="617"/>
                  </a:lnTo>
                  <a:lnTo>
                    <a:pt x="160" y="622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5"/>
                  </a:lnTo>
                  <a:lnTo>
                    <a:pt x="152" y="635"/>
                  </a:lnTo>
                  <a:lnTo>
                    <a:pt x="148" y="631"/>
                  </a:lnTo>
                  <a:lnTo>
                    <a:pt x="146" y="627"/>
                  </a:lnTo>
                  <a:lnTo>
                    <a:pt x="144" y="624"/>
                  </a:lnTo>
                  <a:lnTo>
                    <a:pt x="142" y="620"/>
                  </a:lnTo>
                  <a:lnTo>
                    <a:pt x="139" y="617"/>
                  </a:lnTo>
                  <a:lnTo>
                    <a:pt x="134" y="615"/>
                  </a:lnTo>
                  <a:lnTo>
                    <a:pt x="127" y="613"/>
                  </a:lnTo>
                  <a:lnTo>
                    <a:pt x="120" y="615"/>
                  </a:lnTo>
                  <a:lnTo>
                    <a:pt x="116" y="615"/>
                  </a:lnTo>
                  <a:lnTo>
                    <a:pt x="113" y="613"/>
                  </a:lnTo>
                  <a:lnTo>
                    <a:pt x="112" y="611"/>
                  </a:lnTo>
                  <a:lnTo>
                    <a:pt x="107" y="602"/>
                  </a:lnTo>
                  <a:lnTo>
                    <a:pt x="105" y="600"/>
                  </a:lnTo>
                  <a:lnTo>
                    <a:pt x="100" y="594"/>
                  </a:lnTo>
                  <a:lnTo>
                    <a:pt x="98" y="590"/>
                  </a:lnTo>
                  <a:lnTo>
                    <a:pt x="98" y="582"/>
                  </a:lnTo>
                  <a:lnTo>
                    <a:pt x="100" y="579"/>
                  </a:lnTo>
                  <a:lnTo>
                    <a:pt x="103" y="576"/>
                  </a:lnTo>
                  <a:lnTo>
                    <a:pt x="107" y="571"/>
                  </a:lnTo>
                  <a:lnTo>
                    <a:pt x="108" y="564"/>
                  </a:lnTo>
                  <a:lnTo>
                    <a:pt x="107" y="554"/>
                  </a:lnTo>
                  <a:lnTo>
                    <a:pt x="105" y="546"/>
                  </a:lnTo>
                  <a:lnTo>
                    <a:pt x="105" y="526"/>
                  </a:lnTo>
                  <a:lnTo>
                    <a:pt x="108" y="517"/>
                  </a:lnTo>
                  <a:lnTo>
                    <a:pt x="112" y="512"/>
                  </a:lnTo>
                  <a:lnTo>
                    <a:pt x="123" y="511"/>
                  </a:lnTo>
                  <a:lnTo>
                    <a:pt x="137" y="511"/>
                  </a:lnTo>
                  <a:lnTo>
                    <a:pt x="150" y="512"/>
                  </a:lnTo>
                  <a:lnTo>
                    <a:pt x="171" y="512"/>
                  </a:lnTo>
                  <a:lnTo>
                    <a:pt x="180" y="513"/>
                  </a:lnTo>
                  <a:lnTo>
                    <a:pt x="197" y="513"/>
                  </a:lnTo>
                  <a:lnTo>
                    <a:pt x="201" y="509"/>
                  </a:lnTo>
                  <a:lnTo>
                    <a:pt x="206" y="491"/>
                  </a:lnTo>
                  <a:lnTo>
                    <a:pt x="208" y="474"/>
                  </a:lnTo>
                  <a:lnTo>
                    <a:pt x="204" y="465"/>
                  </a:lnTo>
                  <a:lnTo>
                    <a:pt x="194" y="459"/>
                  </a:lnTo>
                  <a:lnTo>
                    <a:pt x="182" y="453"/>
                  </a:lnTo>
                  <a:lnTo>
                    <a:pt x="165" y="449"/>
                  </a:lnTo>
                  <a:lnTo>
                    <a:pt x="163" y="448"/>
                  </a:lnTo>
                  <a:lnTo>
                    <a:pt x="161" y="445"/>
                  </a:lnTo>
                  <a:lnTo>
                    <a:pt x="161" y="442"/>
                  </a:lnTo>
                  <a:lnTo>
                    <a:pt x="164" y="441"/>
                  </a:lnTo>
                  <a:lnTo>
                    <a:pt x="168" y="439"/>
                  </a:lnTo>
                  <a:lnTo>
                    <a:pt x="174" y="438"/>
                  </a:lnTo>
                  <a:lnTo>
                    <a:pt x="182" y="437"/>
                  </a:lnTo>
                  <a:lnTo>
                    <a:pt x="189" y="434"/>
                  </a:lnTo>
                  <a:lnTo>
                    <a:pt x="194" y="431"/>
                  </a:lnTo>
                  <a:lnTo>
                    <a:pt x="201" y="428"/>
                  </a:lnTo>
                  <a:lnTo>
                    <a:pt x="220" y="424"/>
                  </a:lnTo>
                  <a:lnTo>
                    <a:pt x="237" y="420"/>
                  </a:lnTo>
                  <a:lnTo>
                    <a:pt x="241" y="419"/>
                  </a:lnTo>
                  <a:lnTo>
                    <a:pt x="245" y="415"/>
                  </a:lnTo>
                  <a:lnTo>
                    <a:pt x="245" y="412"/>
                  </a:lnTo>
                  <a:lnTo>
                    <a:pt x="246" y="408"/>
                  </a:lnTo>
                  <a:lnTo>
                    <a:pt x="246" y="401"/>
                  </a:lnTo>
                  <a:lnTo>
                    <a:pt x="249" y="397"/>
                  </a:lnTo>
                  <a:lnTo>
                    <a:pt x="256" y="394"/>
                  </a:lnTo>
                  <a:lnTo>
                    <a:pt x="264" y="393"/>
                  </a:lnTo>
                  <a:lnTo>
                    <a:pt x="271" y="391"/>
                  </a:lnTo>
                  <a:lnTo>
                    <a:pt x="273" y="391"/>
                  </a:lnTo>
                  <a:lnTo>
                    <a:pt x="275" y="390"/>
                  </a:lnTo>
                  <a:lnTo>
                    <a:pt x="279" y="385"/>
                  </a:lnTo>
                  <a:lnTo>
                    <a:pt x="297" y="367"/>
                  </a:lnTo>
                  <a:lnTo>
                    <a:pt x="306" y="363"/>
                  </a:lnTo>
                  <a:lnTo>
                    <a:pt x="320" y="363"/>
                  </a:lnTo>
                  <a:lnTo>
                    <a:pt x="332" y="364"/>
                  </a:lnTo>
                  <a:lnTo>
                    <a:pt x="335" y="365"/>
                  </a:lnTo>
                  <a:lnTo>
                    <a:pt x="336" y="364"/>
                  </a:lnTo>
                  <a:lnTo>
                    <a:pt x="338" y="364"/>
                  </a:lnTo>
                  <a:lnTo>
                    <a:pt x="336" y="363"/>
                  </a:lnTo>
                  <a:lnTo>
                    <a:pt x="336" y="360"/>
                  </a:lnTo>
                  <a:lnTo>
                    <a:pt x="334" y="359"/>
                  </a:lnTo>
                  <a:lnTo>
                    <a:pt x="332" y="356"/>
                  </a:lnTo>
                  <a:lnTo>
                    <a:pt x="328" y="352"/>
                  </a:lnTo>
                  <a:lnTo>
                    <a:pt x="327" y="349"/>
                  </a:lnTo>
                  <a:lnTo>
                    <a:pt x="325" y="343"/>
                  </a:lnTo>
                  <a:lnTo>
                    <a:pt x="325" y="335"/>
                  </a:lnTo>
                  <a:lnTo>
                    <a:pt x="327" y="328"/>
                  </a:lnTo>
                  <a:lnTo>
                    <a:pt x="330" y="322"/>
                  </a:lnTo>
                  <a:lnTo>
                    <a:pt x="334" y="316"/>
                  </a:lnTo>
                  <a:lnTo>
                    <a:pt x="342" y="312"/>
                  </a:lnTo>
                  <a:lnTo>
                    <a:pt x="350" y="311"/>
                  </a:lnTo>
                  <a:lnTo>
                    <a:pt x="357" y="312"/>
                  </a:lnTo>
                  <a:lnTo>
                    <a:pt x="360" y="316"/>
                  </a:lnTo>
                  <a:lnTo>
                    <a:pt x="360" y="322"/>
                  </a:lnTo>
                  <a:lnTo>
                    <a:pt x="358" y="328"/>
                  </a:lnTo>
                  <a:lnTo>
                    <a:pt x="358" y="337"/>
                  </a:lnTo>
                  <a:lnTo>
                    <a:pt x="361" y="345"/>
                  </a:lnTo>
                  <a:lnTo>
                    <a:pt x="364" y="349"/>
                  </a:lnTo>
                  <a:lnTo>
                    <a:pt x="368" y="353"/>
                  </a:lnTo>
                  <a:lnTo>
                    <a:pt x="376" y="352"/>
                  </a:lnTo>
                  <a:lnTo>
                    <a:pt x="401" y="352"/>
                  </a:lnTo>
                  <a:lnTo>
                    <a:pt x="407" y="350"/>
                  </a:lnTo>
                  <a:lnTo>
                    <a:pt x="416" y="349"/>
                  </a:lnTo>
                  <a:lnTo>
                    <a:pt x="425" y="348"/>
                  </a:lnTo>
                  <a:lnTo>
                    <a:pt x="433" y="348"/>
                  </a:lnTo>
                  <a:lnTo>
                    <a:pt x="439" y="346"/>
                  </a:lnTo>
                  <a:lnTo>
                    <a:pt x="446" y="345"/>
                  </a:lnTo>
                  <a:lnTo>
                    <a:pt x="457" y="346"/>
                  </a:lnTo>
                  <a:lnTo>
                    <a:pt x="472" y="350"/>
                  </a:lnTo>
                  <a:lnTo>
                    <a:pt x="477" y="352"/>
                  </a:lnTo>
                  <a:lnTo>
                    <a:pt x="480" y="350"/>
                  </a:lnTo>
                  <a:lnTo>
                    <a:pt x="481" y="346"/>
                  </a:lnTo>
                  <a:lnTo>
                    <a:pt x="481" y="328"/>
                  </a:lnTo>
                  <a:lnTo>
                    <a:pt x="484" y="320"/>
                  </a:lnTo>
                  <a:lnTo>
                    <a:pt x="490" y="311"/>
                  </a:lnTo>
                  <a:lnTo>
                    <a:pt x="495" y="305"/>
                  </a:lnTo>
                  <a:lnTo>
                    <a:pt x="502" y="302"/>
                  </a:lnTo>
                  <a:lnTo>
                    <a:pt x="513" y="305"/>
                  </a:lnTo>
                  <a:lnTo>
                    <a:pt x="522" y="306"/>
                  </a:lnTo>
                  <a:lnTo>
                    <a:pt x="531" y="305"/>
                  </a:lnTo>
                  <a:lnTo>
                    <a:pt x="532" y="302"/>
                  </a:lnTo>
                  <a:lnTo>
                    <a:pt x="532" y="301"/>
                  </a:lnTo>
                  <a:lnTo>
                    <a:pt x="531" y="298"/>
                  </a:lnTo>
                  <a:lnTo>
                    <a:pt x="526" y="295"/>
                  </a:lnTo>
                  <a:lnTo>
                    <a:pt x="524" y="293"/>
                  </a:lnTo>
                  <a:lnTo>
                    <a:pt x="520" y="291"/>
                  </a:lnTo>
                  <a:lnTo>
                    <a:pt x="514" y="286"/>
                  </a:lnTo>
                  <a:lnTo>
                    <a:pt x="518" y="283"/>
                  </a:lnTo>
                  <a:lnTo>
                    <a:pt x="526" y="282"/>
                  </a:lnTo>
                  <a:lnTo>
                    <a:pt x="539" y="282"/>
                  </a:lnTo>
                  <a:lnTo>
                    <a:pt x="552" y="280"/>
                  </a:lnTo>
                  <a:lnTo>
                    <a:pt x="569" y="279"/>
                  </a:lnTo>
                  <a:lnTo>
                    <a:pt x="581" y="279"/>
                  </a:lnTo>
                  <a:lnTo>
                    <a:pt x="591" y="278"/>
                  </a:lnTo>
                  <a:lnTo>
                    <a:pt x="593" y="275"/>
                  </a:lnTo>
                  <a:lnTo>
                    <a:pt x="593" y="272"/>
                  </a:lnTo>
                  <a:lnTo>
                    <a:pt x="591" y="267"/>
                  </a:lnTo>
                  <a:lnTo>
                    <a:pt x="588" y="264"/>
                  </a:lnTo>
                  <a:lnTo>
                    <a:pt x="587" y="261"/>
                  </a:lnTo>
                  <a:lnTo>
                    <a:pt x="582" y="257"/>
                  </a:lnTo>
                  <a:lnTo>
                    <a:pt x="576" y="257"/>
                  </a:lnTo>
                  <a:lnTo>
                    <a:pt x="566" y="258"/>
                  </a:lnTo>
                  <a:lnTo>
                    <a:pt x="546" y="258"/>
                  </a:lnTo>
                  <a:lnTo>
                    <a:pt x="535" y="260"/>
                  </a:lnTo>
                  <a:lnTo>
                    <a:pt x="524" y="265"/>
                  </a:lnTo>
                  <a:lnTo>
                    <a:pt x="513" y="269"/>
                  </a:lnTo>
                  <a:lnTo>
                    <a:pt x="507" y="267"/>
                  </a:lnTo>
                  <a:lnTo>
                    <a:pt x="503" y="261"/>
                  </a:lnTo>
                  <a:lnTo>
                    <a:pt x="500" y="253"/>
                  </a:lnTo>
                  <a:lnTo>
                    <a:pt x="496" y="246"/>
                  </a:lnTo>
                  <a:lnTo>
                    <a:pt x="494" y="239"/>
                  </a:lnTo>
                  <a:lnTo>
                    <a:pt x="492" y="231"/>
                  </a:lnTo>
                  <a:lnTo>
                    <a:pt x="495" y="224"/>
                  </a:lnTo>
                  <a:lnTo>
                    <a:pt x="502" y="217"/>
                  </a:lnTo>
                  <a:lnTo>
                    <a:pt x="514" y="211"/>
                  </a:lnTo>
                  <a:lnTo>
                    <a:pt x="528" y="201"/>
                  </a:lnTo>
                  <a:lnTo>
                    <a:pt x="539" y="191"/>
                  </a:lnTo>
                  <a:lnTo>
                    <a:pt x="546" y="184"/>
                  </a:lnTo>
                  <a:lnTo>
                    <a:pt x="546" y="182"/>
                  </a:lnTo>
                  <a:lnTo>
                    <a:pt x="540" y="179"/>
                  </a:lnTo>
                  <a:lnTo>
                    <a:pt x="520" y="179"/>
                  </a:lnTo>
                  <a:lnTo>
                    <a:pt x="507" y="180"/>
                  </a:lnTo>
                  <a:lnTo>
                    <a:pt x="500" y="180"/>
                  </a:lnTo>
                  <a:lnTo>
                    <a:pt x="499" y="183"/>
                  </a:lnTo>
                  <a:lnTo>
                    <a:pt x="499" y="193"/>
                  </a:lnTo>
                  <a:lnTo>
                    <a:pt x="498" y="200"/>
                  </a:lnTo>
                  <a:lnTo>
                    <a:pt x="491" y="211"/>
                  </a:lnTo>
                  <a:lnTo>
                    <a:pt x="483" y="219"/>
                  </a:lnTo>
                  <a:lnTo>
                    <a:pt x="474" y="223"/>
                  </a:lnTo>
                  <a:lnTo>
                    <a:pt x="461" y="226"/>
                  </a:lnTo>
                  <a:lnTo>
                    <a:pt x="454" y="228"/>
                  </a:lnTo>
                  <a:lnTo>
                    <a:pt x="447" y="234"/>
                  </a:lnTo>
                  <a:lnTo>
                    <a:pt x="443" y="238"/>
                  </a:lnTo>
                  <a:lnTo>
                    <a:pt x="442" y="241"/>
                  </a:lnTo>
                  <a:lnTo>
                    <a:pt x="440" y="245"/>
                  </a:lnTo>
                  <a:lnTo>
                    <a:pt x="440" y="246"/>
                  </a:lnTo>
                  <a:lnTo>
                    <a:pt x="442" y="248"/>
                  </a:lnTo>
                  <a:lnTo>
                    <a:pt x="443" y="250"/>
                  </a:lnTo>
                  <a:lnTo>
                    <a:pt x="446" y="252"/>
                  </a:lnTo>
                  <a:lnTo>
                    <a:pt x="448" y="252"/>
                  </a:lnTo>
                  <a:lnTo>
                    <a:pt x="457" y="254"/>
                  </a:lnTo>
                  <a:lnTo>
                    <a:pt x="462" y="258"/>
                  </a:lnTo>
                  <a:lnTo>
                    <a:pt x="464" y="264"/>
                  </a:lnTo>
                  <a:lnTo>
                    <a:pt x="462" y="271"/>
                  </a:lnTo>
                  <a:lnTo>
                    <a:pt x="457" y="279"/>
                  </a:lnTo>
                  <a:lnTo>
                    <a:pt x="451" y="283"/>
                  </a:lnTo>
                  <a:lnTo>
                    <a:pt x="440" y="300"/>
                  </a:lnTo>
                  <a:lnTo>
                    <a:pt x="439" y="308"/>
                  </a:lnTo>
                  <a:lnTo>
                    <a:pt x="439" y="312"/>
                  </a:lnTo>
                  <a:lnTo>
                    <a:pt x="438" y="315"/>
                  </a:lnTo>
                  <a:lnTo>
                    <a:pt x="435" y="319"/>
                  </a:lnTo>
                  <a:lnTo>
                    <a:pt x="432" y="320"/>
                  </a:lnTo>
                  <a:lnTo>
                    <a:pt x="431" y="323"/>
                  </a:lnTo>
                  <a:lnTo>
                    <a:pt x="425" y="326"/>
                  </a:lnTo>
                  <a:lnTo>
                    <a:pt x="417" y="327"/>
                  </a:lnTo>
                  <a:lnTo>
                    <a:pt x="407" y="330"/>
                  </a:lnTo>
                  <a:lnTo>
                    <a:pt x="397" y="331"/>
                  </a:lnTo>
                  <a:lnTo>
                    <a:pt x="387" y="334"/>
                  </a:lnTo>
                  <a:lnTo>
                    <a:pt x="380" y="335"/>
                  </a:lnTo>
                  <a:lnTo>
                    <a:pt x="377" y="335"/>
                  </a:lnTo>
                  <a:lnTo>
                    <a:pt x="375" y="334"/>
                  </a:lnTo>
                  <a:lnTo>
                    <a:pt x="372" y="328"/>
                  </a:lnTo>
                  <a:lnTo>
                    <a:pt x="372" y="326"/>
                  </a:lnTo>
                  <a:lnTo>
                    <a:pt x="373" y="322"/>
                  </a:lnTo>
                  <a:lnTo>
                    <a:pt x="372" y="313"/>
                  </a:lnTo>
                  <a:lnTo>
                    <a:pt x="364" y="285"/>
                  </a:lnTo>
                  <a:lnTo>
                    <a:pt x="362" y="282"/>
                  </a:lnTo>
                  <a:lnTo>
                    <a:pt x="361" y="280"/>
                  </a:lnTo>
                  <a:lnTo>
                    <a:pt x="360" y="280"/>
                  </a:lnTo>
                  <a:lnTo>
                    <a:pt x="354" y="283"/>
                  </a:lnTo>
                  <a:lnTo>
                    <a:pt x="349" y="289"/>
                  </a:lnTo>
                  <a:lnTo>
                    <a:pt x="342" y="302"/>
                  </a:lnTo>
                  <a:lnTo>
                    <a:pt x="332" y="304"/>
                  </a:lnTo>
                  <a:lnTo>
                    <a:pt x="323" y="304"/>
                  </a:lnTo>
                  <a:lnTo>
                    <a:pt x="312" y="301"/>
                  </a:lnTo>
                  <a:lnTo>
                    <a:pt x="304" y="294"/>
                  </a:lnTo>
                  <a:lnTo>
                    <a:pt x="298" y="286"/>
                  </a:lnTo>
                  <a:lnTo>
                    <a:pt x="295" y="278"/>
                  </a:lnTo>
                  <a:lnTo>
                    <a:pt x="295" y="268"/>
                  </a:lnTo>
                  <a:lnTo>
                    <a:pt x="294" y="260"/>
                  </a:lnTo>
                  <a:lnTo>
                    <a:pt x="291" y="252"/>
                  </a:lnTo>
                  <a:lnTo>
                    <a:pt x="290" y="245"/>
                  </a:lnTo>
                  <a:lnTo>
                    <a:pt x="291" y="239"/>
                  </a:lnTo>
                  <a:lnTo>
                    <a:pt x="297" y="231"/>
                  </a:lnTo>
                  <a:lnTo>
                    <a:pt x="305" y="220"/>
                  </a:lnTo>
                  <a:lnTo>
                    <a:pt x="314" y="211"/>
                  </a:lnTo>
                  <a:lnTo>
                    <a:pt x="324" y="202"/>
                  </a:lnTo>
                  <a:lnTo>
                    <a:pt x="335" y="197"/>
                  </a:lnTo>
                  <a:lnTo>
                    <a:pt x="357" y="190"/>
                  </a:lnTo>
                  <a:lnTo>
                    <a:pt x="377" y="179"/>
                  </a:lnTo>
                  <a:lnTo>
                    <a:pt x="394" y="167"/>
                  </a:lnTo>
                  <a:lnTo>
                    <a:pt x="405" y="154"/>
                  </a:lnTo>
                  <a:lnTo>
                    <a:pt x="413" y="142"/>
                  </a:lnTo>
                  <a:lnTo>
                    <a:pt x="418" y="135"/>
                  </a:lnTo>
                  <a:lnTo>
                    <a:pt x="423" y="132"/>
                  </a:lnTo>
                  <a:lnTo>
                    <a:pt x="432" y="126"/>
                  </a:lnTo>
                  <a:lnTo>
                    <a:pt x="446" y="119"/>
                  </a:lnTo>
                  <a:lnTo>
                    <a:pt x="462" y="109"/>
                  </a:lnTo>
                  <a:lnTo>
                    <a:pt x="480" y="101"/>
                  </a:lnTo>
                  <a:lnTo>
                    <a:pt x="496" y="94"/>
                  </a:lnTo>
                  <a:lnTo>
                    <a:pt x="511" y="87"/>
                  </a:lnTo>
                  <a:lnTo>
                    <a:pt x="524" y="84"/>
                  </a:lnTo>
                  <a:lnTo>
                    <a:pt x="537" y="84"/>
                  </a:lnTo>
                  <a:lnTo>
                    <a:pt x="552" y="87"/>
                  </a:lnTo>
                  <a:lnTo>
                    <a:pt x="570" y="93"/>
                  </a:lnTo>
                  <a:lnTo>
                    <a:pt x="587" y="98"/>
                  </a:lnTo>
                  <a:lnTo>
                    <a:pt x="602" y="104"/>
                  </a:lnTo>
                  <a:lnTo>
                    <a:pt x="613" y="109"/>
                  </a:lnTo>
                  <a:lnTo>
                    <a:pt x="633" y="117"/>
                  </a:lnTo>
                  <a:lnTo>
                    <a:pt x="643" y="121"/>
                  </a:lnTo>
                  <a:lnTo>
                    <a:pt x="658" y="128"/>
                  </a:lnTo>
                  <a:lnTo>
                    <a:pt x="675" y="132"/>
                  </a:lnTo>
                  <a:lnTo>
                    <a:pt x="692" y="132"/>
                  </a:lnTo>
                  <a:lnTo>
                    <a:pt x="707" y="131"/>
                  </a:lnTo>
                  <a:lnTo>
                    <a:pt x="719" y="131"/>
                  </a:lnTo>
                  <a:lnTo>
                    <a:pt x="729" y="135"/>
                  </a:lnTo>
                  <a:lnTo>
                    <a:pt x="738" y="141"/>
                  </a:lnTo>
                  <a:lnTo>
                    <a:pt x="745" y="149"/>
                  </a:lnTo>
                  <a:lnTo>
                    <a:pt x="752" y="154"/>
                  </a:lnTo>
                  <a:lnTo>
                    <a:pt x="756" y="158"/>
                  </a:lnTo>
                  <a:lnTo>
                    <a:pt x="753" y="161"/>
                  </a:lnTo>
                  <a:lnTo>
                    <a:pt x="744" y="167"/>
                  </a:lnTo>
                  <a:lnTo>
                    <a:pt x="729" y="172"/>
                  </a:lnTo>
                  <a:lnTo>
                    <a:pt x="712" y="176"/>
                  </a:lnTo>
                  <a:lnTo>
                    <a:pt x="699" y="178"/>
                  </a:lnTo>
                  <a:lnTo>
                    <a:pt x="686" y="176"/>
                  </a:lnTo>
                  <a:lnTo>
                    <a:pt x="675" y="174"/>
                  </a:lnTo>
                  <a:lnTo>
                    <a:pt x="667" y="171"/>
                  </a:lnTo>
                  <a:lnTo>
                    <a:pt x="665" y="169"/>
                  </a:lnTo>
                  <a:lnTo>
                    <a:pt x="662" y="169"/>
                  </a:lnTo>
                  <a:lnTo>
                    <a:pt x="660" y="171"/>
                  </a:lnTo>
                  <a:lnTo>
                    <a:pt x="660" y="172"/>
                  </a:lnTo>
                  <a:lnTo>
                    <a:pt x="665" y="176"/>
                  </a:lnTo>
                  <a:lnTo>
                    <a:pt x="670" y="183"/>
                  </a:lnTo>
                  <a:lnTo>
                    <a:pt x="673" y="189"/>
                  </a:lnTo>
                  <a:lnTo>
                    <a:pt x="673" y="201"/>
                  </a:lnTo>
                  <a:lnTo>
                    <a:pt x="674" y="204"/>
                  </a:lnTo>
                  <a:lnTo>
                    <a:pt x="681" y="204"/>
                  </a:lnTo>
                  <a:lnTo>
                    <a:pt x="689" y="200"/>
                  </a:lnTo>
                  <a:lnTo>
                    <a:pt x="690" y="198"/>
                  </a:lnTo>
                  <a:lnTo>
                    <a:pt x="692" y="198"/>
                  </a:lnTo>
                  <a:lnTo>
                    <a:pt x="693" y="197"/>
                  </a:lnTo>
                  <a:lnTo>
                    <a:pt x="693" y="195"/>
                  </a:lnTo>
                  <a:lnTo>
                    <a:pt x="695" y="195"/>
                  </a:lnTo>
                  <a:lnTo>
                    <a:pt x="696" y="194"/>
                  </a:lnTo>
                  <a:lnTo>
                    <a:pt x="700" y="194"/>
                  </a:lnTo>
                  <a:lnTo>
                    <a:pt x="703" y="195"/>
                  </a:lnTo>
                  <a:lnTo>
                    <a:pt x="707" y="198"/>
                  </a:lnTo>
                  <a:lnTo>
                    <a:pt x="715" y="202"/>
                  </a:lnTo>
                  <a:lnTo>
                    <a:pt x="721" y="204"/>
                  </a:lnTo>
                  <a:lnTo>
                    <a:pt x="729" y="201"/>
                  </a:lnTo>
                  <a:lnTo>
                    <a:pt x="732" y="198"/>
                  </a:lnTo>
                  <a:lnTo>
                    <a:pt x="732" y="183"/>
                  </a:lnTo>
                  <a:lnTo>
                    <a:pt x="733" y="180"/>
                  </a:lnTo>
                  <a:lnTo>
                    <a:pt x="738" y="178"/>
                  </a:lnTo>
                  <a:lnTo>
                    <a:pt x="742" y="176"/>
                  </a:lnTo>
                  <a:lnTo>
                    <a:pt x="747" y="176"/>
                  </a:lnTo>
                  <a:lnTo>
                    <a:pt x="752" y="174"/>
                  </a:lnTo>
                  <a:lnTo>
                    <a:pt x="755" y="171"/>
                  </a:lnTo>
                  <a:lnTo>
                    <a:pt x="759" y="169"/>
                  </a:lnTo>
                  <a:lnTo>
                    <a:pt x="764" y="167"/>
                  </a:lnTo>
                  <a:lnTo>
                    <a:pt x="770" y="165"/>
                  </a:lnTo>
                  <a:lnTo>
                    <a:pt x="771" y="165"/>
                  </a:lnTo>
                  <a:lnTo>
                    <a:pt x="773" y="167"/>
                  </a:lnTo>
                  <a:lnTo>
                    <a:pt x="774" y="169"/>
                  </a:lnTo>
                  <a:lnTo>
                    <a:pt x="775" y="174"/>
                  </a:lnTo>
                  <a:lnTo>
                    <a:pt x="778" y="179"/>
                  </a:lnTo>
                  <a:lnTo>
                    <a:pt x="781" y="180"/>
                  </a:lnTo>
                  <a:lnTo>
                    <a:pt x="783" y="180"/>
                  </a:lnTo>
                  <a:lnTo>
                    <a:pt x="785" y="178"/>
                  </a:lnTo>
                  <a:lnTo>
                    <a:pt x="785" y="168"/>
                  </a:lnTo>
                  <a:lnTo>
                    <a:pt x="783" y="164"/>
                  </a:lnTo>
                  <a:lnTo>
                    <a:pt x="783" y="161"/>
                  </a:lnTo>
                  <a:lnTo>
                    <a:pt x="782" y="160"/>
                  </a:lnTo>
                  <a:lnTo>
                    <a:pt x="779" y="152"/>
                  </a:lnTo>
                  <a:lnTo>
                    <a:pt x="779" y="143"/>
                  </a:lnTo>
                  <a:lnTo>
                    <a:pt x="781" y="137"/>
                  </a:lnTo>
                  <a:lnTo>
                    <a:pt x="786" y="134"/>
                  </a:lnTo>
                  <a:lnTo>
                    <a:pt x="796" y="132"/>
                  </a:lnTo>
                  <a:lnTo>
                    <a:pt x="805" y="132"/>
                  </a:lnTo>
                  <a:lnTo>
                    <a:pt x="812" y="135"/>
                  </a:lnTo>
                  <a:lnTo>
                    <a:pt x="814" y="141"/>
                  </a:lnTo>
                  <a:lnTo>
                    <a:pt x="811" y="149"/>
                  </a:lnTo>
                  <a:lnTo>
                    <a:pt x="807" y="157"/>
                  </a:lnTo>
                  <a:lnTo>
                    <a:pt x="807" y="164"/>
                  </a:lnTo>
                  <a:lnTo>
                    <a:pt x="808" y="167"/>
                  </a:lnTo>
                  <a:lnTo>
                    <a:pt x="812" y="167"/>
                  </a:lnTo>
                  <a:lnTo>
                    <a:pt x="814" y="164"/>
                  </a:lnTo>
                  <a:lnTo>
                    <a:pt x="819" y="158"/>
                  </a:lnTo>
                  <a:lnTo>
                    <a:pt x="820" y="154"/>
                  </a:lnTo>
                  <a:lnTo>
                    <a:pt x="823" y="152"/>
                  </a:lnTo>
                  <a:lnTo>
                    <a:pt x="829" y="149"/>
                  </a:lnTo>
                  <a:lnTo>
                    <a:pt x="846" y="149"/>
                  </a:lnTo>
                  <a:lnTo>
                    <a:pt x="860" y="148"/>
                  </a:lnTo>
                  <a:lnTo>
                    <a:pt x="868" y="145"/>
                  </a:lnTo>
                  <a:lnTo>
                    <a:pt x="874" y="142"/>
                  </a:lnTo>
                  <a:lnTo>
                    <a:pt x="882" y="137"/>
                  </a:lnTo>
                  <a:lnTo>
                    <a:pt x="887" y="137"/>
                  </a:lnTo>
                  <a:lnTo>
                    <a:pt x="896" y="139"/>
                  </a:lnTo>
                  <a:lnTo>
                    <a:pt x="901" y="141"/>
                  </a:lnTo>
                  <a:lnTo>
                    <a:pt x="905" y="143"/>
                  </a:lnTo>
                  <a:lnTo>
                    <a:pt x="909" y="143"/>
                  </a:lnTo>
                  <a:lnTo>
                    <a:pt x="911" y="145"/>
                  </a:lnTo>
                  <a:lnTo>
                    <a:pt x="912" y="145"/>
                  </a:lnTo>
                  <a:lnTo>
                    <a:pt x="913" y="143"/>
                  </a:lnTo>
                  <a:lnTo>
                    <a:pt x="915" y="141"/>
                  </a:lnTo>
                  <a:lnTo>
                    <a:pt x="916" y="139"/>
                  </a:lnTo>
                  <a:lnTo>
                    <a:pt x="922" y="137"/>
                  </a:lnTo>
                  <a:lnTo>
                    <a:pt x="938" y="137"/>
                  </a:lnTo>
                  <a:lnTo>
                    <a:pt x="946" y="135"/>
                  </a:lnTo>
                  <a:lnTo>
                    <a:pt x="950" y="134"/>
                  </a:lnTo>
                  <a:lnTo>
                    <a:pt x="953" y="132"/>
                  </a:lnTo>
                  <a:lnTo>
                    <a:pt x="956" y="132"/>
                  </a:lnTo>
                  <a:lnTo>
                    <a:pt x="958" y="134"/>
                  </a:lnTo>
                  <a:lnTo>
                    <a:pt x="964" y="139"/>
                  </a:lnTo>
                  <a:lnTo>
                    <a:pt x="967" y="141"/>
                  </a:lnTo>
                  <a:lnTo>
                    <a:pt x="974" y="141"/>
                  </a:lnTo>
                  <a:lnTo>
                    <a:pt x="982" y="137"/>
                  </a:lnTo>
                  <a:lnTo>
                    <a:pt x="987" y="130"/>
                  </a:lnTo>
                  <a:lnTo>
                    <a:pt x="991" y="126"/>
                  </a:lnTo>
                  <a:lnTo>
                    <a:pt x="997" y="123"/>
                  </a:lnTo>
                  <a:lnTo>
                    <a:pt x="1013" y="120"/>
                  </a:lnTo>
                  <a:lnTo>
                    <a:pt x="1021" y="121"/>
                  </a:lnTo>
                  <a:lnTo>
                    <a:pt x="1031" y="124"/>
                  </a:lnTo>
                  <a:lnTo>
                    <a:pt x="1039" y="127"/>
                  </a:lnTo>
                  <a:lnTo>
                    <a:pt x="1049" y="128"/>
                  </a:lnTo>
                  <a:lnTo>
                    <a:pt x="1056" y="130"/>
                  </a:lnTo>
                  <a:lnTo>
                    <a:pt x="1064" y="132"/>
                  </a:lnTo>
                  <a:lnTo>
                    <a:pt x="1075" y="138"/>
                  </a:lnTo>
                  <a:lnTo>
                    <a:pt x="1088" y="141"/>
                  </a:lnTo>
                  <a:lnTo>
                    <a:pt x="1094" y="139"/>
                  </a:lnTo>
                  <a:lnTo>
                    <a:pt x="1095" y="135"/>
                  </a:lnTo>
                  <a:lnTo>
                    <a:pt x="1094" y="132"/>
                  </a:lnTo>
                  <a:lnTo>
                    <a:pt x="1091" y="128"/>
                  </a:lnTo>
                  <a:lnTo>
                    <a:pt x="1086" y="123"/>
                  </a:lnTo>
                  <a:lnTo>
                    <a:pt x="1077" y="119"/>
                  </a:lnTo>
                  <a:lnTo>
                    <a:pt x="1069" y="111"/>
                  </a:lnTo>
                  <a:lnTo>
                    <a:pt x="1068" y="102"/>
                  </a:lnTo>
                  <a:lnTo>
                    <a:pt x="1071" y="95"/>
                  </a:lnTo>
                  <a:lnTo>
                    <a:pt x="1077" y="93"/>
                  </a:lnTo>
                  <a:lnTo>
                    <a:pt x="1082" y="91"/>
                  </a:lnTo>
                  <a:lnTo>
                    <a:pt x="1084" y="90"/>
                  </a:lnTo>
                  <a:lnTo>
                    <a:pt x="1086" y="89"/>
                  </a:lnTo>
                  <a:lnTo>
                    <a:pt x="1087" y="86"/>
                  </a:lnTo>
                  <a:lnTo>
                    <a:pt x="1092" y="80"/>
                  </a:lnTo>
                  <a:lnTo>
                    <a:pt x="1099" y="75"/>
                  </a:lnTo>
                  <a:lnTo>
                    <a:pt x="1106" y="67"/>
                  </a:lnTo>
                  <a:lnTo>
                    <a:pt x="1112" y="61"/>
                  </a:lnTo>
                  <a:lnTo>
                    <a:pt x="1118" y="60"/>
                  </a:lnTo>
                  <a:lnTo>
                    <a:pt x="1132" y="68"/>
                  </a:lnTo>
                  <a:lnTo>
                    <a:pt x="1146" y="78"/>
                  </a:lnTo>
                  <a:lnTo>
                    <a:pt x="1151" y="83"/>
                  </a:lnTo>
                  <a:lnTo>
                    <a:pt x="1150" y="89"/>
                  </a:lnTo>
                  <a:lnTo>
                    <a:pt x="1144" y="100"/>
                  </a:lnTo>
                  <a:lnTo>
                    <a:pt x="1144" y="108"/>
                  </a:lnTo>
                  <a:lnTo>
                    <a:pt x="1146" y="117"/>
                  </a:lnTo>
                  <a:lnTo>
                    <a:pt x="1147" y="128"/>
                  </a:lnTo>
                  <a:lnTo>
                    <a:pt x="1150" y="134"/>
                  </a:lnTo>
                  <a:lnTo>
                    <a:pt x="1151" y="138"/>
                  </a:lnTo>
                  <a:lnTo>
                    <a:pt x="1149" y="145"/>
                  </a:lnTo>
                  <a:lnTo>
                    <a:pt x="1144" y="152"/>
                  </a:lnTo>
                  <a:lnTo>
                    <a:pt x="1139" y="158"/>
                  </a:lnTo>
                  <a:lnTo>
                    <a:pt x="1132" y="164"/>
                  </a:lnTo>
                  <a:lnTo>
                    <a:pt x="1125" y="171"/>
                  </a:lnTo>
                  <a:lnTo>
                    <a:pt x="1121" y="178"/>
                  </a:lnTo>
                  <a:lnTo>
                    <a:pt x="1121" y="180"/>
                  </a:lnTo>
                  <a:lnTo>
                    <a:pt x="1125" y="180"/>
                  </a:lnTo>
                  <a:lnTo>
                    <a:pt x="1132" y="178"/>
                  </a:lnTo>
                  <a:lnTo>
                    <a:pt x="1140" y="174"/>
                  </a:lnTo>
                  <a:lnTo>
                    <a:pt x="1147" y="171"/>
                  </a:lnTo>
                  <a:lnTo>
                    <a:pt x="1150" y="169"/>
                  </a:lnTo>
                  <a:lnTo>
                    <a:pt x="1151" y="167"/>
                  </a:lnTo>
                  <a:lnTo>
                    <a:pt x="1157" y="161"/>
                  </a:lnTo>
                  <a:lnTo>
                    <a:pt x="1162" y="153"/>
                  </a:lnTo>
                  <a:lnTo>
                    <a:pt x="1168" y="146"/>
                  </a:lnTo>
                  <a:lnTo>
                    <a:pt x="1173" y="141"/>
                  </a:lnTo>
                  <a:lnTo>
                    <a:pt x="1177" y="138"/>
                  </a:lnTo>
                  <a:lnTo>
                    <a:pt x="1181" y="137"/>
                  </a:lnTo>
                  <a:lnTo>
                    <a:pt x="1184" y="135"/>
                  </a:lnTo>
                  <a:lnTo>
                    <a:pt x="1188" y="137"/>
                  </a:lnTo>
                  <a:lnTo>
                    <a:pt x="1190" y="138"/>
                  </a:lnTo>
                  <a:lnTo>
                    <a:pt x="1191" y="142"/>
                  </a:lnTo>
                  <a:lnTo>
                    <a:pt x="1196" y="148"/>
                  </a:lnTo>
                  <a:lnTo>
                    <a:pt x="1205" y="149"/>
                  </a:lnTo>
                  <a:lnTo>
                    <a:pt x="1216" y="146"/>
                  </a:lnTo>
                  <a:lnTo>
                    <a:pt x="1220" y="145"/>
                  </a:lnTo>
                  <a:lnTo>
                    <a:pt x="1220" y="141"/>
                  </a:lnTo>
                  <a:lnTo>
                    <a:pt x="1218" y="138"/>
                  </a:lnTo>
                  <a:lnTo>
                    <a:pt x="1217" y="134"/>
                  </a:lnTo>
                  <a:lnTo>
                    <a:pt x="1216" y="131"/>
                  </a:lnTo>
                  <a:lnTo>
                    <a:pt x="1214" y="126"/>
                  </a:lnTo>
                  <a:lnTo>
                    <a:pt x="1213" y="121"/>
                  </a:lnTo>
                  <a:lnTo>
                    <a:pt x="1207" y="120"/>
                  </a:lnTo>
                  <a:lnTo>
                    <a:pt x="1201" y="120"/>
                  </a:lnTo>
                  <a:lnTo>
                    <a:pt x="1194" y="123"/>
                  </a:lnTo>
                  <a:lnTo>
                    <a:pt x="1187" y="124"/>
                  </a:lnTo>
                  <a:lnTo>
                    <a:pt x="1179" y="127"/>
                  </a:lnTo>
                  <a:lnTo>
                    <a:pt x="1170" y="135"/>
                  </a:lnTo>
                  <a:lnTo>
                    <a:pt x="1168" y="137"/>
                  </a:lnTo>
                  <a:lnTo>
                    <a:pt x="1166" y="138"/>
                  </a:lnTo>
                  <a:lnTo>
                    <a:pt x="1165" y="137"/>
                  </a:lnTo>
                  <a:lnTo>
                    <a:pt x="1164" y="134"/>
                  </a:lnTo>
                  <a:lnTo>
                    <a:pt x="1164" y="130"/>
                  </a:lnTo>
                  <a:lnTo>
                    <a:pt x="1165" y="126"/>
                  </a:lnTo>
                  <a:lnTo>
                    <a:pt x="1165" y="109"/>
                  </a:lnTo>
                  <a:lnTo>
                    <a:pt x="1162" y="101"/>
                  </a:lnTo>
                  <a:lnTo>
                    <a:pt x="1161" y="94"/>
                  </a:lnTo>
                  <a:lnTo>
                    <a:pt x="1161" y="91"/>
                  </a:lnTo>
                  <a:lnTo>
                    <a:pt x="1162" y="90"/>
                  </a:lnTo>
                  <a:lnTo>
                    <a:pt x="1162" y="89"/>
                  </a:lnTo>
                  <a:lnTo>
                    <a:pt x="1164" y="86"/>
                  </a:lnTo>
                  <a:lnTo>
                    <a:pt x="1169" y="80"/>
                  </a:lnTo>
                  <a:lnTo>
                    <a:pt x="1173" y="72"/>
                  </a:lnTo>
                  <a:lnTo>
                    <a:pt x="1175" y="71"/>
                  </a:lnTo>
                  <a:lnTo>
                    <a:pt x="1177" y="74"/>
                  </a:lnTo>
                  <a:lnTo>
                    <a:pt x="1179" y="76"/>
                  </a:lnTo>
                  <a:lnTo>
                    <a:pt x="1179" y="89"/>
                  </a:lnTo>
                  <a:lnTo>
                    <a:pt x="1180" y="91"/>
                  </a:lnTo>
                  <a:lnTo>
                    <a:pt x="1180" y="95"/>
                  </a:lnTo>
                  <a:lnTo>
                    <a:pt x="1181" y="100"/>
                  </a:lnTo>
                  <a:lnTo>
                    <a:pt x="1183" y="102"/>
                  </a:lnTo>
                  <a:lnTo>
                    <a:pt x="1184" y="102"/>
                  </a:lnTo>
                  <a:lnTo>
                    <a:pt x="1185" y="104"/>
                  </a:lnTo>
                  <a:lnTo>
                    <a:pt x="1188" y="104"/>
                  </a:lnTo>
                  <a:lnTo>
                    <a:pt x="1191" y="102"/>
                  </a:lnTo>
                  <a:lnTo>
                    <a:pt x="1192" y="101"/>
                  </a:lnTo>
                  <a:lnTo>
                    <a:pt x="1195" y="101"/>
                  </a:lnTo>
                  <a:lnTo>
                    <a:pt x="1199" y="98"/>
                  </a:lnTo>
                  <a:lnTo>
                    <a:pt x="1201" y="91"/>
                  </a:lnTo>
                  <a:lnTo>
                    <a:pt x="1202" y="83"/>
                  </a:lnTo>
                  <a:lnTo>
                    <a:pt x="1205" y="76"/>
                  </a:lnTo>
                  <a:lnTo>
                    <a:pt x="1211" y="72"/>
                  </a:lnTo>
                  <a:lnTo>
                    <a:pt x="1221" y="72"/>
                  </a:lnTo>
                  <a:lnTo>
                    <a:pt x="1232" y="79"/>
                  </a:lnTo>
                  <a:lnTo>
                    <a:pt x="1239" y="84"/>
                  </a:lnTo>
                  <a:lnTo>
                    <a:pt x="1243" y="87"/>
                  </a:lnTo>
                  <a:lnTo>
                    <a:pt x="1255" y="91"/>
                  </a:lnTo>
                  <a:lnTo>
                    <a:pt x="1261" y="94"/>
                  </a:lnTo>
                  <a:lnTo>
                    <a:pt x="1265" y="95"/>
                  </a:lnTo>
                  <a:lnTo>
                    <a:pt x="1268" y="98"/>
                  </a:lnTo>
                  <a:lnTo>
                    <a:pt x="1269" y="101"/>
                  </a:lnTo>
                  <a:lnTo>
                    <a:pt x="1269" y="105"/>
                  </a:lnTo>
                  <a:lnTo>
                    <a:pt x="1270" y="109"/>
                  </a:lnTo>
                  <a:lnTo>
                    <a:pt x="1270" y="113"/>
                  </a:lnTo>
                  <a:lnTo>
                    <a:pt x="1272" y="117"/>
                  </a:lnTo>
                  <a:lnTo>
                    <a:pt x="1277" y="120"/>
                  </a:lnTo>
                  <a:lnTo>
                    <a:pt x="1283" y="120"/>
                  </a:lnTo>
                  <a:lnTo>
                    <a:pt x="1285" y="119"/>
                  </a:lnTo>
                  <a:lnTo>
                    <a:pt x="1287" y="113"/>
                  </a:lnTo>
                  <a:lnTo>
                    <a:pt x="1287" y="106"/>
                  </a:lnTo>
                  <a:lnTo>
                    <a:pt x="1285" y="100"/>
                  </a:lnTo>
                  <a:lnTo>
                    <a:pt x="1283" y="94"/>
                  </a:lnTo>
                  <a:lnTo>
                    <a:pt x="1277" y="90"/>
                  </a:lnTo>
                  <a:lnTo>
                    <a:pt x="1266" y="84"/>
                  </a:lnTo>
                  <a:lnTo>
                    <a:pt x="1254" y="78"/>
                  </a:lnTo>
                  <a:lnTo>
                    <a:pt x="1244" y="71"/>
                  </a:lnTo>
                  <a:lnTo>
                    <a:pt x="1243" y="68"/>
                  </a:lnTo>
                  <a:lnTo>
                    <a:pt x="1242" y="67"/>
                  </a:lnTo>
                  <a:lnTo>
                    <a:pt x="1244" y="64"/>
                  </a:lnTo>
                  <a:lnTo>
                    <a:pt x="1247" y="64"/>
                  </a:lnTo>
                  <a:lnTo>
                    <a:pt x="1250" y="63"/>
                  </a:lnTo>
                  <a:lnTo>
                    <a:pt x="1277" y="63"/>
                  </a:lnTo>
                  <a:lnTo>
                    <a:pt x="1284" y="64"/>
                  </a:lnTo>
                  <a:lnTo>
                    <a:pt x="1287" y="64"/>
                  </a:lnTo>
                  <a:lnTo>
                    <a:pt x="1289" y="63"/>
                  </a:lnTo>
                  <a:lnTo>
                    <a:pt x="1299" y="60"/>
                  </a:lnTo>
                  <a:lnTo>
                    <a:pt x="1309" y="56"/>
                  </a:lnTo>
                  <a:lnTo>
                    <a:pt x="1318" y="50"/>
                  </a:lnTo>
                  <a:lnTo>
                    <a:pt x="1328" y="43"/>
                  </a:lnTo>
                  <a:lnTo>
                    <a:pt x="1347" y="35"/>
                  </a:lnTo>
                  <a:lnTo>
                    <a:pt x="1359" y="32"/>
                  </a:lnTo>
                  <a:lnTo>
                    <a:pt x="1374" y="32"/>
                  </a:lnTo>
                  <a:lnTo>
                    <a:pt x="1386" y="34"/>
                  </a:lnTo>
                  <a:lnTo>
                    <a:pt x="1396" y="32"/>
                  </a:lnTo>
                  <a:lnTo>
                    <a:pt x="1406" y="28"/>
                  </a:lnTo>
                  <a:lnTo>
                    <a:pt x="1415" y="23"/>
                  </a:lnTo>
                  <a:lnTo>
                    <a:pt x="1421" y="19"/>
                  </a:lnTo>
                  <a:lnTo>
                    <a:pt x="1425" y="13"/>
                  </a:lnTo>
                  <a:lnTo>
                    <a:pt x="1434" y="4"/>
                  </a:lnTo>
                  <a:lnTo>
                    <a:pt x="1437" y="4"/>
                  </a:lnTo>
                  <a:lnTo>
                    <a:pt x="1440" y="6"/>
                  </a:lnTo>
                  <a:lnTo>
                    <a:pt x="1441" y="17"/>
                  </a:lnTo>
                  <a:lnTo>
                    <a:pt x="1444" y="20"/>
                  </a:lnTo>
                  <a:lnTo>
                    <a:pt x="1452" y="23"/>
                  </a:lnTo>
                  <a:lnTo>
                    <a:pt x="1462" y="24"/>
                  </a:lnTo>
                  <a:lnTo>
                    <a:pt x="1470" y="26"/>
                  </a:lnTo>
                  <a:lnTo>
                    <a:pt x="1475" y="26"/>
                  </a:lnTo>
                  <a:lnTo>
                    <a:pt x="1482" y="24"/>
                  </a:lnTo>
                  <a:lnTo>
                    <a:pt x="1492" y="20"/>
                  </a:lnTo>
                  <a:lnTo>
                    <a:pt x="1507" y="13"/>
                  </a:lnTo>
                  <a:lnTo>
                    <a:pt x="1512" y="9"/>
                  </a:lnTo>
                  <a:lnTo>
                    <a:pt x="1516" y="6"/>
                  </a:lnTo>
                  <a:lnTo>
                    <a:pt x="1519" y="2"/>
                  </a:lnTo>
                  <a:lnTo>
                    <a:pt x="1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98B987C-55A1-0840-8E92-152E0B03B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1398588"/>
              <a:ext cx="476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D15CB739-C955-D44F-A02A-1F78D563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1422400"/>
              <a:ext cx="352425" cy="166688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17" y="1"/>
                </a:cxn>
                <a:cxn ang="0">
                  <a:pos x="222" y="5"/>
                </a:cxn>
                <a:cxn ang="0">
                  <a:pos x="222" y="9"/>
                </a:cxn>
                <a:cxn ang="0">
                  <a:pos x="217" y="16"/>
                </a:cxn>
                <a:cxn ang="0">
                  <a:pos x="209" y="24"/>
                </a:cxn>
                <a:cxn ang="0">
                  <a:pos x="201" y="31"/>
                </a:cxn>
                <a:cxn ang="0">
                  <a:pos x="192" y="35"/>
                </a:cxn>
                <a:cxn ang="0">
                  <a:pos x="183" y="35"/>
                </a:cxn>
                <a:cxn ang="0">
                  <a:pos x="174" y="34"/>
                </a:cxn>
                <a:cxn ang="0">
                  <a:pos x="160" y="33"/>
                </a:cxn>
                <a:cxn ang="0">
                  <a:pos x="144" y="33"/>
                </a:cxn>
                <a:cxn ang="0">
                  <a:pos x="130" y="34"/>
                </a:cxn>
                <a:cxn ang="0">
                  <a:pos x="118" y="35"/>
                </a:cxn>
                <a:cxn ang="0">
                  <a:pos x="101" y="41"/>
                </a:cxn>
                <a:cxn ang="0">
                  <a:pos x="86" y="49"/>
                </a:cxn>
                <a:cxn ang="0">
                  <a:pos x="73" y="59"/>
                </a:cxn>
                <a:cxn ang="0">
                  <a:pos x="67" y="63"/>
                </a:cxn>
                <a:cxn ang="0">
                  <a:pos x="64" y="66"/>
                </a:cxn>
                <a:cxn ang="0">
                  <a:pos x="63" y="70"/>
                </a:cxn>
                <a:cxn ang="0">
                  <a:pos x="63" y="76"/>
                </a:cxn>
                <a:cxn ang="0">
                  <a:pos x="64" y="78"/>
                </a:cxn>
                <a:cxn ang="0">
                  <a:pos x="70" y="81"/>
                </a:cxn>
                <a:cxn ang="0">
                  <a:pos x="74" y="89"/>
                </a:cxn>
                <a:cxn ang="0">
                  <a:pos x="74" y="97"/>
                </a:cxn>
                <a:cxn ang="0">
                  <a:pos x="71" y="100"/>
                </a:cxn>
                <a:cxn ang="0">
                  <a:pos x="64" y="105"/>
                </a:cxn>
                <a:cxn ang="0">
                  <a:pos x="55" y="105"/>
                </a:cxn>
                <a:cxn ang="0">
                  <a:pos x="45" y="104"/>
                </a:cxn>
                <a:cxn ang="0">
                  <a:pos x="36" y="100"/>
                </a:cxn>
                <a:cxn ang="0">
                  <a:pos x="23" y="93"/>
                </a:cxn>
                <a:cxn ang="0">
                  <a:pos x="11" y="90"/>
                </a:cxn>
                <a:cxn ang="0">
                  <a:pos x="3" y="87"/>
                </a:cxn>
                <a:cxn ang="0">
                  <a:pos x="0" y="83"/>
                </a:cxn>
                <a:cxn ang="0">
                  <a:pos x="1" y="76"/>
                </a:cxn>
                <a:cxn ang="0">
                  <a:pos x="6" y="70"/>
                </a:cxn>
                <a:cxn ang="0">
                  <a:pos x="11" y="66"/>
                </a:cxn>
                <a:cxn ang="0">
                  <a:pos x="30" y="56"/>
                </a:cxn>
                <a:cxn ang="0">
                  <a:pos x="42" y="49"/>
                </a:cxn>
                <a:cxn ang="0">
                  <a:pos x="55" y="44"/>
                </a:cxn>
                <a:cxn ang="0">
                  <a:pos x="64" y="37"/>
                </a:cxn>
                <a:cxn ang="0">
                  <a:pos x="71" y="29"/>
                </a:cxn>
                <a:cxn ang="0">
                  <a:pos x="78" y="23"/>
                </a:cxn>
                <a:cxn ang="0">
                  <a:pos x="85" y="20"/>
                </a:cxn>
                <a:cxn ang="0">
                  <a:pos x="93" y="19"/>
                </a:cxn>
                <a:cxn ang="0">
                  <a:pos x="107" y="18"/>
                </a:cxn>
                <a:cxn ang="0">
                  <a:pos x="122" y="15"/>
                </a:cxn>
                <a:cxn ang="0">
                  <a:pos x="135" y="12"/>
                </a:cxn>
                <a:cxn ang="0">
                  <a:pos x="146" y="9"/>
                </a:cxn>
                <a:cxn ang="0">
                  <a:pos x="153" y="9"/>
                </a:cxn>
                <a:cxn ang="0">
                  <a:pos x="160" y="11"/>
                </a:cxn>
                <a:cxn ang="0">
                  <a:pos x="170" y="12"/>
                </a:cxn>
                <a:cxn ang="0">
                  <a:pos x="182" y="12"/>
                </a:cxn>
                <a:cxn ang="0">
                  <a:pos x="192" y="9"/>
                </a:cxn>
                <a:cxn ang="0">
                  <a:pos x="198" y="5"/>
                </a:cxn>
                <a:cxn ang="0">
                  <a:pos x="204" y="1"/>
                </a:cxn>
                <a:cxn ang="0">
                  <a:pos x="211" y="0"/>
                </a:cxn>
              </a:cxnLst>
              <a:rect l="0" t="0" r="r" b="b"/>
              <a:pathLst>
                <a:path w="222" h="105">
                  <a:moveTo>
                    <a:pt x="211" y="0"/>
                  </a:moveTo>
                  <a:lnTo>
                    <a:pt x="217" y="1"/>
                  </a:lnTo>
                  <a:lnTo>
                    <a:pt x="222" y="5"/>
                  </a:lnTo>
                  <a:lnTo>
                    <a:pt x="222" y="9"/>
                  </a:lnTo>
                  <a:lnTo>
                    <a:pt x="217" y="16"/>
                  </a:lnTo>
                  <a:lnTo>
                    <a:pt x="209" y="24"/>
                  </a:lnTo>
                  <a:lnTo>
                    <a:pt x="201" y="31"/>
                  </a:lnTo>
                  <a:lnTo>
                    <a:pt x="192" y="35"/>
                  </a:lnTo>
                  <a:lnTo>
                    <a:pt x="183" y="35"/>
                  </a:lnTo>
                  <a:lnTo>
                    <a:pt x="174" y="34"/>
                  </a:lnTo>
                  <a:lnTo>
                    <a:pt x="160" y="33"/>
                  </a:lnTo>
                  <a:lnTo>
                    <a:pt x="144" y="33"/>
                  </a:lnTo>
                  <a:lnTo>
                    <a:pt x="130" y="34"/>
                  </a:lnTo>
                  <a:lnTo>
                    <a:pt x="118" y="35"/>
                  </a:lnTo>
                  <a:lnTo>
                    <a:pt x="101" y="41"/>
                  </a:lnTo>
                  <a:lnTo>
                    <a:pt x="86" y="49"/>
                  </a:lnTo>
                  <a:lnTo>
                    <a:pt x="73" y="59"/>
                  </a:lnTo>
                  <a:lnTo>
                    <a:pt x="67" y="63"/>
                  </a:lnTo>
                  <a:lnTo>
                    <a:pt x="64" y="66"/>
                  </a:lnTo>
                  <a:lnTo>
                    <a:pt x="63" y="70"/>
                  </a:lnTo>
                  <a:lnTo>
                    <a:pt x="63" y="76"/>
                  </a:lnTo>
                  <a:lnTo>
                    <a:pt x="64" y="78"/>
                  </a:lnTo>
                  <a:lnTo>
                    <a:pt x="70" y="81"/>
                  </a:lnTo>
                  <a:lnTo>
                    <a:pt x="74" y="89"/>
                  </a:lnTo>
                  <a:lnTo>
                    <a:pt x="74" y="97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55" y="105"/>
                  </a:lnTo>
                  <a:lnTo>
                    <a:pt x="45" y="104"/>
                  </a:lnTo>
                  <a:lnTo>
                    <a:pt x="36" y="100"/>
                  </a:lnTo>
                  <a:lnTo>
                    <a:pt x="23" y="93"/>
                  </a:lnTo>
                  <a:lnTo>
                    <a:pt x="11" y="90"/>
                  </a:lnTo>
                  <a:lnTo>
                    <a:pt x="3" y="87"/>
                  </a:lnTo>
                  <a:lnTo>
                    <a:pt x="0" y="83"/>
                  </a:lnTo>
                  <a:lnTo>
                    <a:pt x="1" y="76"/>
                  </a:lnTo>
                  <a:lnTo>
                    <a:pt x="6" y="70"/>
                  </a:lnTo>
                  <a:lnTo>
                    <a:pt x="11" y="66"/>
                  </a:lnTo>
                  <a:lnTo>
                    <a:pt x="30" y="56"/>
                  </a:lnTo>
                  <a:lnTo>
                    <a:pt x="42" y="49"/>
                  </a:lnTo>
                  <a:lnTo>
                    <a:pt x="55" y="44"/>
                  </a:lnTo>
                  <a:lnTo>
                    <a:pt x="64" y="37"/>
                  </a:lnTo>
                  <a:lnTo>
                    <a:pt x="71" y="29"/>
                  </a:lnTo>
                  <a:lnTo>
                    <a:pt x="78" y="23"/>
                  </a:lnTo>
                  <a:lnTo>
                    <a:pt x="85" y="20"/>
                  </a:lnTo>
                  <a:lnTo>
                    <a:pt x="93" y="19"/>
                  </a:lnTo>
                  <a:lnTo>
                    <a:pt x="107" y="18"/>
                  </a:lnTo>
                  <a:lnTo>
                    <a:pt x="122" y="15"/>
                  </a:lnTo>
                  <a:lnTo>
                    <a:pt x="135" y="12"/>
                  </a:lnTo>
                  <a:lnTo>
                    <a:pt x="146" y="9"/>
                  </a:lnTo>
                  <a:lnTo>
                    <a:pt x="153" y="9"/>
                  </a:lnTo>
                  <a:lnTo>
                    <a:pt x="160" y="11"/>
                  </a:lnTo>
                  <a:lnTo>
                    <a:pt x="170" y="12"/>
                  </a:lnTo>
                  <a:lnTo>
                    <a:pt x="182" y="12"/>
                  </a:lnTo>
                  <a:lnTo>
                    <a:pt x="192" y="9"/>
                  </a:lnTo>
                  <a:lnTo>
                    <a:pt x="198" y="5"/>
                  </a:lnTo>
                  <a:lnTo>
                    <a:pt x="204" y="1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CD3CC995-9489-5240-9A6F-4F1BCFAC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2189163"/>
              <a:ext cx="134938" cy="7461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7" y="0"/>
                </a:cxn>
                <a:cxn ang="0">
                  <a:pos x="40" y="3"/>
                </a:cxn>
                <a:cxn ang="0">
                  <a:pos x="43" y="5"/>
                </a:cxn>
                <a:cxn ang="0">
                  <a:pos x="47" y="9"/>
                </a:cxn>
                <a:cxn ang="0">
                  <a:pos x="49" y="10"/>
                </a:cxn>
                <a:cxn ang="0">
                  <a:pos x="52" y="13"/>
                </a:cxn>
                <a:cxn ang="0">
                  <a:pos x="66" y="13"/>
                </a:cxn>
                <a:cxn ang="0">
                  <a:pos x="74" y="15"/>
                </a:cxn>
                <a:cxn ang="0">
                  <a:pos x="81" y="20"/>
                </a:cxn>
                <a:cxn ang="0">
                  <a:pos x="85" y="25"/>
                </a:cxn>
                <a:cxn ang="0">
                  <a:pos x="85" y="28"/>
                </a:cxn>
                <a:cxn ang="0">
                  <a:pos x="82" y="33"/>
                </a:cxn>
                <a:cxn ang="0">
                  <a:pos x="79" y="35"/>
                </a:cxn>
                <a:cxn ang="0">
                  <a:pos x="77" y="35"/>
                </a:cxn>
                <a:cxn ang="0">
                  <a:pos x="74" y="36"/>
                </a:cxn>
                <a:cxn ang="0">
                  <a:pos x="66" y="36"/>
                </a:cxn>
                <a:cxn ang="0">
                  <a:pos x="63" y="37"/>
                </a:cxn>
                <a:cxn ang="0">
                  <a:pos x="56" y="39"/>
                </a:cxn>
                <a:cxn ang="0">
                  <a:pos x="47" y="42"/>
                </a:cxn>
                <a:cxn ang="0">
                  <a:pos x="25" y="44"/>
                </a:cxn>
                <a:cxn ang="0">
                  <a:pos x="17" y="47"/>
                </a:cxn>
                <a:cxn ang="0">
                  <a:pos x="8" y="47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26"/>
                </a:cxn>
                <a:cxn ang="0">
                  <a:pos x="19" y="22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3" y="15"/>
                </a:cxn>
                <a:cxn ang="0">
                  <a:pos x="23" y="11"/>
                </a:cxn>
                <a:cxn ang="0">
                  <a:pos x="25" y="9"/>
                </a:cxn>
                <a:cxn ang="0">
                  <a:pos x="28" y="5"/>
                </a:cxn>
                <a:cxn ang="0">
                  <a:pos x="30" y="2"/>
                </a:cxn>
                <a:cxn ang="0">
                  <a:pos x="33" y="0"/>
                </a:cxn>
              </a:cxnLst>
              <a:rect l="0" t="0" r="r" b="b"/>
              <a:pathLst>
                <a:path w="85" h="47">
                  <a:moveTo>
                    <a:pt x="33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3" y="5"/>
                  </a:lnTo>
                  <a:lnTo>
                    <a:pt x="47" y="9"/>
                  </a:lnTo>
                  <a:lnTo>
                    <a:pt x="49" y="10"/>
                  </a:lnTo>
                  <a:lnTo>
                    <a:pt x="52" y="13"/>
                  </a:lnTo>
                  <a:lnTo>
                    <a:pt x="66" y="13"/>
                  </a:lnTo>
                  <a:lnTo>
                    <a:pt x="74" y="15"/>
                  </a:lnTo>
                  <a:lnTo>
                    <a:pt x="81" y="20"/>
                  </a:lnTo>
                  <a:lnTo>
                    <a:pt x="85" y="25"/>
                  </a:lnTo>
                  <a:lnTo>
                    <a:pt x="85" y="28"/>
                  </a:lnTo>
                  <a:lnTo>
                    <a:pt x="82" y="33"/>
                  </a:lnTo>
                  <a:lnTo>
                    <a:pt x="79" y="35"/>
                  </a:lnTo>
                  <a:lnTo>
                    <a:pt x="77" y="35"/>
                  </a:lnTo>
                  <a:lnTo>
                    <a:pt x="74" y="36"/>
                  </a:lnTo>
                  <a:lnTo>
                    <a:pt x="66" y="36"/>
                  </a:lnTo>
                  <a:lnTo>
                    <a:pt x="63" y="37"/>
                  </a:lnTo>
                  <a:lnTo>
                    <a:pt x="56" y="39"/>
                  </a:lnTo>
                  <a:lnTo>
                    <a:pt x="47" y="42"/>
                  </a:lnTo>
                  <a:lnTo>
                    <a:pt x="25" y="44"/>
                  </a:lnTo>
                  <a:lnTo>
                    <a:pt x="17" y="47"/>
                  </a:lnTo>
                  <a:lnTo>
                    <a:pt x="8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26"/>
                  </a:lnTo>
                  <a:lnTo>
                    <a:pt x="19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5"/>
                  </a:lnTo>
                  <a:lnTo>
                    <a:pt x="30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4B68FFF4-6D40-2D43-99EB-40324FD9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2265363"/>
              <a:ext cx="254000" cy="250825"/>
            </a:xfrm>
            <a:custGeom>
              <a:avLst/>
              <a:gdLst/>
              <a:ahLst/>
              <a:cxnLst>
                <a:cxn ang="0">
                  <a:pos x="146" y="3"/>
                </a:cxn>
                <a:cxn ang="0">
                  <a:pos x="151" y="18"/>
                </a:cxn>
                <a:cxn ang="0">
                  <a:pos x="158" y="35"/>
                </a:cxn>
                <a:cxn ang="0">
                  <a:pos x="160" y="44"/>
                </a:cxn>
                <a:cxn ang="0">
                  <a:pos x="153" y="48"/>
                </a:cxn>
                <a:cxn ang="0">
                  <a:pos x="149" y="54"/>
                </a:cxn>
                <a:cxn ang="0">
                  <a:pos x="147" y="72"/>
                </a:cxn>
                <a:cxn ang="0">
                  <a:pos x="146" y="87"/>
                </a:cxn>
                <a:cxn ang="0">
                  <a:pos x="131" y="98"/>
                </a:cxn>
                <a:cxn ang="0">
                  <a:pos x="108" y="109"/>
                </a:cxn>
                <a:cxn ang="0">
                  <a:pos x="95" y="115"/>
                </a:cxn>
                <a:cxn ang="0">
                  <a:pos x="94" y="120"/>
                </a:cxn>
                <a:cxn ang="0">
                  <a:pos x="91" y="124"/>
                </a:cxn>
                <a:cxn ang="0">
                  <a:pos x="86" y="126"/>
                </a:cxn>
                <a:cxn ang="0">
                  <a:pos x="78" y="126"/>
                </a:cxn>
                <a:cxn ang="0">
                  <a:pos x="72" y="122"/>
                </a:cxn>
                <a:cxn ang="0">
                  <a:pos x="71" y="115"/>
                </a:cxn>
                <a:cxn ang="0">
                  <a:pos x="69" y="117"/>
                </a:cxn>
                <a:cxn ang="0">
                  <a:pos x="65" y="128"/>
                </a:cxn>
                <a:cxn ang="0">
                  <a:pos x="58" y="136"/>
                </a:cxn>
                <a:cxn ang="0">
                  <a:pos x="49" y="137"/>
                </a:cxn>
                <a:cxn ang="0">
                  <a:pos x="38" y="133"/>
                </a:cxn>
                <a:cxn ang="0">
                  <a:pos x="32" y="139"/>
                </a:cxn>
                <a:cxn ang="0">
                  <a:pos x="31" y="148"/>
                </a:cxn>
                <a:cxn ang="0">
                  <a:pos x="26" y="155"/>
                </a:cxn>
                <a:cxn ang="0">
                  <a:pos x="17" y="158"/>
                </a:cxn>
                <a:cxn ang="0">
                  <a:pos x="4" y="143"/>
                </a:cxn>
                <a:cxn ang="0">
                  <a:pos x="0" y="121"/>
                </a:cxn>
                <a:cxn ang="0">
                  <a:pos x="4" y="117"/>
                </a:cxn>
                <a:cxn ang="0">
                  <a:pos x="9" y="115"/>
                </a:cxn>
                <a:cxn ang="0">
                  <a:pos x="15" y="114"/>
                </a:cxn>
                <a:cxn ang="0">
                  <a:pos x="27" y="103"/>
                </a:cxn>
                <a:cxn ang="0">
                  <a:pos x="35" y="94"/>
                </a:cxn>
                <a:cxn ang="0">
                  <a:pos x="46" y="92"/>
                </a:cxn>
                <a:cxn ang="0">
                  <a:pos x="64" y="95"/>
                </a:cxn>
                <a:cxn ang="0">
                  <a:pos x="78" y="94"/>
                </a:cxn>
                <a:cxn ang="0">
                  <a:pos x="94" y="81"/>
                </a:cxn>
                <a:cxn ang="0">
                  <a:pos x="110" y="76"/>
                </a:cxn>
                <a:cxn ang="0">
                  <a:pos x="117" y="66"/>
                </a:cxn>
                <a:cxn ang="0">
                  <a:pos x="127" y="46"/>
                </a:cxn>
                <a:cxn ang="0">
                  <a:pos x="131" y="25"/>
                </a:cxn>
                <a:cxn ang="0">
                  <a:pos x="132" y="9"/>
                </a:cxn>
                <a:cxn ang="0">
                  <a:pos x="142" y="0"/>
                </a:cxn>
              </a:cxnLst>
              <a:rect l="0" t="0" r="r" b="b"/>
              <a:pathLst>
                <a:path w="160" h="158">
                  <a:moveTo>
                    <a:pt x="142" y="0"/>
                  </a:moveTo>
                  <a:lnTo>
                    <a:pt x="146" y="3"/>
                  </a:lnTo>
                  <a:lnTo>
                    <a:pt x="149" y="10"/>
                  </a:lnTo>
                  <a:lnTo>
                    <a:pt x="151" y="18"/>
                  </a:lnTo>
                  <a:lnTo>
                    <a:pt x="156" y="29"/>
                  </a:lnTo>
                  <a:lnTo>
                    <a:pt x="158" y="35"/>
                  </a:lnTo>
                  <a:lnTo>
                    <a:pt x="160" y="39"/>
                  </a:lnTo>
                  <a:lnTo>
                    <a:pt x="160" y="44"/>
                  </a:lnTo>
                  <a:lnTo>
                    <a:pt x="156" y="48"/>
                  </a:lnTo>
                  <a:lnTo>
                    <a:pt x="153" y="48"/>
                  </a:lnTo>
                  <a:lnTo>
                    <a:pt x="151" y="50"/>
                  </a:lnTo>
                  <a:lnTo>
                    <a:pt x="149" y="54"/>
                  </a:lnTo>
                  <a:lnTo>
                    <a:pt x="147" y="62"/>
                  </a:lnTo>
                  <a:lnTo>
                    <a:pt x="147" y="72"/>
                  </a:lnTo>
                  <a:lnTo>
                    <a:pt x="146" y="81"/>
                  </a:lnTo>
                  <a:lnTo>
                    <a:pt x="146" y="87"/>
                  </a:lnTo>
                  <a:lnTo>
                    <a:pt x="140" y="92"/>
                  </a:lnTo>
                  <a:lnTo>
                    <a:pt x="131" y="98"/>
                  </a:lnTo>
                  <a:lnTo>
                    <a:pt x="117" y="106"/>
                  </a:lnTo>
                  <a:lnTo>
                    <a:pt x="108" y="109"/>
                  </a:lnTo>
                  <a:lnTo>
                    <a:pt x="99" y="113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94" y="120"/>
                  </a:lnTo>
                  <a:lnTo>
                    <a:pt x="94" y="122"/>
                  </a:lnTo>
                  <a:lnTo>
                    <a:pt x="91" y="124"/>
                  </a:lnTo>
                  <a:lnTo>
                    <a:pt x="90" y="126"/>
                  </a:lnTo>
                  <a:lnTo>
                    <a:pt x="86" y="126"/>
                  </a:lnTo>
                  <a:lnTo>
                    <a:pt x="82" y="128"/>
                  </a:lnTo>
                  <a:lnTo>
                    <a:pt x="78" y="126"/>
                  </a:lnTo>
                  <a:lnTo>
                    <a:pt x="75" y="124"/>
                  </a:lnTo>
                  <a:lnTo>
                    <a:pt x="72" y="122"/>
                  </a:lnTo>
                  <a:lnTo>
                    <a:pt x="71" y="118"/>
                  </a:lnTo>
                  <a:lnTo>
                    <a:pt x="71" y="115"/>
                  </a:lnTo>
                  <a:lnTo>
                    <a:pt x="69" y="115"/>
                  </a:lnTo>
                  <a:lnTo>
                    <a:pt x="69" y="117"/>
                  </a:lnTo>
                  <a:lnTo>
                    <a:pt x="68" y="124"/>
                  </a:lnTo>
                  <a:lnTo>
                    <a:pt x="65" y="128"/>
                  </a:lnTo>
                  <a:lnTo>
                    <a:pt x="63" y="133"/>
                  </a:lnTo>
                  <a:lnTo>
                    <a:pt x="58" y="136"/>
                  </a:lnTo>
                  <a:lnTo>
                    <a:pt x="54" y="137"/>
                  </a:lnTo>
                  <a:lnTo>
                    <a:pt x="49" y="137"/>
                  </a:lnTo>
                  <a:lnTo>
                    <a:pt x="43" y="135"/>
                  </a:lnTo>
                  <a:lnTo>
                    <a:pt x="38" y="133"/>
                  </a:lnTo>
                  <a:lnTo>
                    <a:pt x="34" y="133"/>
                  </a:lnTo>
                  <a:lnTo>
                    <a:pt x="32" y="139"/>
                  </a:lnTo>
                  <a:lnTo>
                    <a:pt x="32" y="144"/>
                  </a:lnTo>
                  <a:lnTo>
                    <a:pt x="31" y="148"/>
                  </a:lnTo>
                  <a:lnTo>
                    <a:pt x="28" y="152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58"/>
                  </a:lnTo>
                  <a:lnTo>
                    <a:pt x="11" y="154"/>
                  </a:lnTo>
                  <a:lnTo>
                    <a:pt x="4" y="143"/>
                  </a:lnTo>
                  <a:lnTo>
                    <a:pt x="0" y="129"/>
                  </a:lnTo>
                  <a:lnTo>
                    <a:pt x="0" y="121"/>
                  </a:lnTo>
                  <a:lnTo>
                    <a:pt x="2" y="120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9" y="115"/>
                  </a:lnTo>
                  <a:lnTo>
                    <a:pt x="13" y="114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7" y="103"/>
                  </a:lnTo>
                  <a:lnTo>
                    <a:pt x="31" y="98"/>
                  </a:lnTo>
                  <a:lnTo>
                    <a:pt x="35" y="9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56" y="94"/>
                  </a:lnTo>
                  <a:lnTo>
                    <a:pt x="64" y="95"/>
                  </a:lnTo>
                  <a:lnTo>
                    <a:pt x="72" y="95"/>
                  </a:lnTo>
                  <a:lnTo>
                    <a:pt x="78" y="94"/>
                  </a:lnTo>
                  <a:lnTo>
                    <a:pt x="84" y="87"/>
                  </a:lnTo>
                  <a:lnTo>
                    <a:pt x="94" y="81"/>
                  </a:lnTo>
                  <a:lnTo>
                    <a:pt x="105" y="77"/>
                  </a:lnTo>
                  <a:lnTo>
                    <a:pt x="110" y="76"/>
                  </a:lnTo>
                  <a:lnTo>
                    <a:pt x="113" y="73"/>
                  </a:lnTo>
                  <a:lnTo>
                    <a:pt x="117" y="66"/>
                  </a:lnTo>
                  <a:lnTo>
                    <a:pt x="121" y="57"/>
                  </a:lnTo>
                  <a:lnTo>
                    <a:pt x="127" y="46"/>
                  </a:lnTo>
                  <a:lnTo>
                    <a:pt x="130" y="36"/>
                  </a:lnTo>
                  <a:lnTo>
                    <a:pt x="131" y="25"/>
                  </a:lnTo>
                  <a:lnTo>
                    <a:pt x="131" y="15"/>
                  </a:lnTo>
                  <a:lnTo>
                    <a:pt x="132" y="9"/>
                  </a:lnTo>
                  <a:lnTo>
                    <a:pt x="136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807A84D2-D81C-5E4E-A9AD-F720AC620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400" y="2668588"/>
              <a:ext cx="38100" cy="666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0" y="25"/>
                </a:cxn>
                <a:cxn ang="0">
                  <a:pos x="16" y="33"/>
                </a:cxn>
                <a:cxn ang="0">
                  <a:pos x="11" y="40"/>
                </a:cxn>
                <a:cxn ang="0">
                  <a:pos x="5" y="42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5" y="12"/>
                </a:cxn>
                <a:cxn ang="0">
                  <a:pos x="11" y="4"/>
                </a:cxn>
                <a:cxn ang="0">
                  <a:pos x="19" y="0"/>
                </a:cxn>
              </a:cxnLst>
              <a:rect l="0" t="0" r="r" b="b"/>
              <a:pathLst>
                <a:path w="24" h="42">
                  <a:moveTo>
                    <a:pt x="19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0" y="25"/>
                  </a:lnTo>
                  <a:lnTo>
                    <a:pt x="16" y="33"/>
                  </a:lnTo>
                  <a:lnTo>
                    <a:pt x="11" y="40"/>
                  </a:lnTo>
                  <a:lnTo>
                    <a:pt x="5" y="42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5" y="12"/>
                  </a:lnTo>
                  <a:lnTo>
                    <a:pt x="11" y="4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4AB7950-C82B-DF4C-ADC7-47D2492C2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313" y="4097338"/>
              <a:ext cx="95250" cy="1539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4"/>
                </a:cxn>
                <a:cxn ang="0">
                  <a:pos x="15" y="10"/>
                </a:cxn>
                <a:cxn ang="0">
                  <a:pos x="18" y="17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6" y="32"/>
                </a:cxn>
                <a:cxn ang="0">
                  <a:pos x="28" y="33"/>
                </a:cxn>
                <a:cxn ang="0">
                  <a:pos x="28" y="36"/>
                </a:cxn>
                <a:cxn ang="0">
                  <a:pos x="29" y="36"/>
                </a:cxn>
                <a:cxn ang="0">
                  <a:pos x="30" y="37"/>
                </a:cxn>
                <a:cxn ang="0">
                  <a:pos x="33" y="38"/>
                </a:cxn>
                <a:cxn ang="0">
                  <a:pos x="36" y="41"/>
                </a:cxn>
                <a:cxn ang="0">
                  <a:pos x="40" y="44"/>
                </a:cxn>
                <a:cxn ang="0">
                  <a:pos x="47" y="44"/>
                </a:cxn>
                <a:cxn ang="0">
                  <a:pos x="49" y="43"/>
                </a:cxn>
                <a:cxn ang="0">
                  <a:pos x="51" y="41"/>
                </a:cxn>
                <a:cxn ang="0">
                  <a:pos x="54" y="41"/>
                </a:cxn>
                <a:cxn ang="0">
                  <a:pos x="58" y="45"/>
                </a:cxn>
                <a:cxn ang="0">
                  <a:pos x="59" y="49"/>
                </a:cxn>
                <a:cxn ang="0">
                  <a:pos x="60" y="52"/>
                </a:cxn>
                <a:cxn ang="0">
                  <a:pos x="59" y="55"/>
                </a:cxn>
                <a:cxn ang="0">
                  <a:pos x="56" y="58"/>
                </a:cxn>
                <a:cxn ang="0">
                  <a:pos x="48" y="67"/>
                </a:cxn>
                <a:cxn ang="0">
                  <a:pos x="41" y="80"/>
                </a:cxn>
                <a:cxn ang="0">
                  <a:pos x="40" y="84"/>
                </a:cxn>
                <a:cxn ang="0">
                  <a:pos x="37" y="88"/>
                </a:cxn>
                <a:cxn ang="0">
                  <a:pos x="36" y="90"/>
                </a:cxn>
                <a:cxn ang="0">
                  <a:pos x="33" y="95"/>
                </a:cxn>
                <a:cxn ang="0">
                  <a:pos x="28" y="97"/>
                </a:cxn>
                <a:cxn ang="0">
                  <a:pos x="23" y="97"/>
                </a:cxn>
                <a:cxn ang="0">
                  <a:pos x="21" y="96"/>
                </a:cxn>
                <a:cxn ang="0">
                  <a:pos x="19" y="95"/>
                </a:cxn>
                <a:cxn ang="0">
                  <a:pos x="19" y="92"/>
                </a:cxn>
                <a:cxn ang="0">
                  <a:pos x="21" y="89"/>
                </a:cxn>
                <a:cxn ang="0">
                  <a:pos x="21" y="86"/>
                </a:cxn>
                <a:cxn ang="0">
                  <a:pos x="22" y="84"/>
                </a:cxn>
                <a:cxn ang="0">
                  <a:pos x="23" y="80"/>
                </a:cxn>
                <a:cxn ang="0">
                  <a:pos x="25" y="77"/>
                </a:cxn>
                <a:cxn ang="0">
                  <a:pos x="25" y="74"/>
                </a:cxn>
                <a:cxn ang="0">
                  <a:pos x="21" y="73"/>
                </a:cxn>
                <a:cxn ang="0">
                  <a:pos x="8" y="73"/>
                </a:cxn>
                <a:cxn ang="0">
                  <a:pos x="3" y="70"/>
                </a:cxn>
                <a:cxn ang="0">
                  <a:pos x="0" y="67"/>
                </a:cxn>
                <a:cxn ang="0">
                  <a:pos x="0" y="64"/>
                </a:cxn>
                <a:cxn ang="0">
                  <a:pos x="2" y="62"/>
                </a:cxn>
                <a:cxn ang="0">
                  <a:pos x="4" y="60"/>
                </a:cxn>
                <a:cxn ang="0">
                  <a:pos x="7" y="58"/>
                </a:cxn>
                <a:cxn ang="0">
                  <a:pos x="10" y="56"/>
                </a:cxn>
                <a:cxn ang="0">
                  <a:pos x="14" y="52"/>
                </a:cxn>
                <a:cxn ang="0">
                  <a:pos x="14" y="44"/>
                </a:cxn>
                <a:cxn ang="0">
                  <a:pos x="11" y="32"/>
                </a:cxn>
                <a:cxn ang="0">
                  <a:pos x="8" y="23"/>
                </a:cxn>
                <a:cxn ang="0">
                  <a:pos x="4" y="18"/>
                </a:cxn>
                <a:cxn ang="0">
                  <a:pos x="2" y="11"/>
                </a:cxn>
                <a:cxn ang="0">
                  <a:pos x="2" y="6"/>
                </a:cxn>
                <a:cxn ang="0">
                  <a:pos x="3" y="1"/>
                </a:cxn>
                <a:cxn ang="0">
                  <a:pos x="8" y="0"/>
                </a:cxn>
              </a:cxnLst>
              <a:rect l="0" t="0" r="r" b="b"/>
              <a:pathLst>
                <a:path w="60" h="97">
                  <a:moveTo>
                    <a:pt x="8" y="0"/>
                  </a:moveTo>
                  <a:lnTo>
                    <a:pt x="13" y="4"/>
                  </a:lnTo>
                  <a:lnTo>
                    <a:pt x="15" y="10"/>
                  </a:lnTo>
                  <a:lnTo>
                    <a:pt x="18" y="17"/>
                  </a:lnTo>
                  <a:lnTo>
                    <a:pt x="22" y="25"/>
                  </a:lnTo>
                  <a:lnTo>
                    <a:pt x="25" y="29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3" y="38"/>
                  </a:lnTo>
                  <a:lnTo>
                    <a:pt x="36" y="41"/>
                  </a:lnTo>
                  <a:lnTo>
                    <a:pt x="40" y="44"/>
                  </a:lnTo>
                  <a:lnTo>
                    <a:pt x="47" y="44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8" y="45"/>
                  </a:lnTo>
                  <a:lnTo>
                    <a:pt x="59" y="49"/>
                  </a:lnTo>
                  <a:lnTo>
                    <a:pt x="60" y="52"/>
                  </a:lnTo>
                  <a:lnTo>
                    <a:pt x="59" y="55"/>
                  </a:lnTo>
                  <a:lnTo>
                    <a:pt x="56" y="58"/>
                  </a:lnTo>
                  <a:lnTo>
                    <a:pt x="48" y="67"/>
                  </a:lnTo>
                  <a:lnTo>
                    <a:pt x="41" y="80"/>
                  </a:lnTo>
                  <a:lnTo>
                    <a:pt x="40" y="84"/>
                  </a:lnTo>
                  <a:lnTo>
                    <a:pt x="37" y="88"/>
                  </a:lnTo>
                  <a:lnTo>
                    <a:pt x="36" y="90"/>
                  </a:lnTo>
                  <a:lnTo>
                    <a:pt x="33" y="95"/>
                  </a:lnTo>
                  <a:lnTo>
                    <a:pt x="28" y="97"/>
                  </a:lnTo>
                  <a:lnTo>
                    <a:pt x="23" y="97"/>
                  </a:lnTo>
                  <a:lnTo>
                    <a:pt x="21" y="96"/>
                  </a:lnTo>
                  <a:lnTo>
                    <a:pt x="19" y="95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2" y="84"/>
                  </a:lnTo>
                  <a:lnTo>
                    <a:pt x="23" y="80"/>
                  </a:lnTo>
                  <a:lnTo>
                    <a:pt x="25" y="77"/>
                  </a:lnTo>
                  <a:lnTo>
                    <a:pt x="25" y="74"/>
                  </a:lnTo>
                  <a:lnTo>
                    <a:pt x="21" y="73"/>
                  </a:lnTo>
                  <a:lnTo>
                    <a:pt x="8" y="73"/>
                  </a:lnTo>
                  <a:lnTo>
                    <a:pt x="3" y="70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4" y="60"/>
                  </a:lnTo>
                  <a:lnTo>
                    <a:pt x="7" y="58"/>
                  </a:lnTo>
                  <a:lnTo>
                    <a:pt x="10" y="56"/>
                  </a:lnTo>
                  <a:lnTo>
                    <a:pt x="14" y="52"/>
                  </a:lnTo>
                  <a:lnTo>
                    <a:pt x="14" y="44"/>
                  </a:lnTo>
                  <a:lnTo>
                    <a:pt x="11" y="32"/>
                  </a:lnTo>
                  <a:lnTo>
                    <a:pt x="8" y="23"/>
                  </a:lnTo>
                  <a:lnTo>
                    <a:pt x="4" y="18"/>
                  </a:lnTo>
                  <a:lnTo>
                    <a:pt x="2" y="11"/>
                  </a:lnTo>
                  <a:lnTo>
                    <a:pt x="2" y="6"/>
                  </a:lnTo>
                  <a:lnTo>
                    <a:pt x="3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CC01CE9A-3C39-FA47-B4AB-7A48EAD4D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9200" y="4230688"/>
              <a:ext cx="155575" cy="149225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85" y="0"/>
                </a:cxn>
                <a:cxn ang="0">
                  <a:pos x="87" y="1"/>
                </a:cxn>
                <a:cxn ang="0">
                  <a:pos x="89" y="4"/>
                </a:cxn>
                <a:cxn ang="0">
                  <a:pos x="94" y="9"/>
                </a:cxn>
                <a:cxn ang="0">
                  <a:pos x="97" y="11"/>
                </a:cxn>
                <a:cxn ang="0">
                  <a:pos x="98" y="13"/>
                </a:cxn>
                <a:cxn ang="0">
                  <a:pos x="98" y="16"/>
                </a:cxn>
                <a:cxn ang="0">
                  <a:pos x="97" y="24"/>
                </a:cxn>
                <a:cxn ang="0">
                  <a:pos x="93" y="35"/>
                </a:cxn>
                <a:cxn ang="0">
                  <a:pos x="85" y="45"/>
                </a:cxn>
                <a:cxn ang="0">
                  <a:pos x="71" y="57"/>
                </a:cxn>
                <a:cxn ang="0">
                  <a:pos x="60" y="68"/>
                </a:cxn>
                <a:cxn ang="0">
                  <a:pos x="48" y="82"/>
                </a:cxn>
                <a:cxn ang="0">
                  <a:pos x="42" y="89"/>
                </a:cxn>
                <a:cxn ang="0">
                  <a:pos x="38" y="93"/>
                </a:cxn>
                <a:cxn ang="0">
                  <a:pos x="35" y="94"/>
                </a:cxn>
                <a:cxn ang="0">
                  <a:pos x="31" y="94"/>
                </a:cxn>
                <a:cxn ang="0">
                  <a:pos x="23" y="93"/>
                </a:cxn>
                <a:cxn ang="0">
                  <a:pos x="12" y="91"/>
                </a:cxn>
                <a:cxn ang="0">
                  <a:pos x="4" y="87"/>
                </a:cxn>
                <a:cxn ang="0">
                  <a:pos x="0" y="80"/>
                </a:cxn>
                <a:cxn ang="0">
                  <a:pos x="1" y="74"/>
                </a:cxn>
                <a:cxn ang="0">
                  <a:pos x="8" y="64"/>
                </a:cxn>
                <a:cxn ang="0">
                  <a:pos x="19" y="54"/>
                </a:cxn>
                <a:cxn ang="0">
                  <a:pos x="46" y="35"/>
                </a:cxn>
                <a:cxn ang="0">
                  <a:pos x="54" y="28"/>
                </a:cxn>
                <a:cxn ang="0">
                  <a:pos x="60" y="24"/>
                </a:cxn>
                <a:cxn ang="0">
                  <a:pos x="61" y="20"/>
                </a:cxn>
                <a:cxn ang="0">
                  <a:pos x="63" y="17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0" y="2"/>
                </a:cxn>
                <a:cxn ang="0">
                  <a:pos x="82" y="0"/>
                </a:cxn>
              </a:cxnLst>
              <a:rect l="0" t="0" r="r" b="b"/>
              <a:pathLst>
                <a:path w="98" h="94">
                  <a:moveTo>
                    <a:pt x="82" y="0"/>
                  </a:moveTo>
                  <a:lnTo>
                    <a:pt x="85" y="0"/>
                  </a:lnTo>
                  <a:lnTo>
                    <a:pt x="87" y="1"/>
                  </a:lnTo>
                  <a:lnTo>
                    <a:pt x="89" y="4"/>
                  </a:lnTo>
                  <a:lnTo>
                    <a:pt x="94" y="9"/>
                  </a:lnTo>
                  <a:lnTo>
                    <a:pt x="97" y="11"/>
                  </a:lnTo>
                  <a:lnTo>
                    <a:pt x="98" y="13"/>
                  </a:lnTo>
                  <a:lnTo>
                    <a:pt x="98" y="16"/>
                  </a:lnTo>
                  <a:lnTo>
                    <a:pt x="97" y="24"/>
                  </a:lnTo>
                  <a:lnTo>
                    <a:pt x="93" y="35"/>
                  </a:lnTo>
                  <a:lnTo>
                    <a:pt x="85" y="45"/>
                  </a:lnTo>
                  <a:lnTo>
                    <a:pt x="71" y="57"/>
                  </a:lnTo>
                  <a:lnTo>
                    <a:pt x="60" y="68"/>
                  </a:lnTo>
                  <a:lnTo>
                    <a:pt x="48" y="82"/>
                  </a:lnTo>
                  <a:lnTo>
                    <a:pt x="42" y="89"/>
                  </a:lnTo>
                  <a:lnTo>
                    <a:pt x="38" y="93"/>
                  </a:lnTo>
                  <a:lnTo>
                    <a:pt x="35" y="94"/>
                  </a:lnTo>
                  <a:lnTo>
                    <a:pt x="31" y="94"/>
                  </a:lnTo>
                  <a:lnTo>
                    <a:pt x="23" y="93"/>
                  </a:lnTo>
                  <a:lnTo>
                    <a:pt x="12" y="91"/>
                  </a:lnTo>
                  <a:lnTo>
                    <a:pt x="4" y="87"/>
                  </a:lnTo>
                  <a:lnTo>
                    <a:pt x="0" y="80"/>
                  </a:lnTo>
                  <a:lnTo>
                    <a:pt x="1" y="74"/>
                  </a:lnTo>
                  <a:lnTo>
                    <a:pt x="8" y="64"/>
                  </a:lnTo>
                  <a:lnTo>
                    <a:pt x="19" y="54"/>
                  </a:lnTo>
                  <a:lnTo>
                    <a:pt x="46" y="35"/>
                  </a:lnTo>
                  <a:lnTo>
                    <a:pt x="54" y="28"/>
                  </a:lnTo>
                  <a:lnTo>
                    <a:pt x="60" y="24"/>
                  </a:lnTo>
                  <a:lnTo>
                    <a:pt x="61" y="20"/>
                  </a:lnTo>
                  <a:lnTo>
                    <a:pt x="63" y="17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0" y="2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CDE84CE0-8B38-3E40-A049-826664DC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4233863"/>
              <a:ext cx="79375" cy="7302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50" y="2"/>
                </a:cxn>
                <a:cxn ang="0">
                  <a:pos x="50" y="9"/>
                </a:cxn>
                <a:cxn ang="0">
                  <a:pos x="47" y="18"/>
                </a:cxn>
                <a:cxn ang="0">
                  <a:pos x="43" y="29"/>
                </a:cxn>
                <a:cxn ang="0">
                  <a:pos x="37" y="37"/>
                </a:cxn>
                <a:cxn ang="0">
                  <a:pos x="32" y="43"/>
                </a:cxn>
                <a:cxn ang="0">
                  <a:pos x="29" y="43"/>
                </a:cxn>
                <a:cxn ang="0">
                  <a:pos x="25" y="4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17" y="44"/>
                </a:cxn>
                <a:cxn ang="0">
                  <a:pos x="14" y="44"/>
                </a:cxn>
                <a:cxn ang="0">
                  <a:pos x="13" y="41"/>
                </a:cxn>
                <a:cxn ang="0">
                  <a:pos x="13" y="29"/>
                </a:cxn>
                <a:cxn ang="0">
                  <a:pos x="5" y="21"/>
                </a:cxn>
                <a:cxn ang="0">
                  <a:pos x="2" y="17"/>
                </a:cxn>
                <a:cxn ang="0">
                  <a:pos x="0" y="13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6" y="9"/>
                </a:cxn>
                <a:cxn ang="0">
                  <a:pos x="11" y="11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1" y="14"/>
                </a:cxn>
                <a:cxn ang="0">
                  <a:pos x="25" y="13"/>
                </a:cxn>
                <a:cxn ang="0">
                  <a:pos x="31" y="10"/>
                </a:cxn>
                <a:cxn ang="0">
                  <a:pos x="37" y="6"/>
                </a:cxn>
                <a:cxn ang="0">
                  <a:pos x="43" y="2"/>
                </a:cxn>
                <a:cxn ang="0">
                  <a:pos x="47" y="0"/>
                </a:cxn>
              </a:cxnLst>
              <a:rect l="0" t="0" r="r" b="b"/>
              <a:pathLst>
                <a:path w="50" h="46">
                  <a:moveTo>
                    <a:pt x="47" y="0"/>
                  </a:moveTo>
                  <a:lnTo>
                    <a:pt x="50" y="2"/>
                  </a:lnTo>
                  <a:lnTo>
                    <a:pt x="50" y="9"/>
                  </a:lnTo>
                  <a:lnTo>
                    <a:pt x="47" y="18"/>
                  </a:lnTo>
                  <a:lnTo>
                    <a:pt x="43" y="29"/>
                  </a:lnTo>
                  <a:lnTo>
                    <a:pt x="37" y="37"/>
                  </a:lnTo>
                  <a:lnTo>
                    <a:pt x="32" y="43"/>
                  </a:lnTo>
                  <a:lnTo>
                    <a:pt x="29" y="43"/>
                  </a:lnTo>
                  <a:lnTo>
                    <a:pt x="25" y="4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7" y="44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7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1" y="14"/>
                  </a:lnTo>
                  <a:lnTo>
                    <a:pt x="25" y="13"/>
                  </a:lnTo>
                  <a:lnTo>
                    <a:pt x="31" y="10"/>
                  </a:lnTo>
                  <a:lnTo>
                    <a:pt x="37" y="6"/>
                  </a:lnTo>
                  <a:lnTo>
                    <a:pt x="43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67365198-5BDA-6948-881C-02BC84CEA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3516313"/>
              <a:ext cx="857250" cy="690563"/>
            </a:xfrm>
            <a:custGeom>
              <a:avLst/>
              <a:gdLst/>
              <a:ahLst/>
              <a:cxnLst>
                <a:cxn ang="0">
                  <a:pos x="390" y="21"/>
                </a:cxn>
                <a:cxn ang="0">
                  <a:pos x="421" y="69"/>
                </a:cxn>
                <a:cxn ang="0">
                  <a:pos x="435" y="117"/>
                </a:cxn>
                <a:cxn ang="0">
                  <a:pos x="461" y="140"/>
                </a:cxn>
                <a:cxn ang="0">
                  <a:pos x="489" y="154"/>
                </a:cxn>
                <a:cxn ang="0">
                  <a:pos x="504" y="208"/>
                </a:cxn>
                <a:cxn ang="0">
                  <a:pos x="539" y="289"/>
                </a:cxn>
                <a:cxn ang="0">
                  <a:pos x="515" y="339"/>
                </a:cxn>
                <a:cxn ang="0">
                  <a:pos x="483" y="392"/>
                </a:cxn>
                <a:cxn ang="0">
                  <a:pos x="469" y="413"/>
                </a:cxn>
                <a:cxn ang="0">
                  <a:pos x="436" y="429"/>
                </a:cxn>
                <a:cxn ang="0">
                  <a:pos x="416" y="422"/>
                </a:cxn>
                <a:cxn ang="0">
                  <a:pos x="396" y="432"/>
                </a:cxn>
                <a:cxn ang="0">
                  <a:pos x="387" y="428"/>
                </a:cxn>
                <a:cxn ang="0">
                  <a:pos x="358" y="413"/>
                </a:cxn>
                <a:cxn ang="0">
                  <a:pos x="353" y="383"/>
                </a:cxn>
                <a:cxn ang="0">
                  <a:pos x="340" y="372"/>
                </a:cxn>
                <a:cxn ang="0">
                  <a:pos x="334" y="358"/>
                </a:cxn>
                <a:cxn ang="0">
                  <a:pos x="325" y="363"/>
                </a:cxn>
                <a:cxn ang="0">
                  <a:pos x="318" y="340"/>
                </a:cxn>
                <a:cxn ang="0">
                  <a:pos x="302" y="361"/>
                </a:cxn>
                <a:cxn ang="0">
                  <a:pos x="284" y="366"/>
                </a:cxn>
                <a:cxn ang="0">
                  <a:pos x="287" y="341"/>
                </a:cxn>
                <a:cxn ang="0">
                  <a:pos x="253" y="322"/>
                </a:cxn>
                <a:cxn ang="0">
                  <a:pos x="238" y="310"/>
                </a:cxn>
                <a:cxn ang="0">
                  <a:pos x="194" y="325"/>
                </a:cxn>
                <a:cxn ang="0">
                  <a:pos x="176" y="322"/>
                </a:cxn>
                <a:cxn ang="0">
                  <a:pos x="154" y="347"/>
                </a:cxn>
                <a:cxn ang="0">
                  <a:pos x="148" y="369"/>
                </a:cxn>
                <a:cxn ang="0">
                  <a:pos x="98" y="363"/>
                </a:cxn>
                <a:cxn ang="0">
                  <a:pos x="63" y="378"/>
                </a:cxn>
                <a:cxn ang="0">
                  <a:pos x="37" y="363"/>
                </a:cxn>
                <a:cxn ang="0">
                  <a:pos x="53" y="326"/>
                </a:cxn>
                <a:cxn ang="0">
                  <a:pos x="37" y="296"/>
                </a:cxn>
                <a:cxn ang="0">
                  <a:pos x="20" y="258"/>
                </a:cxn>
                <a:cxn ang="0">
                  <a:pos x="23" y="232"/>
                </a:cxn>
                <a:cxn ang="0">
                  <a:pos x="0" y="204"/>
                </a:cxn>
                <a:cxn ang="0">
                  <a:pos x="26" y="169"/>
                </a:cxn>
                <a:cxn ang="0">
                  <a:pos x="61" y="144"/>
                </a:cxn>
                <a:cxn ang="0">
                  <a:pos x="111" y="136"/>
                </a:cxn>
                <a:cxn ang="0">
                  <a:pos x="116" y="113"/>
                </a:cxn>
                <a:cxn ang="0">
                  <a:pos x="130" y="78"/>
                </a:cxn>
                <a:cxn ang="0">
                  <a:pos x="157" y="82"/>
                </a:cxn>
                <a:cxn ang="0">
                  <a:pos x="172" y="52"/>
                </a:cxn>
                <a:cxn ang="0">
                  <a:pos x="194" y="52"/>
                </a:cxn>
                <a:cxn ang="0">
                  <a:pos x="217" y="56"/>
                </a:cxn>
                <a:cxn ang="0">
                  <a:pos x="221" y="47"/>
                </a:cxn>
                <a:cxn ang="0">
                  <a:pos x="231" y="33"/>
                </a:cxn>
                <a:cxn ang="0">
                  <a:pos x="236" y="17"/>
                </a:cxn>
                <a:cxn ang="0">
                  <a:pos x="253" y="37"/>
                </a:cxn>
                <a:cxn ang="0">
                  <a:pos x="261" y="13"/>
                </a:cxn>
                <a:cxn ang="0">
                  <a:pos x="273" y="25"/>
                </a:cxn>
                <a:cxn ang="0">
                  <a:pos x="308" y="22"/>
                </a:cxn>
                <a:cxn ang="0">
                  <a:pos x="303" y="62"/>
                </a:cxn>
                <a:cxn ang="0">
                  <a:pos x="338" y="91"/>
                </a:cxn>
                <a:cxn ang="0">
                  <a:pos x="368" y="100"/>
                </a:cxn>
                <a:cxn ang="0">
                  <a:pos x="373" y="41"/>
                </a:cxn>
                <a:cxn ang="0">
                  <a:pos x="381" y="0"/>
                </a:cxn>
              </a:cxnLst>
              <a:rect l="0" t="0" r="r" b="b"/>
              <a:pathLst>
                <a:path w="540" h="435">
                  <a:moveTo>
                    <a:pt x="381" y="0"/>
                  </a:moveTo>
                  <a:lnTo>
                    <a:pt x="383" y="2"/>
                  </a:lnTo>
                  <a:lnTo>
                    <a:pt x="385" y="10"/>
                  </a:lnTo>
                  <a:lnTo>
                    <a:pt x="390" y="21"/>
                  </a:lnTo>
                  <a:lnTo>
                    <a:pt x="395" y="33"/>
                  </a:lnTo>
                  <a:lnTo>
                    <a:pt x="401" y="43"/>
                  </a:lnTo>
                  <a:lnTo>
                    <a:pt x="411" y="56"/>
                  </a:lnTo>
                  <a:lnTo>
                    <a:pt x="421" y="69"/>
                  </a:lnTo>
                  <a:lnTo>
                    <a:pt x="428" y="82"/>
                  </a:lnTo>
                  <a:lnTo>
                    <a:pt x="431" y="92"/>
                  </a:lnTo>
                  <a:lnTo>
                    <a:pt x="433" y="104"/>
                  </a:lnTo>
                  <a:lnTo>
                    <a:pt x="435" y="117"/>
                  </a:lnTo>
                  <a:lnTo>
                    <a:pt x="439" y="126"/>
                  </a:lnTo>
                  <a:lnTo>
                    <a:pt x="444" y="133"/>
                  </a:lnTo>
                  <a:lnTo>
                    <a:pt x="451" y="137"/>
                  </a:lnTo>
                  <a:lnTo>
                    <a:pt x="461" y="140"/>
                  </a:lnTo>
                  <a:lnTo>
                    <a:pt x="472" y="143"/>
                  </a:lnTo>
                  <a:lnTo>
                    <a:pt x="480" y="145"/>
                  </a:lnTo>
                  <a:lnTo>
                    <a:pt x="487" y="148"/>
                  </a:lnTo>
                  <a:lnTo>
                    <a:pt x="489" y="154"/>
                  </a:lnTo>
                  <a:lnTo>
                    <a:pt x="489" y="163"/>
                  </a:lnTo>
                  <a:lnTo>
                    <a:pt x="492" y="177"/>
                  </a:lnTo>
                  <a:lnTo>
                    <a:pt x="498" y="192"/>
                  </a:lnTo>
                  <a:lnTo>
                    <a:pt x="504" y="208"/>
                  </a:lnTo>
                  <a:lnTo>
                    <a:pt x="511" y="222"/>
                  </a:lnTo>
                  <a:lnTo>
                    <a:pt x="519" y="237"/>
                  </a:lnTo>
                  <a:lnTo>
                    <a:pt x="533" y="273"/>
                  </a:lnTo>
                  <a:lnTo>
                    <a:pt x="539" y="289"/>
                  </a:lnTo>
                  <a:lnTo>
                    <a:pt x="540" y="302"/>
                  </a:lnTo>
                  <a:lnTo>
                    <a:pt x="536" y="314"/>
                  </a:lnTo>
                  <a:lnTo>
                    <a:pt x="526" y="326"/>
                  </a:lnTo>
                  <a:lnTo>
                    <a:pt x="515" y="339"/>
                  </a:lnTo>
                  <a:lnTo>
                    <a:pt x="503" y="351"/>
                  </a:lnTo>
                  <a:lnTo>
                    <a:pt x="495" y="361"/>
                  </a:lnTo>
                  <a:lnTo>
                    <a:pt x="487" y="377"/>
                  </a:lnTo>
                  <a:lnTo>
                    <a:pt x="483" y="392"/>
                  </a:lnTo>
                  <a:lnTo>
                    <a:pt x="478" y="403"/>
                  </a:lnTo>
                  <a:lnTo>
                    <a:pt x="477" y="406"/>
                  </a:lnTo>
                  <a:lnTo>
                    <a:pt x="472" y="411"/>
                  </a:lnTo>
                  <a:lnTo>
                    <a:pt x="469" y="413"/>
                  </a:lnTo>
                  <a:lnTo>
                    <a:pt x="465" y="414"/>
                  </a:lnTo>
                  <a:lnTo>
                    <a:pt x="459" y="415"/>
                  </a:lnTo>
                  <a:lnTo>
                    <a:pt x="443" y="424"/>
                  </a:lnTo>
                  <a:lnTo>
                    <a:pt x="436" y="429"/>
                  </a:lnTo>
                  <a:lnTo>
                    <a:pt x="431" y="432"/>
                  </a:lnTo>
                  <a:lnTo>
                    <a:pt x="428" y="430"/>
                  </a:lnTo>
                  <a:lnTo>
                    <a:pt x="422" y="426"/>
                  </a:lnTo>
                  <a:lnTo>
                    <a:pt x="416" y="422"/>
                  </a:lnTo>
                  <a:lnTo>
                    <a:pt x="409" y="421"/>
                  </a:lnTo>
                  <a:lnTo>
                    <a:pt x="403" y="422"/>
                  </a:lnTo>
                  <a:lnTo>
                    <a:pt x="399" y="430"/>
                  </a:lnTo>
                  <a:lnTo>
                    <a:pt x="396" y="432"/>
                  </a:lnTo>
                  <a:lnTo>
                    <a:pt x="395" y="435"/>
                  </a:lnTo>
                  <a:lnTo>
                    <a:pt x="391" y="435"/>
                  </a:lnTo>
                  <a:lnTo>
                    <a:pt x="390" y="432"/>
                  </a:lnTo>
                  <a:lnTo>
                    <a:pt x="387" y="428"/>
                  </a:lnTo>
                  <a:lnTo>
                    <a:pt x="380" y="420"/>
                  </a:lnTo>
                  <a:lnTo>
                    <a:pt x="370" y="415"/>
                  </a:lnTo>
                  <a:lnTo>
                    <a:pt x="364" y="414"/>
                  </a:lnTo>
                  <a:lnTo>
                    <a:pt x="358" y="413"/>
                  </a:lnTo>
                  <a:lnTo>
                    <a:pt x="357" y="409"/>
                  </a:lnTo>
                  <a:lnTo>
                    <a:pt x="355" y="400"/>
                  </a:lnTo>
                  <a:lnTo>
                    <a:pt x="355" y="385"/>
                  </a:lnTo>
                  <a:lnTo>
                    <a:pt x="353" y="383"/>
                  </a:lnTo>
                  <a:lnTo>
                    <a:pt x="351" y="380"/>
                  </a:lnTo>
                  <a:lnTo>
                    <a:pt x="349" y="377"/>
                  </a:lnTo>
                  <a:lnTo>
                    <a:pt x="343" y="374"/>
                  </a:lnTo>
                  <a:lnTo>
                    <a:pt x="340" y="372"/>
                  </a:lnTo>
                  <a:lnTo>
                    <a:pt x="336" y="363"/>
                  </a:lnTo>
                  <a:lnTo>
                    <a:pt x="336" y="356"/>
                  </a:lnTo>
                  <a:lnTo>
                    <a:pt x="335" y="356"/>
                  </a:lnTo>
                  <a:lnTo>
                    <a:pt x="334" y="358"/>
                  </a:lnTo>
                  <a:lnTo>
                    <a:pt x="334" y="361"/>
                  </a:lnTo>
                  <a:lnTo>
                    <a:pt x="328" y="366"/>
                  </a:lnTo>
                  <a:lnTo>
                    <a:pt x="327" y="366"/>
                  </a:lnTo>
                  <a:lnTo>
                    <a:pt x="325" y="363"/>
                  </a:lnTo>
                  <a:lnTo>
                    <a:pt x="324" y="356"/>
                  </a:lnTo>
                  <a:lnTo>
                    <a:pt x="324" y="340"/>
                  </a:lnTo>
                  <a:lnTo>
                    <a:pt x="323" y="339"/>
                  </a:lnTo>
                  <a:lnTo>
                    <a:pt x="318" y="340"/>
                  </a:lnTo>
                  <a:lnTo>
                    <a:pt x="312" y="346"/>
                  </a:lnTo>
                  <a:lnTo>
                    <a:pt x="306" y="351"/>
                  </a:lnTo>
                  <a:lnTo>
                    <a:pt x="303" y="355"/>
                  </a:lnTo>
                  <a:lnTo>
                    <a:pt x="302" y="361"/>
                  </a:lnTo>
                  <a:lnTo>
                    <a:pt x="298" y="365"/>
                  </a:lnTo>
                  <a:lnTo>
                    <a:pt x="295" y="365"/>
                  </a:lnTo>
                  <a:lnTo>
                    <a:pt x="291" y="366"/>
                  </a:lnTo>
                  <a:lnTo>
                    <a:pt x="284" y="366"/>
                  </a:lnTo>
                  <a:lnTo>
                    <a:pt x="282" y="363"/>
                  </a:lnTo>
                  <a:lnTo>
                    <a:pt x="283" y="356"/>
                  </a:lnTo>
                  <a:lnTo>
                    <a:pt x="286" y="350"/>
                  </a:lnTo>
                  <a:lnTo>
                    <a:pt x="287" y="341"/>
                  </a:lnTo>
                  <a:lnTo>
                    <a:pt x="283" y="335"/>
                  </a:lnTo>
                  <a:lnTo>
                    <a:pt x="275" y="329"/>
                  </a:lnTo>
                  <a:lnTo>
                    <a:pt x="264" y="326"/>
                  </a:lnTo>
                  <a:lnTo>
                    <a:pt x="253" y="322"/>
                  </a:lnTo>
                  <a:lnTo>
                    <a:pt x="247" y="317"/>
                  </a:lnTo>
                  <a:lnTo>
                    <a:pt x="247" y="313"/>
                  </a:lnTo>
                  <a:lnTo>
                    <a:pt x="245" y="311"/>
                  </a:lnTo>
                  <a:lnTo>
                    <a:pt x="238" y="310"/>
                  </a:lnTo>
                  <a:lnTo>
                    <a:pt x="228" y="311"/>
                  </a:lnTo>
                  <a:lnTo>
                    <a:pt x="212" y="317"/>
                  </a:lnTo>
                  <a:lnTo>
                    <a:pt x="201" y="321"/>
                  </a:lnTo>
                  <a:lnTo>
                    <a:pt x="194" y="325"/>
                  </a:lnTo>
                  <a:lnTo>
                    <a:pt x="193" y="326"/>
                  </a:lnTo>
                  <a:lnTo>
                    <a:pt x="190" y="325"/>
                  </a:lnTo>
                  <a:lnTo>
                    <a:pt x="184" y="324"/>
                  </a:lnTo>
                  <a:lnTo>
                    <a:pt x="176" y="322"/>
                  </a:lnTo>
                  <a:lnTo>
                    <a:pt x="168" y="322"/>
                  </a:lnTo>
                  <a:lnTo>
                    <a:pt x="161" y="326"/>
                  </a:lnTo>
                  <a:lnTo>
                    <a:pt x="157" y="335"/>
                  </a:lnTo>
                  <a:lnTo>
                    <a:pt x="154" y="347"/>
                  </a:lnTo>
                  <a:lnTo>
                    <a:pt x="152" y="358"/>
                  </a:lnTo>
                  <a:lnTo>
                    <a:pt x="150" y="366"/>
                  </a:lnTo>
                  <a:lnTo>
                    <a:pt x="150" y="370"/>
                  </a:lnTo>
                  <a:lnTo>
                    <a:pt x="148" y="369"/>
                  </a:lnTo>
                  <a:lnTo>
                    <a:pt x="141" y="367"/>
                  </a:lnTo>
                  <a:lnTo>
                    <a:pt x="112" y="359"/>
                  </a:lnTo>
                  <a:lnTo>
                    <a:pt x="107" y="359"/>
                  </a:lnTo>
                  <a:lnTo>
                    <a:pt x="98" y="363"/>
                  </a:lnTo>
                  <a:lnTo>
                    <a:pt x="90" y="369"/>
                  </a:lnTo>
                  <a:lnTo>
                    <a:pt x="79" y="374"/>
                  </a:lnTo>
                  <a:lnTo>
                    <a:pt x="71" y="377"/>
                  </a:lnTo>
                  <a:lnTo>
                    <a:pt x="63" y="378"/>
                  </a:lnTo>
                  <a:lnTo>
                    <a:pt x="55" y="378"/>
                  </a:lnTo>
                  <a:lnTo>
                    <a:pt x="48" y="376"/>
                  </a:lnTo>
                  <a:lnTo>
                    <a:pt x="42" y="370"/>
                  </a:lnTo>
                  <a:lnTo>
                    <a:pt x="37" y="363"/>
                  </a:lnTo>
                  <a:lnTo>
                    <a:pt x="34" y="356"/>
                  </a:lnTo>
                  <a:lnTo>
                    <a:pt x="34" y="350"/>
                  </a:lnTo>
                  <a:lnTo>
                    <a:pt x="50" y="333"/>
                  </a:lnTo>
                  <a:lnTo>
                    <a:pt x="53" y="326"/>
                  </a:lnTo>
                  <a:lnTo>
                    <a:pt x="52" y="319"/>
                  </a:lnTo>
                  <a:lnTo>
                    <a:pt x="45" y="310"/>
                  </a:lnTo>
                  <a:lnTo>
                    <a:pt x="40" y="303"/>
                  </a:lnTo>
                  <a:lnTo>
                    <a:pt x="37" y="296"/>
                  </a:lnTo>
                  <a:lnTo>
                    <a:pt x="37" y="287"/>
                  </a:lnTo>
                  <a:lnTo>
                    <a:pt x="34" y="280"/>
                  </a:lnTo>
                  <a:lnTo>
                    <a:pt x="27" y="270"/>
                  </a:lnTo>
                  <a:lnTo>
                    <a:pt x="20" y="258"/>
                  </a:lnTo>
                  <a:lnTo>
                    <a:pt x="18" y="247"/>
                  </a:lnTo>
                  <a:lnTo>
                    <a:pt x="19" y="239"/>
                  </a:lnTo>
                  <a:lnTo>
                    <a:pt x="23" y="235"/>
                  </a:lnTo>
                  <a:lnTo>
                    <a:pt x="23" y="232"/>
                  </a:lnTo>
                  <a:lnTo>
                    <a:pt x="19" y="226"/>
                  </a:lnTo>
                  <a:lnTo>
                    <a:pt x="5" y="215"/>
                  </a:lnTo>
                  <a:lnTo>
                    <a:pt x="1" y="210"/>
                  </a:lnTo>
                  <a:lnTo>
                    <a:pt x="0" y="204"/>
                  </a:lnTo>
                  <a:lnTo>
                    <a:pt x="3" y="196"/>
                  </a:lnTo>
                  <a:lnTo>
                    <a:pt x="14" y="180"/>
                  </a:lnTo>
                  <a:lnTo>
                    <a:pt x="19" y="174"/>
                  </a:lnTo>
                  <a:lnTo>
                    <a:pt x="26" y="169"/>
                  </a:lnTo>
                  <a:lnTo>
                    <a:pt x="35" y="161"/>
                  </a:lnTo>
                  <a:lnTo>
                    <a:pt x="46" y="152"/>
                  </a:lnTo>
                  <a:lnTo>
                    <a:pt x="56" y="147"/>
                  </a:lnTo>
                  <a:lnTo>
                    <a:pt x="61" y="144"/>
                  </a:lnTo>
                  <a:lnTo>
                    <a:pt x="79" y="144"/>
                  </a:lnTo>
                  <a:lnTo>
                    <a:pt x="89" y="141"/>
                  </a:lnTo>
                  <a:lnTo>
                    <a:pt x="94" y="139"/>
                  </a:lnTo>
                  <a:lnTo>
                    <a:pt x="111" y="136"/>
                  </a:lnTo>
                  <a:lnTo>
                    <a:pt x="116" y="135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6" y="113"/>
                  </a:lnTo>
                  <a:lnTo>
                    <a:pt x="116" y="87"/>
                  </a:lnTo>
                  <a:lnTo>
                    <a:pt x="117" y="80"/>
                  </a:lnTo>
                  <a:lnTo>
                    <a:pt x="122" y="78"/>
                  </a:lnTo>
                  <a:lnTo>
                    <a:pt x="130" y="78"/>
                  </a:lnTo>
                  <a:lnTo>
                    <a:pt x="138" y="81"/>
                  </a:lnTo>
                  <a:lnTo>
                    <a:pt x="146" y="82"/>
                  </a:lnTo>
                  <a:lnTo>
                    <a:pt x="153" y="84"/>
                  </a:lnTo>
                  <a:lnTo>
                    <a:pt x="157" y="82"/>
                  </a:lnTo>
                  <a:lnTo>
                    <a:pt x="160" y="76"/>
                  </a:lnTo>
                  <a:lnTo>
                    <a:pt x="164" y="66"/>
                  </a:lnTo>
                  <a:lnTo>
                    <a:pt x="168" y="58"/>
                  </a:lnTo>
                  <a:lnTo>
                    <a:pt x="172" y="52"/>
                  </a:lnTo>
                  <a:lnTo>
                    <a:pt x="178" y="48"/>
                  </a:lnTo>
                  <a:lnTo>
                    <a:pt x="182" y="45"/>
                  </a:lnTo>
                  <a:lnTo>
                    <a:pt x="187" y="45"/>
                  </a:lnTo>
                  <a:lnTo>
                    <a:pt x="194" y="52"/>
                  </a:lnTo>
                  <a:lnTo>
                    <a:pt x="201" y="61"/>
                  </a:lnTo>
                  <a:lnTo>
                    <a:pt x="208" y="65"/>
                  </a:lnTo>
                  <a:lnTo>
                    <a:pt x="213" y="63"/>
                  </a:lnTo>
                  <a:lnTo>
                    <a:pt x="217" y="56"/>
                  </a:lnTo>
                  <a:lnTo>
                    <a:pt x="219" y="52"/>
                  </a:lnTo>
                  <a:lnTo>
                    <a:pt x="220" y="50"/>
                  </a:lnTo>
                  <a:lnTo>
                    <a:pt x="220" y="48"/>
                  </a:lnTo>
                  <a:lnTo>
                    <a:pt x="221" y="47"/>
                  </a:lnTo>
                  <a:lnTo>
                    <a:pt x="221" y="44"/>
                  </a:lnTo>
                  <a:lnTo>
                    <a:pt x="225" y="40"/>
                  </a:lnTo>
                  <a:lnTo>
                    <a:pt x="228" y="36"/>
                  </a:lnTo>
                  <a:lnTo>
                    <a:pt x="231" y="33"/>
                  </a:lnTo>
                  <a:lnTo>
                    <a:pt x="232" y="29"/>
                  </a:lnTo>
                  <a:lnTo>
                    <a:pt x="232" y="14"/>
                  </a:lnTo>
                  <a:lnTo>
                    <a:pt x="234" y="14"/>
                  </a:lnTo>
                  <a:lnTo>
                    <a:pt x="236" y="17"/>
                  </a:lnTo>
                  <a:lnTo>
                    <a:pt x="245" y="28"/>
                  </a:lnTo>
                  <a:lnTo>
                    <a:pt x="249" y="32"/>
                  </a:lnTo>
                  <a:lnTo>
                    <a:pt x="250" y="34"/>
                  </a:lnTo>
                  <a:lnTo>
                    <a:pt x="253" y="37"/>
                  </a:lnTo>
                  <a:lnTo>
                    <a:pt x="253" y="21"/>
                  </a:lnTo>
                  <a:lnTo>
                    <a:pt x="256" y="15"/>
                  </a:lnTo>
                  <a:lnTo>
                    <a:pt x="258" y="13"/>
                  </a:lnTo>
                  <a:lnTo>
                    <a:pt x="261" y="13"/>
                  </a:lnTo>
                  <a:lnTo>
                    <a:pt x="267" y="18"/>
                  </a:lnTo>
                  <a:lnTo>
                    <a:pt x="269" y="19"/>
                  </a:lnTo>
                  <a:lnTo>
                    <a:pt x="272" y="22"/>
                  </a:lnTo>
                  <a:lnTo>
                    <a:pt x="273" y="25"/>
                  </a:lnTo>
                  <a:lnTo>
                    <a:pt x="275" y="25"/>
                  </a:lnTo>
                  <a:lnTo>
                    <a:pt x="279" y="24"/>
                  </a:lnTo>
                  <a:lnTo>
                    <a:pt x="288" y="22"/>
                  </a:lnTo>
                  <a:lnTo>
                    <a:pt x="308" y="22"/>
                  </a:lnTo>
                  <a:lnTo>
                    <a:pt x="313" y="26"/>
                  </a:lnTo>
                  <a:lnTo>
                    <a:pt x="313" y="33"/>
                  </a:lnTo>
                  <a:lnTo>
                    <a:pt x="305" y="52"/>
                  </a:lnTo>
                  <a:lnTo>
                    <a:pt x="303" y="62"/>
                  </a:lnTo>
                  <a:lnTo>
                    <a:pt x="305" y="69"/>
                  </a:lnTo>
                  <a:lnTo>
                    <a:pt x="314" y="76"/>
                  </a:lnTo>
                  <a:lnTo>
                    <a:pt x="327" y="84"/>
                  </a:lnTo>
                  <a:lnTo>
                    <a:pt x="338" y="91"/>
                  </a:lnTo>
                  <a:lnTo>
                    <a:pt x="351" y="102"/>
                  </a:lnTo>
                  <a:lnTo>
                    <a:pt x="358" y="106"/>
                  </a:lnTo>
                  <a:lnTo>
                    <a:pt x="364" y="106"/>
                  </a:lnTo>
                  <a:lnTo>
                    <a:pt x="368" y="100"/>
                  </a:lnTo>
                  <a:lnTo>
                    <a:pt x="372" y="88"/>
                  </a:lnTo>
                  <a:lnTo>
                    <a:pt x="376" y="74"/>
                  </a:lnTo>
                  <a:lnTo>
                    <a:pt x="379" y="61"/>
                  </a:lnTo>
                  <a:lnTo>
                    <a:pt x="373" y="41"/>
                  </a:lnTo>
                  <a:lnTo>
                    <a:pt x="373" y="28"/>
                  </a:lnTo>
                  <a:lnTo>
                    <a:pt x="376" y="15"/>
                  </a:lnTo>
                  <a:lnTo>
                    <a:pt x="379" y="4"/>
                  </a:lnTo>
                  <a:lnTo>
                    <a:pt x="3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C969CC2E-1DA9-D24C-A6A7-9D985ABA4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038" y="3649663"/>
              <a:ext cx="49213" cy="4286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8" y="0"/>
                </a:cxn>
                <a:cxn ang="0">
                  <a:pos x="31" y="4"/>
                </a:cxn>
                <a:cxn ang="0">
                  <a:pos x="28" y="9"/>
                </a:cxn>
                <a:cxn ang="0">
                  <a:pos x="23" y="18"/>
                </a:cxn>
                <a:cxn ang="0">
                  <a:pos x="15" y="23"/>
                </a:cxn>
                <a:cxn ang="0">
                  <a:pos x="8" y="27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5" y="18"/>
                </a:cxn>
                <a:cxn ang="0">
                  <a:pos x="11" y="11"/>
                </a:cxn>
                <a:cxn ang="0">
                  <a:pos x="16" y="5"/>
                </a:cxn>
                <a:cxn ang="0">
                  <a:pos x="23" y="0"/>
                </a:cxn>
              </a:cxnLst>
              <a:rect l="0" t="0" r="r" b="b"/>
              <a:pathLst>
                <a:path w="31" h="27">
                  <a:moveTo>
                    <a:pt x="23" y="0"/>
                  </a:moveTo>
                  <a:lnTo>
                    <a:pt x="28" y="0"/>
                  </a:lnTo>
                  <a:lnTo>
                    <a:pt x="31" y="4"/>
                  </a:lnTo>
                  <a:lnTo>
                    <a:pt x="28" y="9"/>
                  </a:lnTo>
                  <a:lnTo>
                    <a:pt x="23" y="18"/>
                  </a:lnTo>
                  <a:lnTo>
                    <a:pt x="15" y="23"/>
                  </a:lnTo>
                  <a:lnTo>
                    <a:pt x="8" y="27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8"/>
                  </a:lnTo>
                  <a:lnTo>
                    <a:pt x="11" y="11"/>
                  </a:lnTo>
                  <a:lnTo>
                    <a:pt x="16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17BAE864-67D2-E541-81F1-E2D51B4A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757613"/>
              <a:ext cx="50800" cy="460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21" y="6"/>
                </a:cxn>
                <a:cxn ang="0">
                  <a:pos x="28" y="11"/>
                </a:cxn>
                <a:cxn ang="0">
                  <a:pos x="30" y="17"/>
                </a:cxn>
                <a:cxn ang="0">
                  <a:pos x="32" y="22"/>
                </a:cxn>
                <a:cxn ang="0">
                  <a:pos x="28" y="28"/>
                </a:cxn>
                <a:cxn ang="0">
                  <a:pos x="22" y="29"/>
                </a:cxn>
                <a:cxn ang="0">
                  <a:pos x="15" y="25"/>
                </a:cxn>
                <a:cxn ang="0">
                  <a:pos x="10" y="17"/>
                </a:cxn>
                <a:cxn ang="0">
                  <a:pos x="9" y="14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32" h="29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21" y="6"/>
                  </a:lnTo>
                  <a:lnTo>
                    <a:pt x="28" y="11"/>
                  </a:lnTo>
                  <a:lnTo>
                    <a:pt x="30" y="17"/>
                  </a:lnTo>
                  <a:lnTo>
                    <a:pt x="32" y="22"/>
                  </a:lnTo>
                  <a:lnTo>
                    <a:pt x="28" y="28"/>
                  </a:lnTo>
                  <a:lnTo>
                    <a:pt x="22" y="29"/>
                  </a:lnTo>
                  <a:lnTo>
                    <a:pt x="15" y="25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6" y="11"/>
                  </a:ln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116FD815-1729-644C-B972-CFC162B9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3133725"/>
              <a:ext cx="228600" cy="28098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0"/>
                </a:cxn>
                <a:cxn ang="0">
                  <a:pos x="21" y="4"/>
                </a:cxn>
                <a:cxn ang="0">
                  <a:pos x="30" y="11"/>
                </a:cxn>
                <a:cxn ang="0">
                  <a:pos x="41" y="21"/>
                </a:cxn>
                <a:cxn ang="0">
                  <a:pos x="54" y="32"/>
                </a:cxn>
                <a:cxn ang="0">
                  <a:pos x="67" y="47"/>
                </a:cxn>
                <a:cxn ang="0">
                  <a:pos x="80" y="60"/>
                </a:cxn>
                <a:cxn ang="0">
                  <a:pos x="93" y="71"/>
                </a:cxn>
                <a:cxn ang="0">
                  <a:pos x="105" y="82"/>
                </a:cxn>
                <a:cxn ang="0">
                  <a:pos x="115" y="92"/>
                </a:cxn>
                <a:cxn ang="0">
                  <a:pos x="123" y="101"/>
                </a:cxn>
                <a:cxn ang="0">
                  <a:pos x="129" y="108"/>
                </a:cxn>
                <a:cxn ang="0">
                  <a:pos x="136" y="111"/>
                </a:cxn>
                <a:cxn ang="0">
                  <a:pos x="138" y="111"/>
                </a:cxn>
                <a:cxn ang="0">
                  <a:pos x="141" y="112"/>
                </a:cxn>
                <a:cxn ang="0">
                  <a:pos x="144" y="118"/>
                </a:cxn>
                <a:cxn ang="0">
                  <a:pos x="144" y="122"/>
                </a:cxn>
                <a:cxn ang="0">
                  <a:pos x="142" y="125"/>
                </a:cxn>
                <a:cxn ang="0">
                  <a:pos x="141" y="129"/>
                </a:cxn>
                <a:cxn ang="0">
                  <a:pos x="137" y="138"/>
                </a:cxn>
                <a:cxn ang="0">
                  <a:pos x="134" y="152"/>
                </a:cxn>
                <a:cxn ang="0">
                  <a:pos x="133" y="167"/>
                </a:cxn>
                <a:cxn ang="0">
                  <a:pos x="133" y="171"/>
                </a:cxn>
                <a:cxn ang="0">
                  <a:pos x="130" y="177"/>
                </a:cxn>
                <a:cxn ang="0">
                  <a:pos x="127" y="177"/>
                </a:cxn>
                <a:cxn ang="0">
                  <a:pos x="125" y="175"/>
                </a:cxn>
                <a:cxn ang="0">
                  <a:pos x="121" y="171"/>
                </a:cxn>
                <a:cxn ang="0">
                  <a:pos x="119" y="167"/>
                </a:cxn>
                <a:cxn ang="0">
                  <a:pos x="114" y="162"/>
                </a:cxn>
                <a:cxn ang="0">
                  <a:pos x="103" y="156"/>
                </a:cxn>
                <a:cxn ang="0">
                  <a:pos x="90" y="152"/>
                </a:cxn>
                <a:cxn ang="0">
                  <a:pos x="80" y="148"/>
                </a:cxn>
                <a:cxn ang="0">
                  <a:pos x="73" y="144"/>
                </a:cxn>
                <a:cxn ang="0">
                  <a:pos x="69" y="137"/>
                </a:cxn>
                <a:cxn ang="0">
                  <a:pos x="64" y="123"/>
                </a:cxn>
                <a:cxn ang="0">
                  <a:pos x="62" y="107"/>
                </a:cxn>
                <a:cxn ang="0">
                  <a:pos x="59" y="92"/>
                </a:cxn>
                <a:cxn ang="0">
                  <a:pos x="58" y="81"/>
                </a:cxn>
                <a:cxn ang="0">
                  <a:pos x="55" y="73"/>
                </a:cxn>
                <a:cxn ang="0">
                  <a:pos x="49" y="63"/>
                </a:cxn>
                <a:cxn ang="0">
                  <a:pos x="43" y="54"/>
                </a:cxn>
                <a:cxn ang="0">
                  <a:pos x="36" y="45"/>
                </a:cxn>
                <a:cxn ang="0">
                  <a:pos x="29" y="38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3" y="0"/>
                </a:cxn>
              </a:cxnLst>
              <a:rect l="0" t="0" r="r" b="b"/>
              <a:pathLst>
                <a:path w="144" h="177">
                  <a:moveTo>
                    <a:pt x="3" y="0"/>
                  </a:moveTo>
                  <a:lnTo>
                    <a:pt x="11" y="0"/>
                  </a:lnTo>
                  <a:lnTo>
                    <a:pt x="21" y="4"/>
                  </a:lnTo>
                  <a:lnTo>
                    <a:pt x="30" y="11"/>
                  </a:lnTo>
                  <a:lnTo>
                    <a:pt x="41" y="21"/>
                  </a:lnTo>
                  <a:lnTo>
                    <a:pt x="54" y="32"/>
                  </a:lnTo>
                  <a:lnTo>
                    <a:pt x="67" y="47"/>
                  </a:lnTo>
                  <a:lnTo>
                    <a:pt x="80" y="60"/>
                  </a:lnTo>
                  <a:lnTo>
                    <a:pt x="93" y="71"/>
                  </a:lnTo>
                  <a:lnTo>
                    <a:pt x="105" y="82"/>
                  </a:lnTo>
                  <a:lnTo>
                    <a:pt x="115" y="92"/>
                  </a:lnTo>
                  <a:lnTo>
                    <a:pt x="123" y="101"/>
                  </a:lnTo>
                  <a:lnTo>
                    <a:pt x="129" y="108"/>
                  </a:lnTo>
                  <a:lnTo>
                    <a:pt x="136" y="111"/>
                  </a:lnTo>
                  <a:lnTo>
                    <a:pt x="138" y="111"/>
                  </a:lnTo>
                  <a:lnTo>
                    <a:pt x="141" y="112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2" y="125"/>
                  </a:lnTo>
                  <a:lnTo>
                    <a:pt x="141" y="129"/>
                  </a:lnTo>
                  <a:lnTo>
                    <a:pt x="137" y="138"/>
                  </a:lnTo>
                  <a:lnTo>
                    <a:pt x="134" y="152"/>
                  </a:lnTo>
                  <a:lnTo>
                    <a:pt x="133" y="167"/>
                  </a:lnTo>
                  <a:lnTo>
                    <a:pt x="133" y="171"/>
                  </a:lnTo>
                  <a:lnTo>
                    <a:pt x="130" y="177"/>
                  </a:lnTo>
                  <a:lnTo>
                    <a:pt x="127" y="177"/>
                  </a:lnTo>
                  <a:lnTo>
                    <a:pt x="125" y="175"/>
                  </a:lnTo>
                  <a:lnTo>
                    <a:pt x="121" y="171"/>
                  </a:lnTo>
                  <a:lnTo>
                    <a:pt x="119" y="167"/>
                  </a:lnTo>
                  <a:lnTo>
                    <a:pt x="114" y="162"/>
                  </a:lnTo>
                  <a:lnTo>
                    <a:pt x="103" y="156"/>
                  </a:lnTo>
                  <a:lnTo>
                    <a:pt x="90" y="152"/>
                  </a:lnTo>
                  <a:lnTo>
                    <a:pt x="80" y="148"/>
                  </a:lnTo>
                  <a:lnTo>
                    <a:pt x="73" y="144"/>
                  </a:lnTo>
                  <a:lnTo>
                    <a:pt x="69" y="137"/>
                  </a:lnTo>
                  <a:lnTo>
                    <a:pt x="64" y="123"/>
                  </a:lnTo>
                  <a:lnTo>
                    <a:pt x="62" y="107"/>
                  </a:lnTo>
                  <a:lnTo>
                    <a:pt x="59" y="92"/>
                  </a:lnTo>
                  <a:lnTo>
                    <a:pt x="58" y="81"/>
                  </a:lnTo>
                  <a:lnTo>
                    <a:pt x="55" y="73"/>
                  </a:lnTo>
                  <a:lnTo>
                    <a:pt x="49" y="63"/>
                  </a:lnTo>
                  <a:lnTo>
                    <a:pt x="43" y="54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1" y="21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3FFBE6BC-1E27-724E-9FAC-A9610DBA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3025775"/>
              <a:ext cx="133350" cy="2190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2"/>
                </a:cxn>
                <a:cxn ang="0">
                  <a:pos x="14" y="6"/>
                </a:cxn>
                <a:cxn ang="0">
                  <a:pos x="28" y="23"/>
                </a:cxn>
                <a:cxn ang="0">
                  <a:pos x="32" y="30"/>
                </a:cxn>
                <a:cxn ang="0">
                  <a:pos x="37" y="38"/>
                </a:cxn>
                <a:cxn ang="0">
                  <a:pos x="46" y="46"/>
                </a:cxn>
                <a:cxn ang="0">
                  <a:pos x="54" y="58"/>
                </a:cxn>
                <a:cxn ang="0">
                  <a:pos x="61" y="74"/>
                </a:cxn>
                <a:cxn ang="0">
                  <a:pos x="66" y="87"/>
                </a:cxn>
                <a:cxn ang="0">
                  <a:pos x="72" y="106"/>
                </a:cxn>
                <a:cxn ang="0">
                  <a:pos x="83" y="126"/>
                </a:cxn>
                <a:cxn ang="0">
                  <a:pos x="84" y="128"/>
                </a:cxn>
                <a:cxn ang="0">
                  <a:pos x="80" y="137"/>
                </a:cxn>
                <a:cxn ang="0">
                  <a:pos x="76" y="138"/>
                </a:cxn>
                <a:cxn ang="0">
                  <a:pos x="70" y="135"/>
                </a:cxn>
                <a:cxn ang="0">
                  <a:pos x="63" y="130"/>
                </a:cxn>
                <a:cxn ang="0">
                  <a:pos x="55" y="122"/>
                </a:cxn>
                <a:cxn ang="0">
                  <a:pos x="47" y="115"/>
                </a:cxn>
                <a:cxn ang="0">
                  <a:pos x="42" y="108"/>
                </a:cxn>
                <a:cxn ang="0">
                  <a:pos x="37" y="98"/>
                </a:cxn>
                <a:cxn ang="0">
                  <a:pos x="32" y="85"/>
                </a:cxn>
                <a:cxn ang="0">
                  <a:pos x="26" y="69"/>
                </a:cxn>
                <a:cxn ang="0">
                  <a:pos x="21" y="53"/>
                </a:cxn>
                <a:cxn ang="0">
                  <a:pos x="17" y="42"/>
                </a:cxn>
                <a:cxn ang="0">
                  <a:pos x="14" y="35"/>
                </a:cxn>
                <a:cxn ang="0">
                  <a:pos x="6" y="30"/>
                </a:cxn>
                <a:cxn ang="0">
                  <a:pos x="3" y="27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7" y="0"/>
                </a:cxn>
              </a:cxnLst>
              <a:rect l="0" t="0" r="r" b="b"/>
              <a:pathLst>
                <a:path w="84" h="138">
                  <a:moveTo>
                    <a:pt x="7" y="0"/>
                  </a:moveTo>
                  <a:lnTo>
                    <a:pt x="9" y="2"/>
                  </a:lnTo>
                  <a:lnTo>
                    <a:pt x="14" y="6"/>
                  </a:lnTo>
                  <a:lnTo>
                    <a:pt x="28" y="23"/>
                  </a:lnTo>
                  <a:lnTo>
                    <a:pt x="32" y="30"/>
                  </a:lnTo>
                  <a:lnTo>
                    <a:pt x="37" y="38"/>
                  </a:lnTo>
                  <a:lnTo>
                    <a:pt x="46" y="46"/>
                  </a:lnTo>
                  <a:lnTo>
                    <a:pt x="54" y="58"/>
                  </a:lnTo>
                  <a:lnTo>
                    <a:pt x="61" y="74"/>
                  </a:lnTo>
                  <a:lnTo>
                    <a:pt x="66" y="87"/>
                  </a:lnTo>
                  <a:lnTo>
                    <a:pt x="72" y="106"/>
                  </a:lnTo>
                  <a:lnTo>
                    <a:pt x="83" y="126"/>
                  </a:lnTo>
                  <a:lnTo>
                    <a:pt x="84" y="128"/>
                  </a:lnTo>
                  <a:lnTo>
                    <a:pt x="80" y="137"/>
                  </a:lnTo>
                  <a:lnTo>
                    <a:pt x="76" y="138"/>
                  </a:lnTo>
                  <a:lnTo>
                    <a:pt x="70" y="135"/>
                  </a:lnTo>
                  <a:lnTo>
                    <a:pt x="63" y="130"/>
                  </a:lnTo>
                  <a:lnTo>
                    <a:pt x="55" y="122"/>
                  </a:lnTo>
                  <a:lnTo>
                    <a:pt x="47" y="115"/>
                  </a:lnTo>
                  <a:lnTo>
                    <a:pt x="42" y="108"/>
                  </a:lnTo>
                  <a:lnTo>
                    <a:pt x="37" y="98"/>
                  </a:lnTo>
                  <a:lnTo>
                    <a:pt x="32" y="85"/>
                  </a:lnTo>
                  <a:lnTo>
                    <a:pt x="26" y="69"/>
                  </a:lnTo>
                  <a:lnTo>
                    <a:pt x="21" y="53"/>
                  </a:lnTo>
                  <a:lnTo>
                    <a:pt x="17" y="42"/>
                  </a:lnTo>
                  <a:lnTo>
                    <a:pt x="14" y="35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4CE6749A-CC07-C946-AA03-2A597838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475" y="3402013"/>
              <a:ext cx="182563" cy="682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1" y="0"/>
                </a:cxn>
                <a:cxn ang="0">
                  <a:pos x="15" y="4"/>
                </a:cxn>
                <a:cxn ang="0">
                  <a:pos x="18" y="8"/>
                </a:cxn>
                <a:cxn ang="0">
                  <a:pos x="22" y="12"/>
                </a:cxn>
                <a:cxn ang="0">
                  <a:pos x="38" y="15"/>
                </a:cxn>
                <a:cxn ang="0">
                  <a:pos x="48" y="17"/>
                </a:cxn>
                <a:cxn ang="0">
                  <a:pos x="52" y="22"/>
                </a:cxn>
                <a:cxn ang="0">
                  <a:pos x="53" y="20"/>
                </a:cxn>
                <a:cxn ang="0">
                  <a:pos x="57" y="17"/>
                </a:cxn>
                <a:cxn ang="0">
                  <a:pos x="65" y="15"/>
                </a:cxn>
                <a:cxn ang="0">
                  <a:pos x="68" y="16"/>
                </a:cxn>
                <a:cxn ang="0">
                  <a:pos x="75" y="17"/>
                </a:cxn>
                <a:cxn ang="0">
                  <a:pos x="91" y="20"/>
                </a:cxn>
                <a:cxn ang="0">
                  <a:pos x="97" y="22"/>
                </a:cxn>
                <a:cxn ang="0">
                  <a:pos x="100" y="23"/>
                </a:cxn>
                <a:cxn ang="0">
                  <a:pos x="104" y="24"/>
                </a:cxn>
                <a:cxn ang="0">
                  <a:pos x="106" y="27"/>
                </a:cxn>
                <a:cxn ang="0">
                  <a:pos x="111" y="30"/>
                </a:cxn>
                <a:cxn ang="0">
                  <a:pos x="113" y="34"/>
                </a:cxn>
                <a:cxn ang="0">
                  <a:pos x="115" y="38"/>
                </a:cxn>
                <a:cxn ang="0">
                  <a:pos x="115" y="41"/>
                </a:cxn>
                <a:cxn ang="0">
                  <a:pos x="112" y="43"/>
                </a:cxn>
                <a:cxn ang="0">
                  <a:pos x="106" y="43"/>
                </a:cxn>
                <a:cxn ang="0">
                  <a:pos x="98" y="42"/>
                </a:cxn>
                <a:cxn ang="0">
                  <a:pos x="89" y="41"/>
                </a:cxn>
                <a:cxn ang="0">
                  <a:pos x="70" y="41"/>
                </a:cxn>
                <a:cxn ang="0">
                  <a:pos x="63" y="37"/>
                </a:cxn>
                <a:cxn ang="0">
                  <a:pos x="55" y="30"/>
                </a:cxn>
                <a:cxn ang="0">
                  <a:pos x="53" y="28"/>
                </a:cxn>
                <a:cxn ang="0">
                  <a:pos x="52" y="26"/>
                </a:cxn>
                <a:cxn ang="0">
                  <a:pos x="49" y="27"/>
                </a:cxn>
                <a:cxn ang="0">
                  <a:pos x="45" y="28"/>
                </a:cxn>
                <a:cxn ang="0">
                  <a:pos x="34" y="31"/>
                </a:cxn>
                <a:cxn ang="0">
                  <a:pos x="23" y="31"/>
                </a:cxn>
                <a:cxn ang="0">
                  <a:pos x="14" y="30"/>
                </a:cxn>
                <a:cxn ang="0">
                  <a:pos x="8" y="27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2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</a:cxnLst>
              <a:rect l="0" t="0" r="r" b="b"/>
              <a:pathLst>
                <a:path w="115" h="43">
                  <a:moveTo>
                    <a:pt x="8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22" y="12"/>
                  </a:lnTo>
                  <a:lnTo>
                    <a:pt x="38" y="15"/>
                  </a:lnTo>
                  <a:lnTo>
                    <a:pt x="48" y="17"/>
                  </a:lnTo>
                  <a:lnTo>
                    <a:pt x="52" y="22"/>
                  </a:lnTo>
                  <a:lnTo>
                    <a:pt x="53" y="20"/>
                  </a:lnTo>
                  <a:lnTo>
                    <a:pt x="57" y="17"/>
                  </a:lnTo>
                  <a:lnTo>
                    <a:pt x="65" y="15"/>
                  </a:lnTo>
                  <a:lnTo>
                    <a:pt x="68" y="16"/>
                  </a:lnTo>
                  <a:lnTo>
                    <a:pt x="75" y="17"/>
                  </a:lnTo>
                  <a:lnTo>
                    <a:pt x="91" y="20"/>
                  </a:lnTo>
                  <a:lnTo>
                    <a:pt x="97" y="22"/>
                  </a:lnTo>
                  <a:lnTo>
                    <a:pt x="100" y="23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30"/>
                  </a:lnTo>
                  <a:lnTo>
                    <a:pt x="113" y="34"/>
                  </a:lnTo>
                  <a:lnTo>
                    <a:pt x="115" y="38"/>
                  </a:lnTo>
                  <a:lnTo>
                    <a:pt x="115" y="41"/>
                  </a:lnTo>
                  <a:lnTo>
                    <a:pt x="112" y="43"/>
                  </a:lnTo>
                  <a:lnTo>
                    <a:pt x="106" y="43"/>
                  </a:lnTo>
                  <a:lnTo>
                    <a:pt x="98" y="42"/>
                  </a:lnTo>
                  <a:lnTo>
                    <a:pt x="89" y="41"/>
                  </a:lnTo>
                  <a:lnTo>
                    <a:pt x="70" y="41"/>
                  </a:lnTo>
                  <a:lnTo>
                    <a:pt x="63" y="37"/>
                  </a:lnTo>
                  <a:lnTo>
                    <a:pt x="55" y="30"/>
                  </a:lnTo>
                  <a:lnTo>
                    <a:pt x="53" y="28"/>
                  </a:lnTo>
                  <a:lnTo>
                    <a:pt x="52" y="26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34" y="31"/>
                  </a:lnTo>
                  <a:lnTo>
                    <a:pt x="23" y="31"/>
                  </a:lnTo>
                  <a:lnTo>
                    <a:pt x="14" y="30"/>
                  </a:lnTo>
                  <a:lnTo>
                    <a:pt x="8" y="27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2"/>
                  </a:lnTo>
                  <a:lnTo>
                    <a:pt x="3" y="4"/>
                  </a:lnTo>
                  <a:lnTo>
                    <a:pt x="5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054EF632-71A5-6345-B54A-956B690DC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481388"/>
              <a:ext cx="25400" cy="269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4"/>
                </a:cxn>
                <a:cxn ang="0">
                  <a:pos x="11" y="17"/>
                </a:cxn>
                <a:cxn ang="0">
                  <a:pos x="5" y="17"/>
                </a:cxn>
                <a:cxn ang="0">
                  <a:pos x="2" y="15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12" y="0"/>
                  </a:lnTo>
                  <a:lnTo>
                    <a:pt x="15" y="3"/>
                  </a:lnTo>
                  <a:lnTo>
                    <a:pt x="16" y="6"/>
                  </a:lnTo>
                  <a:lnTo>
                    <a:pt x="16" y="14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67F5EE09-C95E-834B-B372-F4038232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451225"/>
              <a:ext cx="63500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8" y="1"/>
                </a:cxn>
                <a:cxn ang="0">
                  <a:pos x="33" y="4"/>
                </a:cxn>
                <a:cxn ang="0">
                  <a:pos x="38" y="10"/>
                </a:cxn>
                <a:cxn ang="0">
                  <a:pos x="40" y="15"/>
                </a:cxn>
                <a:cxn ang="0">
                  <a:pos x="37" y="21"/>
                </a:cxn>
                <a:cxn ang="0">
                  <a:pos x="33" y="23"/>
                </a:cxn>
                <a:cxn ang="0">
                  <a:pos x="30" y="25"/>
                </a:cxn>
                <a:cxn ang="0">
                  <a:pos x="26" y="25"/>
                </a:cxn>
                <a:cxn ang="0">
                  <a:pos x="25" y="26"/>
                </a:cxn>
                <a:cxn ang="0">
                  <a:pos x="23" y="26"/>
                </a:cxn>
                <a:cxn ang="0">
                  <a:pos x="18" y="32"/>
                </a:cxn>
                <a:cxn ang="0">
                  <a:pos x="12" y="3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0" y="34"/>
                </a:cxn>
                <a:cxn ang="0">
                  <a:pos x="3" y="25"/>
                </a:cxn>
                <a:cxn ang="0">
                  <a:pos x="8" y="15"/>
                </a:cxn>
                <a:cxn ang="0">
                  <a:pos x="17" y="4"/>
                </a:cxn>
                <a:cxn ang="0">
                  <a:pos x="22" y="0"/>
                </a:cxn>
              </a:cxnLst>
              <a:rect l="0" t="0" r="r" b="b"/>
              <a:pathLst>
                <a:path w="40" h="38">
                  <a:moveTo>
                    <a:pt x="22" y="0"/>
                  </a:moveTo>
                  <a:lnTo>
                    <a:pt x="28" y="1"/>
                  </a:lnTo>
                  <a:lnTo>
                    <a:pt x="33" y="4"/>
                  </a:lnTo>
                  <a:lnTo>
                    <a:pt x="38" y="10"/>
                  </a:lnTo>
                  <a:lnTo>
                    <a:pt x="40" y="15"/>
                  </a:lnTo>
                  <a:lnTo>
                    <a:pt x="37" y="21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18" y="32"/>
                  </a:lnTo>
                  <a:lnTo>
                    <a:pt x="12" y="3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8" y="15"/>
                  </a:lnTo>
                  <a:lnTo>
                    <a:pt x="17" y="4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291F6C47-59EC-AD4B-97FB-33C2726A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88" y="3279775"/>
              <a:ext cx="95250" cy="1127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9" y="3"/>
                </a:cxn>
                <a:cxn ang="0">
                  <a:pos x="23" y="4"/>
                </a:cxn>
                <a:cxn ang="0">
                  <a:pos x="30" y="4"/>
                </a:cxn>
                <a:cxn ang="0">
                  <a:pos x="37" y="3"/>
                </a:cxn>
                <a:cxn ang="0">
                  <a:pos x="54" y="3"/>
                </a:cxn>
                <a:cxn ang="0">
                  <a:pos x="60" y="7"/>
                </a:cxn>
                <a:cxn ang="0">
                  <a:pos x="60" y="14"/>
                </a:cxn>
                <a:cxn ang="0">
                  <a:pos x="57" y="16"/>
                </a:cxn>
                <a:cxn ang="0">
                  <a:pos x="53" y="18"/>
                </a:cxn>
                <a:cxn ang="0">
                  <a:pos x="48" y="19"/>
                </a:cxn>
                <a:cxn ang="0">
                  <a:pos x="34" y="19"/>
                </a:cxn>
                <a:cxn ang="0">
                  <a:pos x="34" y="20"/>
                </a:cxn>
                <a:cxn ang="0">
                  <a:pos x="35" y="23"/>
                </a:cxn>
                <a:cxn ang="0">
                  <a:pos x="42" y="30"/>
                </a:cxn>
                <a:cxn ang="0">
                  <a:pos x="46" y="33"/>
                </a:cxn>
                <a:cxn ang="0">
                  <a:pos x="52" y="40"/>
                </a:cxn>
                <a:cxn ang="0">
                  <a:pos x="56" y="49"/>
                </a:cxn>
                <a:cxn ang="0">
                  <a:pos x="58" y="60"/>
                </a:cxn>
                <a:cxn ang="0">
                  <a:pos x="60" y="68"/>
                </a:cxn>
                <a:cxn ang="0">
                  <a:pos x="60" y="71"/>
                </a:cxn>
                <a:cxn ang="0">
                  <a:pos x="57" y="71"/>
                </a:cxn>
                <a:cxn ang="0">
                  <a:pos x="52" y="70"/>
                </a:cxn>
                <a:cxn ang="0">
                  <a:pos x="45" y="67"/>
                </a:cxn>
                <a:cxn ang="0">
                  <a:pos x="38" y="60"/>
                </a:cxn>
                <a:cxn ang="0">
                  <a:pos x="34" y="53"/>
                </a:cxn>
                <a:cxn ang="0">
                  <a:pos x="32" y="48"/>
                </a:cxn>
                <a:cxn ang="0">
                  <a:pos x="32" y="42"/>
                </a:cxn>
                <a:cxn ang="0">
                  <a:pos x="31" y="37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19" y="42"/>
                </a:cxn>
                <a:cxn ang="0">
                  <a:pos x="12" y="46"/>
                </a:cxn>
                <a:cxn ang="0">
                  <a:pos x="6" y="51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7"/>
                </a:cxn>
                <a:cxn ang="0">
                  <a:pos x="2" y="30"/>
                </a:cxn>
                <a:cxn ang="0">
                  <a:pos x="5" y="20"/>
                </a:cxn>
                <a:cxn ang="0">
                  <a:pos x="6" y="14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11" y="1"/>
                </a:cxn>
                <a:cxn ang="0">
                  <a:pos x="13" y="0"/>
                </a:cxn>
              </a:cxnLst>
              <a:rect l="0" t="0" r="r" b="b"/>
              <a:pathLst>
                <a:path w="60" h="71">
                  <a:moveTo>
                    <a:pt x="13" y="0"/>
                  </a:moveTo>
                  <a:lnTo>
                    <a:pt x="15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54" y="3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57" y="16"/>
                  </a:lnTo>
                  <a:lnTo>
                    <a:pt x="53" y="18"/>
                  </a:lnTo>
                  <a:lnTo>
                    <a:pt x="48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5" y="23"/>
                  </a:lnTo>
                  <a:lnTo>
                    <a:pt x="42" y="30"/>
                  </a:lnTo>
                  <a:lnTo>
                    <a:pt x="46" y="33"/>
                  </a:lnTo>
                  <a:lnTo>
                    <a:pt x="52" y="40"/>
                  </a:lnTo>
                  <a:lnTo>
                    <a:pt x="56" y="49"/>
                  </a:lnTo>
                  <a:lnTo>
                    <a:pt x="58" y="60"/>
                  </a:lnTo>
                  <a:lnTo>
                    <a:pt x="60" y="68"/>
                  </a:lnTo>
                  <a:lnTo>
                    <a:pt x="60" y="71"/>
                  </a:lnTo>
                  <a:lnTo>
                    <a:pt x="57" y="71"/>
                  </a:lnTo>
                  <a:lnTo>
                    <a:pt x="52" y="70"/>
                  </a:lnTo>
                  <a:lnTo>
                    <a:pt x="45" y="67"/>
                  </a:lnTo>
                  <a:lnTo>
                    <a:pt x="38" y="60"/>
                  </a:lnTo>
                  <a:lnTo>
                    <a:pt x="34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1" y="37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19" y="42"/>
                  </a:lnTo>
                  <a:lnTo>
                    <a:pt x="12" y="46"/>
                  </a:lnTo>
                  <a:lnTo>
                    <a:pt x="6" y="51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30"/>
                  </a:lnTo>
                  <a:lnTo>
                    <a:pt x="5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8" y="5"/>
                  </a:lnTo>
                  <a:lnTo>
                    <a:pt x="11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D537E2AF-C6EC-6D41-8D0D-7F1ADDA1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3228975"/>
              <a:ext cx="104775" cy="34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2"/>
                </a:cxn>
                <a:cxn ang="0">
                  <a:pos x="66" y="3"/>
                </a:cxn>
                <a:cxn ang="0">
                  <a:pos x="62" y="11"/>
                </a:cxn>
                <a:cxn ang="0">
                  <a:pos x="57" y="15"/>
                </a:cxn>
                <a:cxn ang="0">
                  <a:pos x="55" y="17"/>
                </a:cxn>
                <a:cxn ang="0">
                  <a:pos x="48" y="17"/>
                </a:cxn>
                <a:cxn ang="0">
                  <a:pos x="37" y="20"/>
                </a:cxn>
                <a:cxn ang="0">
                  <a:pos x="25" y="21"/>
                </a:cxn>
                <a:cxn ang="0">
                  <a:pos x="14" y="22"/>
                </a:cxn>
                <a:cxn ang="0">
                  <a:pos x="8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1" y="10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14" y="7"/>
                </a:cxn>
                <a:cxn ang="0">
                  <a:pos x="22" y="9"/>
                </a:cxn>
                <a:cxn ang="0">
                  <a:pos x="26" y="9"/>
                </a:cxn>
                <a:cxn ang="0">
                  <a:pos x="30" y="7"/>
                </a:cxn>
                <a:cxn ang="0">
                  <a:pos x="40" y="4"/>
                </a:cxn>
                <a:cxn ang="0">
                  <a:pos x="59" y="2"/>
                </a:cxn>
                <a:cxn ang="0">
                  <a:pos x="64" y="0"/>
                </a:cxn>
              </a:cxnLst>
              <a:rect l="0" t="0" r="r" b="b"/>
              <a:pathLst>
                <a:path w="66" h="22">
                  <a:moveTo>
                    <a:pt x="64" y="0"/>
                  </a:moveTo>
                  <a:lnTo>
                    <a:pt x="66" y="2"/>
                  </a:lnTo>
                  <a:lnTo>
                    <a:pt x="66" y="3"/>
                  </a:lnTo>
                  <a:lnTo>
                    <a:pt x="62" y="11"/>
                  </a:lnTo>
                  <a:lnTo>
                    <a:pt x="57" y="15"/>
                  </a:lnTo>
                  <a:lnTo>
                    <a:pt x="55" y="17"/>
                  </a:lnTo>
                  <a:lnTo>
                    <a:pt x="48" y="17"/>
                  </a:lnTo>
                  <a:lnTo>
                    <a:pt x="37" y="20"/>
                  </a:lnTo>
                  <a:lnTo>
                    <a:pt x="25" y="21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2" y="9"/>
                  </a:lnTo>
                  <a:lnTo>
                    <a:pt x="26" y="9"/>
                  </a:lnTo>
                  <a:lnTo>
                    <a:pt x="30" y="7"/>
                  </a:lnTo>
                  <a:lnTo>
                    <a:pt x="40" y="4"/>
                  </a:lnTo>
                  <a:lnTo>
                    <a:pt x="59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358F18EC-64B2-A94A-BDB5-986DF903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3209925"/>
              <a:ext cx="34925" cy="746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2" y="6"/>
                </a:cxn>
                <a:cxn ang="0">
                  <a:pos x="21" y="15"/>
                </a:cxn>
                <a:cxn ang="0">
                  <a:pos x="20" y="26"/>
                </a:cxn>
                <a:cxn ang="0">
                  <a:pos x="15" y="37"/>
                </a:cxn>
                <a:cxn ang="0">
                  <a:pos x="10" y="44"/>
                </a:cxn>
                <a:cxn ang="0">
                  <a:pos x="5" y="47"/>
                </a:cxn>
                <a:cxn ang="0">
                  <a:pos x="0" y="43"/>
                </a:cxn>
                <a:cxn ang="0">
                  <a:pos x="0" y="34"/>
                </a:cxn>
                <a:cxn ang="0">
                  <a:pos x="2" y="25"/>
                </a:cxn>
                <a:cxn ang="0">
                  <a:pos x="10" y="6"/>
                </a:cxn>
                <a:cxn ang="0">
                  <a:pos x="15" y="0"/>
                </a:cxn>
              </a:cxnLst>
              <a:rect l="0" t="0" r="r" b="b"/>
              <a:pathLst>
                <a:path w="22" h="47">
                  <a:moveTo>
                    <a:pt x="15" y="0"/>
                  </a:moveTo>
                  <a:lnTo>
                    <a:pt x="20" y="0"/>
                  </a:lnTo>
                  <a:lnTo>
                    <a:pt x="22" y="6"/>
                  </a:lnTo>
                  <a:lnTo>
                    <a:pt x="21" y="15"/>
                  </a:lnTo>
                  <a:lnTo>
                    <a:pt x="20" y="26"/>
                  </a:lnTo>
                  <a:lnTo>
                    <a:pt x="15" y="37"/>
                  </a:lnTo>
                  <a:lnTo>
                    <a:pt x="10" y="44"/>
                  </a:lnTo>
                  <a:lnTo>
                    <a:pt x="5" y="47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10" y="6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F03419CE-0C6C-F44B-B5DC-0B19A688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3098800"/>
              <a:ext cx="198438" cy="257175"/>
            </a:xfrm>
            <a:custGeom>
              <a:avLst/>
              <a:gdLst/>
              <a:ahLst/>
              <a:cxnLst>
                <a:cxn ang="0">
                  <a:pos x="105" y="0"/>
                </a:cxn>
                <a:cxn ang="0">
                  <a:pos x="106" y="17"/>
                </a:cxn>
                <a:cxn ang="0">
                  <a:pos x="114" y="28"/>
                </a:cxn>
                <a:cxn ang="0">
                  <a:pos x="124" y="25"/>
                </a:cxn>
                <a:cxn ang="0">
                  <a:pos x="125" y="29"/>
                </a:cxn>
                <a:cxn ang="0">
                  <a:pos x="113" y="40"/>
                </a:cxn>
                <a:cxn ang="0">
                  <a:pos x="106" y="49"/>
                </a:cxn>
                <a:cxn ang="0">
                  <a:pos x="113" y="67"/>
                </a:cxn>
                <a:cxn ang="0">
                  <a:pos x="119" y="89"/>
                </a:cxn>
                <a:cxn ang="0">
                  <a:pos x="110" y="104"/>
                </a:cxn>
                <a:cxn ang="0">
                  <a:pos x="97" y="122"/>
                </a:cxn>
                <a:cxn ang="0">
                  <a:pos x="93" y="144"/>
                </a:cxn>
                <a:cxn ang="0">
                  <a:pos x="93" y="159"/>
                </a:cxn>
                <a:cxn ang="0">
                  <a:pos x="78" y="162"/>
                </a:cxn>
                <a:cxn ang="0">
                  <a:pos x="62" y="159"/>
                </a:cxn>
                <a:cxn ang="0">
                  <a:pos x="39" y="156"/>
                </a:cxn>
                <a:cxn ang="0">
                  <a:pos x="24" y="148"/>
                </a:cxn>
                <a:cxn ang="0">
                  <a:pos x="6" y="123"/>
                </a:cxn>
                <a:cxn ang="0">
                  <a:pos x="0" y="93"/>
                </a:cxn>
                <a:cxn ang="0">
                  <a:pos x="1" y="74"/>
                </a:cxn>
                <a:cxn ang="0">
                  <a:pos x="5" y="73"/>
                </a:cxn>
                <a:cxn ang="0">
                  <a:pos x="9" y="76"/>
                </a:cxn>
                <a:cxn ang="0">
                  <a:pos x="17" y="81"/>
                </a:cxn>
                <a:cxn ang="0">
                  <a:pos x="20" y="82"/>
                </a:cxn>
                <a:cxn ang="0">
                  <a:pos x="24" y="73"/>
                </a:cxn>
                <a:cxn ang="0">
                  <a:pos x="28" y="66"/>
                </a:cxn>
                <a:cxn ang="0">
                  <a:pos x="35" y="62"/>
                </a:cxn>
                <a:cxn ang="0">
                  <a:pos x="45" y="58"/>
                </a:cxn>
                <a:cxn ang="0">
                  <a:pos x="52" y="54"/>
                </a:cxn>
                <a:cxn ang="0">
                  <a:pos x="57" y="44"/>
                </a:cxn>
                <a:cxn ang="0">
                  <a:pos x="68" y="32"/>
                </a:cxn>
                <a:cxn ang="0">
                  <a:pos x="83" y="30"/>
                </a:cxn>
                <a:cxn ang="0">
                  <a:pos x="88" y="29"/>
                </a:cxn>
                <a:cxn ang="0">
                  <a:pos x="90" y="26"/>
                </a:cxn>
                <a:cxn ang="0">
                  <a:pos x="88" y="22"/>
                </a:cxn>
                <a:cxn ang="0">
                  <a:pos x="87" y="11"/>
                </a:cxn>
                <a:cxn ang="0">
                  <a:pos x="91" y="6"/>
                </a:cxn>
                <a:cxn ang="0">
                  <a:pos x="98" y="0"/>
                </a:cxn>
              </a:cxnLst>
              <a:rect l="0" t="0" r="r" b="b"/>
              <a:pathLst>
                <a:path w="125" h="162">
                  <a:moveTo>
                    <a:pt x="98" y="0"/>
                  </a:moveTo>
                  <a:lnTo>
                    <a:pt x="105" y="0"/>
                  </a:lnTo>
                  <a:lnTo>
                    <a:pt x="105" y="3"/>
                  </a:lnTo>
                  <a:lnTo>
                    <a:pt x="106" y="17"/>
                  </a:lnTo>
                  <a:lnTo>
                    <a:pt x="110" y="25"/>
                  </a:lnTo>
                  <a:lnTo>
                    <a:pt x="114" y="28"/>
                  </a:lnTo>
                  <a:lnTo>
                    <a:pt x="119" y="28"/>
                  </a:lnTo>
                  <a:lnTo>
                    <a:pt x="124" y="25"/>
                  </a:lnTo>
                  <a:lnTo>
                    <a:pt x="125" y="26"/>
                  </a:lnTo>
                  <a:lnTo>
                    <a:pt x="125" y="29"/>
                  </a:lnTo>
                  <a:lnTo>
                    <a:pt x="117" y="37"/>
                  </a:lnTo>
                  <a:lnTo>
                    <a:pt x="113" y="40"/>
                  </a:lnTo>
                  <a:lnTo>
                    <a:pt x="109" y="44"/>
                  </a:lnTo>
                  <a:lnTo>
                    <a:pt x="106" y="49"/>
                  </a:lnTo>
                  <a:lnTo>
                    <a:pt x="109" y="58"/>
                  </a:lnTo>
                  <a:lnTo>
                    <a:pt x="113" y="67"/>
                  </a:lnTo>
                  <a:lnTo>
                    <a:pt x="117" y="78"/>
                  </a:lnTo>
                  <a:lnTo>
                    <a:pt x="119" y="89"/>
                  </a:lnTo>
                  <a:lnTo>
                    <a:pt x="116" y="97"/>
                  </a:lnTo>
                  <a:lnTo>
                    <a:pt x="110" y="104"/>
                  </a:lnTo>
                  <a:lnTo>
                    <a:pt x="102" y="113"/>
                  </a:lnTo>
                  <a:lnTo>
                    <a:pt x="97" y="122"/>
                  </a:lnTo>
                  <a:lnTo>
                    <a:pt x="94" y="133"/>
                  </a:lnTo>
                  <a:lnTo>
                    <a:pt x="93" y="144"/>
                  </a:lnTo>
                  <a:lnTo>
                    <a:pt x="94" y="154"/>
                  </a:lnTo>
                  <a:lnTo>
                    <a:pt x="93" y="159"/>
                  </a:lnTo>
                  <a:lnTo>
                    <a:pt x="86" y="160"/>
                  </a:lnTo>
                  <a:lnTo>
                    <a:pt x="78" y="162"/>
                  </a:lnTo>
                  <a:lnTo>
                    <a:pt x="69" y="160"/>
                  </a:lnTo>
                  <a:lnTo>
                    <a:pt x="62" y="159"/>
                  </a:lnTo>
                  <a:lnTo>
                    <a:pt x="50" y="156"/>
                  </a:lnTo>
                  <a:lnTo>
                    <a:pt x="39" y="156"/>
                  </a:lnTo>
                  <a:lnTo>
                    <a:pt x="32" y="154"/>
                  </a:lnTo>
                  <a:lnTo>
                    <a:pt x="24" y="148"/>
                  </a:lnTo>
                  <a:lnTo>
                    <a:pt x="15" y="137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74"/>
                  </a:lnTo>
                  <a:lnTo>
                    <a:pt x="2" y="73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9" y="76"/>
                  </a:lnTo>
                  <a:lnTo>
                    <a:pt x="12" y="78"/>
                  </a:lnTo>
                  <a:lnTo>
                    <a:pt x="17" y="81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1" y="81"/>
                  </a:lnTo>
                  <a:lnTo>
                    <a:pt x="24" y="73"/>
                  </a:lnTo>
                  <a:lnTo>
                    <a:pt x="27" y="70"/>
                  </a:lnTo>
                  <a:lnTo>
                    <a:pt x="28" y="66"/>
                  </a:lnTo>
                  <a:lnTo>
                    <a:pt x="31" y="63"/>
                  </a:lnTo>
                  <a:lnTo>
                    <a:pt x="35" y="62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6"/>
                  </a:lnTo>
                  <a:lnTo>
                    <a:pt x="52" y="54"/>
                  </a:lnTo>
                  <a:lnTo>
                    <a:pt x="54" y="49"/>
                  </a:lnTo>
                  <a:lnTo>
                    <a:pt x="57" y="44"/>
                  </a:lnTo>
                  <a:lnTo>
                    <a:pt x="61" y="37"/>
                  </a:lnTo>
                  <a:lnTo>
                    <a:pt x="68" y="32"/>
                  </a:lnTo>
                  <a:lnTo>
                    <a:pt x="78" y="30"/>
                  </a:lnTo>
                  <a:lnTo>
                    <a:pt x="83" y="30"/>
                  </a:lnTo>
                  <a:lnTo>
                    <a:pt x="86" y="29"/>
                  </a:lnTo>
                  <a:lnTo>
                    <a:pt x="88" y="29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19"/>
                  </a:lnTo>
                  <a:lnTo>
                    <a:pt x="87" y="11"/>
                  </a:lnTo>
                  <a:lnTo>
                    <a:pt x="88" y="8"/>
                  </a:lnTo>
                  <a:lnTo>
                    <a:pt x="91" y="6"/>
                  </a:lnTo>
                  <a:lnTo>
                    <a:pt x="94" y="4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5891A61E-09BD-EE4E-AB1A-96BBCDD52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2817813"/>
              <a:ext cx="100013" cy="185738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" y="0"/>
                </a:cxn>
                <a:cxn ang="0">
                  <a:pos x="37" y="5"/>
                </a:cxn>
                <a:cxn ang="0">
                  <a:pos x="42" y="13"/>
                </a:cxn>
                <a:cxn ang="0">
                  <a:pos x="44" y="20"/>
                </a:cxn>
                <a:cxn ang="0">
                  <a:pos x="44" y="26"/>
                </a:cxn>
                <a:cxn ang="0">
                  <a:pos x="41" y="32"/>
                </a:cxn>
                <a:cxn ang="0">
                  <a:pos x="35" y="36"/>
                </a:cxn>
                <a:cxn ang="0">
                  <a:pos x="30" y="42"/>
                </a:cxn>
                <a:cxn ang="0">
                  <a:pos x="26" y="51"/>
                </a:cxn>
                <a:cxn ang="0">
                  <a:pos x="24" y="55"/>
                </a:cxn>
                <a:cxn ang="0">
                  <a:pos x="24" y="61"/>
                </a:cxn>
                <a:cxn ang="0">
                  <a:pos x="26" y="62"/>
                </a:cxn>
                <a:cxn ang="0">
                  <a:pos x="30" y="62"/>
                </a:cxn>
                <a:cxn ang="0">
                  <a:pos x="31" y="61"/>
                </a:cxn>
                <a:cxn ang="0">
                  <a:pos x="37" y="61"/>
                </a:cxn>
                <a:cxn ang="0">
                  <a:pos x="40" y="59"/>
                </a:cxn>
                <a:cxn ang="0">
                  <a:pos x="42" y="61"/>
                </a:cxn>
                <a:cxn ang="0">
                  <a:pos x="48" y="62"/>
                </a:cxn>
                <a:cxn ang="0">
                  <a:pos x="52" y="65"/>
                </a:cxn>
                <a:cxn ang="0">
                  <a:pos x="56" y="66"/>
                </a:cxn>
                <a:cxn ang="0">
                  <a:pos x="60" y="66"/>
                </a:cxn>
                <a:cxn ang="0">
                  <a:pos x="61" y="68"/>
                </a:cxn>
                <a:cxn ang="0">
                  <a:pos x="63" y="68"/>
                </a:cxn>
                <a:cxn ang="0">
                  <a:pos x="63" y="69"/>
                </a:cxn>
                <a:cxn ang="0">
                  <a:pos x="60" y="74"/>
                </a:cxn>
                <a:cxn ang="0">
                  <a:pos x="56" y="77"/>
                </a:cxn>
                <a:cxn ang="0">
                  <a:pos x="49" y="78"/>
                </a:cxn>
                <a:cxn ang="0">
                  <a:pos x="41" y="80"/>
                </a:cxn>
                <a:cxn ang="0">
                  <a:pos x="34" y="85"/>
                </a:cxn>
                <a:cxn ang="0">
                  <a:pos x="30" y="91"/>
                </a:cxn>
                <a:cxn ang="0">
                  <a:pos x="24" y="98"/>
                </a:cxn>
                <a:cxn ang="0">
                  <a:pos x="11" y="111"/>
                </a:cxn>
                <a:cxn ang="0">
                  <a:pos x="5" y="115"/>
                </a:cxn>
                <a:cxn ang="0">
                  <a:pos x="1" y="117"/>
                </a:cxn>
                <a:cxn ang="0">
                  <a:pos x="1" y="114"/>
                </a:cxn>
                <a:cxn ang="0">
                  <a:pos x="5" y="106"/>
                </a:cxn>
                <a:cxn ang="0">
                  <a:pos x="11" y="98"/>
                </a:cxn>
                <a:cxn ang="0">
                  <a:pos x="24" y="84"/>
                </a:cxn>
                <a:cxn ang="0">
                  <a:pos x="24" y="80"/>
                </a:cxn>
                <a:cxn ang="0">
                  <a:pos x="20" y="74"/>
                </a:cxn>
                <a:cxn ang="0">
                  <a:pos x="14" y="68"/>
                </a:cxn>
                <a:cxn ang="0">
                  <a:pos x="7" y="59"/>
                </a:cxn>
                <a:cxn ang="0">
                  <a:pos x="1" y="51"/>
                </a:cxn>
                <a:cxn ang="0">
                  <a:pos x="0" y="43"/>
                </a:cxn>
                <a:cxn ang="0">
                  <a:pos x="1" y="37"/>
                </a:cxn>
                <a:cxn ang="0">
                  <a:pos x="5" y="32"/>
                </a:cxn>
                <a:cxn ang="0">
                  <a:pos x="11" y="28"/>
                </a:cxn>
                <a:cxn ang="0">
                  <a:pos x="18" y="22"/>
                </a:cxn>
                <a:cxn ang="0">
                  <a:pos x="22" y="17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24" y="2"/>
                </a:cxn>
                <a:cxn ang="0">
                  <a:pos x="27" y="0"/>
                </a:cxn>
              </a:cxnLst>
              <a:rect l="0" t="0" r="r" b="b"/>
              <a:pathLst>
                <a:path w="63" h="117">
                  <a:moveTo>
                    <a:pt x="27" y="0"/>
                  </a:moveTo>
                  <a:lnTo>
                    <a:pt x="29" y="0"/>
                  </a:lnTo>
                  <a:lnTo>
                    <a:pt x="37" y="5"/>
                  </a:lnTo>
                  <a:lnTo>
                    <a:pt x="42" y="13"/>
                  </a:lnTo>
                  <a:lnTo>
                    <a:pt x="44" y="20"/>
                  </a:lnTo>
                  <a:lnTo>
                    <a:pt x="44" y="26"/>
                  </a:lnTo>
                  <a:lnTo>
                    <a:pt x="41" y="32"/>
                  </a:lnTo>
                  <a:lnTo>
                    <a:pt x="35" y="36"/>
                  </a:lnTo>
                  <a:lnTo>
                    <a:pt x="30" y="42"/>
                  </a:lnTo>
                  <a:lnTo>
                    <a:pt x="26" y="51"/>
                  </a:lnTo>
                  <a:lnTo>
                    <a:pt x="24" y="55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31" y="61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61"/>
                  </a:lnTo>
                  <a:lnTo>
                    <a:pt x="48" y="62"/>
                  </a:lnTo>
                  <a:lnTo>
                    <a:pt x="52" y="65"/>
                  </a:lnTo>
                  <a:lnTo>
                    <a:pt x="56" y="66"/>
                  </a:lnTo>
                  <a:lnTo>
                    <a:pt x="60" y="66"/>
                  </a:lnTo>
                  <a:lnTo>
                    <a:pt x="61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0" y="74"/>
                  </a:lnTo>
                  <a:lnTo>
                    <a:pt x="56" y="77"/>
                  </a:lnTo>
                  <a:lnTo>
                    <a:pt x="49" y="78"/>
                  </a:lnTo>
                  <a:lnTo>
                    <a:pt x="41" y="80"/>
                  </a:lnTo>
                  <a:lnTo>
                    <a:pt x="34" y="85"/>
                  </a:lnTo>
                  <a:lnTo>
                    <a:pt x="30" y="91"/>
                  </a:lnTo>
                  <a:lnTo>
                    <a:pt x="24" y="98"/>
                  </a:lnTo>
                  <a:lnTo>
                    <a:pt x="11" y="111"/>
                  </a:lnTo>
                  <a:lnTo>
                    <a:pt x="5" y="115"/>
                  </a:lnTo>
                  <a:lnTo>
                    <a:pt x="1" y="117"/>
                  </a:lnTo>
                  <a:lnTo>
                    <a:pt x="1" y="114"/>
                  </a:lnTo>
                  <a:lnTo>
                    <a:pt x="5" y="106"/>
                  </a:lnTo>
                  <a:lnTo>
                    <a:pt x="11" y="98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0" y="74"/>
                  </a:lnTo>
                  <a:lnTo>
                    <a:pt x="14" y="68"/>
                  </a:lnTo>
                  <a:lnTo>
                    <a:pt x="7" y="59"/>
                  </a:lnTo>
                  <a:lnTo>
                    <a:pt x="1" y="51"/>
                  </a:lnTo>
                  <a:lnTo>
                    <a:pt x="0" y="43"/>
                  </a:lnTo>
                  <a:lnTo>
                    <a:pt x="1" y="37"/>
                  </a:lnTo>
                  <a:lnTo>
                    <a:pt x="5" y="32"/>
                  </a:lnTo>
                  <a:lnTo>
                    <a:pt x="11" y="28"/>
                  </a:lnTo>
                  <a:lnTo>
                    <a:pt x="18" y="22"/>
                  </a:lnTo>
                  <a:lnTo>
                    <a:pt x="22" y="17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24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6A37E103-9C58-474D-A73C-28B5AD99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2994025"/>
              <a:ext cx="52388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33" y="21"/>
                </a:cxn>
                <a:cxn ang="0">
                  <a:pos x="33" y="24"/>
                </a:cxn>
                <a:cxn ang="0">
                  <a:pos x="29" y="25"/>
                </a:cxn>
                <a:cxn ang="0">
                  <a:pos x="22" y="25"/>
                </a:cxn>
                <a:cxn ang="0">
                  <a:pos x="14" y="24"/>
                </a:cxn>
                <a:cxn ang="0">
                  <a:pos x="5" y="24"/>
                </a:cxn>
                <a:cxn ang="0">
                  <a:pos x="0" y="21"/>
                </a:cxn>
                <a:cxn ang="0">
                  <a:pos x="0" y="15"/>
                </a:cxn>
                <a:cxn ang="0">
                  <a:pos x="1" y="9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33" h="25">
                  <a:moveTo>
                    <a:pt x="7" y="0"/>
                  </a:moveTo>
                  <a:lnTo>
                    <a:pt x="15" y="0"/>
                  </a:lnTo>
                  <a:lnTo>
                    <a:pt x="29" y="14"/>
                  </a:lnTo>
                  <a:lnTo>
                    <a:pt x="33" y="21"/>
                  </a:lnTo>
                  <a:lnTo>
                    <a:pt x="33" y="24"/>
                  </a:lnTo>
                  <a:lnTo>
                    <a:pt x="29" y="25"/>
                  </a:lnTo>
                  <a:lnTo>
                    <a:pt x="22" y="25"/>
                  </a:lnTo>
                  <a:lnTo>
                    <a:pt x="14" y="24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9C7F0B5B-749D-EA49-9B94-C21B740D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2963863"/>
              <a:ext cx="36513" cy="3968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3" y="13"/>
                </a:cxn>
                <a:cxn ang="0">
                  <a:pos x="22" y="18"/>
                </a:cxn>
                <a:cxn ang="0">
                  <a:pos x="18" y="22"/>
                </a:cxn>
                <a:cxn ang="0">
                  <a:pos x="9" y="25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1" y="1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9" y="0"/>
                </a:cxn>
              </a:cxnLst>
              <a:rect l="0" t="0" r="r" b="b"/>
              <a:pathLst>
                <a:path w="23" h="25">
                  <a:moveTo>
                    <a:pt x="9" y="0"/>
                  </a:moveTo>
                  <a:lnTo>
                    <a:pt x="16" y="3"/>
                  </a:lnTo>
                  <a:lnTo>
                    <a:pt x="20" y="7"/>
                  </a:lnTo>
                  <a:lnTo>
                    <a:pt x="23" y="13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9" y="25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6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B88154EC-7110-4C4B-B4A8-FBCD7823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3038475"/>
              <a:ext cx="106363" cy="82550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" y="7"/>
                </a:cxn>
                <a:cxn ang="0">
                  <a:pos x="63" y="15"/>
                </a:cxn>
                <a:cxn ang="0">
                  <a:pos x="67" y="22"/>
                </a:cxn>
                <a:cxn ang="0">
                  <a:pos x="67" y="30"/>
                </a:cxn>
                <a:cxn ang="0">
                  <a:pos x="63" y="38"/>
                </a:cxn>
                <a:cxn ang="0">
                  <a:pos x="56" y="46"/>
                </a:cxn>
                <a:cxn ang="0">
                  <a:pos x="48" y="50"/>
                </a:cxn>
                <a:cxn ang="0">
                  <a:pos x="44" y="52"/>
                </a:cxn>
                <a:cxn ang="0">
                  <a:pos x="39" y="52"/>
                </a:cxn>
                <a:cxn ang="0">
                  <a:pos x="38" y="50"/>
                </a:cxn>
                <a:cxn ang="0">
                  <a:pos x="35" y="49"/>
                </a:cxn>
                <a:cxn ang="0">
                  <a:pos x="34" y="45"/>
                </a:cxn>
                <a:cxn ang="0">
                  <a:pos x="31" y="41"/>
                </a:cxn>
                <a:cxn ang="0">
                  <a:pos x="27" y="35"/>
                </a:cxn>
                <a:cxn ang="0">
                  <a:pos x="11" y="33"/>
                </a:cxn>
                <a:cxn ang="0">
                  <a:pos x="4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4" y="20"/>
                </a:cxn>
                <a:cxn ang="0">
                  <a:pos x="9" y="15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30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2" y="11"/>
                </a:cxn>
                <a:cxn ang="0">
                  <a:pos x="49" y="0"/>
                </a:cxn>
              </a:cxnLst>
              <a:rect l="0" t="0" r="r" b="b"/>
              <a:pathLst>
                <a:path w="67" h="52">
                  <a:moveTo>
                    <a:pt x="49" y="0"/>
                  </a:moveTo>
                  <a:lnTo>
                    <a:pt x="56" y="7"/>
                  </a:lnTo>
                  <a:lnTo>
                    <a:pt x="63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63" y="38"/>
                  </a:lnTo>
                  <a:lnTo>
                    <a:pt x="56" y="46"/>
                  </a:lnTo>
                  <a:lnTo>
                    <a:pt x="48" y="50"/>
                  </a:lnTo>
                  <a:lnTo>
                    <a:pt x="44" y="52"/>
                  </a:lnTo>
                  <a:lnTo>
                    <a:pt x="39" y="52"/>
                  </a:lnTo>
                  <a:lnTo>
                    <a:pt x="38" y="50"/>
                  </a:lnTo>
                  <a:lnTo>
                    <a:pt x="35" y="49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7" y="35"/>
                  </a:lnTo>
                  <a:lnTo>
                    <a:pt x="11" y="33"/>
                  </a:lnTo>
                  <a:lnTo>
                    <a:pt x="4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9" y="15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2" y="1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8B43F69A-F034-0D48-9FF2-47F98F314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3263900"/>
              <a:ext cx="390525" cy="25876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6" y="4"/>
                </a:cxn>
                <a:cxn ang="0">
                  <a:pos x="30" y="13"/>
                </a:cxn>
                <a:cxn ang="0">
                  <a:pos x="52" y="17"/>
                </a:cxn>
                <a:cxn ang="0">
                  <a:pos x="64" y="25"/>
                </a:cxn>
                <a:cxn ang="0">
                  <a:pos x="66" y="22"/>
                </a:cxn>
                <a:cxn ang="0">
                  <a:pos x="81" y="18"/>
                </a:cxn>
                <a:cxn ang="0">
                  <a:pos x="111" y="21"/>
                </a:cxn>
                <a:cxn ang="0">
                  <a:pos x="137" y="35"/>
                </a:cxn>
                <a:cxn ang="0">
                  <a:pos x="160" y="47"/>
                </a:cxn>
                <a:cxn ang="0">
                  <a:pos x="178" y="59"/>
                </a:cxn>
                <a:cxn ang="0">
                  <a:pos x="189" y="74"/>
                </a:cxn>
                <a:cxn ang="0">
                  <a:pos x="196" y="80"/>
                </a:cxn>
                <a:cxn ang="0">
                  <a:pos x="202" y="84"/>
                </a:cxn>
                <a:cxn ang="0">
                  <a:pos x="208" y="92"/>
                </a:cxn>
                <a:cxn ang="0">
                  <a:pos x="216" y="111"/>
                </a:cxn>
                <a:cxn ang="0">
                  <a:pos x="231" y="126"/>
                </a:cxn>
                <a:cxn ang="0">
                  <a:pos x="242" y="143"/>
                </a:cxn>
                <a:cxn ang="0">
                  <a:pos x="246" y="161"/>
                </a:cxn>
                <a:cxn ang="0">
                  <a:pos x="237" y="162"/>
                </a:cxn>
                <a:cxn ang="0">
                  <a:pos x="217" y="152"/>
                </a:cxn>
                <a:cxn ang="0">
                  <a:pos x="200" y="133"/>
                </a:cxn>
                <a:cxn ang="0">
                  <a:pos x="193" y="117"/>
                </a:cxn>
                <a:cxn ang="0">
                  <a:pos x="172" y="117"/>
                </a:cxn>
                <a:cxn ang="0">
                  <a:pos x="163" y="128"/>
                </a:cxn>
                <a:cxn ang="0">
                  <a:pos x="150" y="147"/>
                </a:cxn>
                <a:cxn ang="0">
                  <a:pos x="135" y="148"/>
                </a:cxn>
                <a:cxn ang="0">
                  <a:pos x="124" y="130"/>
                </a:cxn>
                <a:cxn ang="0">
                  <a:pos x="118" y="122"/>
                </a:cxn>
                <a:cxn ang="0">
                  <a:pos x="94" y="124"/>
                </a:cxn>
                <a:cxn ang="0">
                  <a:pos x="93" y="118"/>
                </a:cxn>
                <a:cxn ang="0">
                  <a:pos x="103" y="110"/>
                </a:cxn>
                <a:cxn ang="0">
                  <a:pos x="109" y="109"/>
                </a:cxn>
                <a:cxn ang="0">
                  <a:pos x="105" y="98"/>
                </a:cxn>
                <a:cxn ang="0">
                  <a:pos x="97" y="88"/>
                </a:cxn>
                <a:cxn ang="0">
                  <a:pos x="89" y="80"/>
                </a:cxn>
                <a:cxn ang="0">
                  <a:pos x="67" y="70"/>
                </a:cxn>
                <a:cxn ang="0">
                  <a:pos x="56" y="69"/>
                </a:cxn>
                <a:cxn ang="0">
                  <a:pos x="51" y="65"/>
                </a:cxn>
                <a:cxn ang="0">
                  <a:pos x="47" y="58"/>
                </a:cxn>
                <a:cxn ang="0">
                  <a:pos x="29" y="61"/>
                </a:cxn>
                <a:cxn ang="0">
                  <a:pos x="19" y="58"/>
                </a:cxn>
                <a:cxn ang="0">
                  <a:pos x="29" y="36"/>
                </a:cxn>
                <a:cxn ang="0">
                  <a:pos x="33" y="30"/>
                </a:cxn>
                <a:cxn ang="0">
                  <a:pos x="32" y="28"/>
                </a:cxn>
                <a:cxn ang="0">
                  <a:pos x="25" y="25"/>
                </a:cxn>
                <a:cxn ang="0">
                  <a:pos x="12" y="22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15" y="2"/>
                </a:cxn>
              </a:cxnLst>
              <a:rect l="0" t="0" r="r" b="b"/>
              <a:pathLst>
                <a:path w="246" h="163">
                  <a:moveTo>
                    <a:pt x="18" y="0"/>
                  </a:moveTo>
                  <a:lnTo>
                    <a:pt x="21" y="0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9"/>
                  </a:lnTo>
                  <a:lnTo>
                    <a:pt x="30" y="13"/>
                  </a:lnTo>
                  <a:lnTo>
                    <a:pt x="36" y="14"/>
                  </a:lnTo>
                  <a:lnTo>
                    <a:pt x="52" y="17"/>
                  </a:lnTo>
                  <a:lnTo>
                    <a:pt x="60" y="21"/>
                  </a:lnTo>
                  <a:lnTo>
                    <a:pt x="64" y="25"/>
                  </a:lnTo>
                  <a:lnTo>
                    <a:pt x="66" y="25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81" y="18"/>
                  </a:lnTo>
                  <a:lnTo>
                    <a:pt x="96" y="18"/>
                  </a:lnTo>
                  <a:lnTo>
                    <a:pt x="111" y="21"/>
                  </a:lnTo>
                  <a:lnTo>
                    <a:pt x="123" y="26"/>
                  </a:lnTo>
                  <a:lnTo>
                    <a:pt x="137" y="35"/>
                  </a:lnTo>
                  <a:lnTo>
                    <a:pt x="146" y="41"/>
                  </a:lnTo>
                  <a:lnTo>
                    <a:pt x="160" y="47"/>
                  </a:lnTo>
                  <a:lnTo>
                    <a:pt x="171" y="51"/>
                  </a:lnTo>
                  <a:lnTo>
                    <a:pt x="178" y="59"/>
                  </a:lnTo>
                  <a:lnTo>
                    <a:pt x="183" y="67"/>
                  </a:lnTo>
                  <a:lnTo>
                    <a:pt x="189" y="74"/>
                  </a:lnTo>
                  <a:lnTo>
                    <a:pt x="191" y="77"/>
                  </a:lnTo>
                  <a:lnTo>
                    <a:pt x="196" y="80"/>
                  </a:lnTo>
                  <a:lnTo>
                    <a:pt x="198" y="81"/>
                  </a:lnTo>
                  <a:lnTo>
                    <a:pt x="202" y="84"/>
                  </a:lnTo>
                  <a:lnTo>
                    <a:pt x="205" y="87"/>
                  </a:lnTo>
                  <a:lnTo>
                    <a:pt x="208" y="92"/>
                  </a:lnTo>
                  <a:lnTo>
                    <a:pt x="211" y="100"/>
                  </a:lnTo>
                  <a:lnTo>
                    <a:pt x="216" y="111"/>
                  </a:lnTo>
                  <a:lnTo>
                    <a:pt x="224" y="121"/>
                  </a:lnTo>
                  <a:lnTo>
                    <a:pt x="231" y="126"/>
                  </a:lnTo>
                  <a:lnTo>
                    <a:pt x="237" y="133"/>
                  </a:lnTo>
                  <a:lnTo>
                    <a:pt x="242" y="143"/>
                  </a:lnTo>
                  <a:lnTo>
                    <a:pt x="246" y="154"/>
                  </a:lnTo>
                  <a:lnTo>
                    <a:pt x="246" y="161"/>
                  </a:lnTo>
                  <a:lnTo>
                    <a:pt x="243" y="163"/>
                  </a:lnTo>
                  <a:lnTo>
                    <a:pt x="237" y="162"/>
                  </a:lnTo>
                  <a:lnTo>
                    <a:pt x="227" y="158"/>
                  </a:lnTo>
                  <a:lnTo>
                    <a:pt x="217" y="152"/>
                  </a:lnTo>
                  <a:lnTo>
                    <a:pt x="207" y="143"/>
                  </a:lnTo>
                  <a:lnTo>
                    <a:pt x="200" y="133"/>
                  </a:lnTo>
                  <a:lnTo>
                    <a:pt x="196" y="122"/>
                  </a:lnTo>
                  <a:lnTo>
                    <a:pt x="193" y="117"/>
                  </a:lnTo>
                  <a:lnTo>
                    <a:pt x="186" y="114"/>
                  </a:lnTo>
                  <a:lnTo>
                    <a:pt x="172" y="117"/>
                  </a:lnTo>
                  <a:lnTo>
                    <a:pt x="167" y="121"/>
                  </a:lnTo>
                  <a:lnTo>
                    <a:pt x="163" y="128"/>
                  </a:lnTo>
                  <a:lnTo>
                    <a:pt x="157" y="137"/>
                  </a:lnTo>
                  <a:lnTo>
                    <a:pt x="150" y="147"/>
                  </a:lnTo>
                  <a:lnTo>
                    <a:pt x="144" y="151"/>
                  </a:lnTo>
                  <a:lnTo>
                    <a:pt x="135" y="148"/>
                  </a:lnTo>
                  <a:lnTo>
                    <a:pt x="129" y="140"/>
                  </a:lnTo>
                  <a:lnTo>
                    <a:pt x="124" y="130"/>
                  </a:lnTo>
                  <a:lnTo>
                    <a:pt x="122" y="124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94" y="124"/>
                  </a:lnTo>
                  <a:lnTo>
                    <a:pt x="92" y="121"/>
                  </a:lnTo>
                  <a:lnTo>
                    <a:pt x="93" y="118"/>
                  </a:lnTo>
                  <a:lnTo>
                    <a:pt x="100" y="111"/>
                  </a:lnTo>
                  <a:lnTo>
                    <a:pt x="103" y="110"/>
                  </a:lnTo>
                  <a:lnTo>
                    <a:pt x="107" y="110"/>
                  </a:lnTo>
                  <a:lnTo>
                    <a:pt x="109" y="109"/>
                  </a:lnTo>
                  <a:lnTo>
                    <a:pt x="108" y="104"/>
                  </a:lnTo>
                  <a:lnTo>
                    <a:pt x="105" y="98"/>
                  </a:lnTo>
                  <a:lnTo>
                    <a:pt x="101" y="92"/>
                  </a:lnTo>
                  <a:lnTo>
                    <a:pt x="97" y="88"/>
                  </a:lnTo>
                  <a:lnTo>
                    <a:pt x="94" y="84"/>
                  </a:lnTo>
                  <a:lnTo>
                    <a:pt x="89" y="80"/>
                  </a:lnTo>
                  <a:lnTo>
                    <a:pt x="81" y="74"/>
                  </a:lnTo>
                  <a:lnTo>
                    <a:pt x="67" y="70"/>
                  </a:lnTo>
                  <a:lnTo>
                    <a:pt x="60" y="69"/>
                  </a:lnTo>
                  <a:lnTo>
                    <a:pt x="56" y="69"/>
                  </a:lnTo>
                  <a:lnTo>
                    <a:pt x="53" y="67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7" y="58"/>
                  </a:lnTo>
                  <a:lnTo>
                    <a:pt x="38" y="59"/>
                  </a:lnTo>
                  <a:lnTo>
                    <a:pt x="29" y="61"/>
                  </a:lnTo>
                  <a:lnTo>
                    <a:pt x="22" y="61"/>
                  </a:lnTo>
                  <a:lnTo>
                    <a:pt x="19" y="58"/>
                  </a:lnTo>
                  <a:lnTo>
                    <a:pt x="21" y="52"/>
                  </a:lnTo>
                  <a:lnTo>
                    <a:pt x="29" y="36"/>
                  </a:lnTo>
                  <a:lnTo>
                    <a:pt x="32" y="33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29" y="26"/>
                  </a:lnTo>
                  <a:lnTo>
                    <a:pt x="25" y="25"/>
                  </a:lnTo>
                  <a:lnTo>
                    <a:pt x="19" y="24"/>
                  </a:lnTo>
                  <a:lnTo>
                    <a:pt x="12" y="22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1" y="2365328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1" y="3486209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4203886-6CA4-0547-956B-38F667B9B3EC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115B212-B59F-C34A-BACB-F6125CFCF003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A3EB839-4244-B742-BEB0-7AE689E89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03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36840" y="2104776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840" y="3245177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8C5176-E9C9-F64B-9490-00690968D402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EBBFEA-CA44-7246-A954-0FEBDA9DA844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EDBEB-8386-E748-B4CF-E735BEC58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78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o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93973-BD6C-784B-8E08-0B1331950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9997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EFAFAC-6F58-8D4B-A393-472572799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2353" y="1567871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E1F664-6460-F14E-9163-03CA55C19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77617" y="3015244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51B135-EB9F-5943-B215-E040250ED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353" y="4615534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5BC9FF-601D-7C4F-A334-39552F7351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827365"/>
            <a:ext cx="2374336" cy="441325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F6285"/>
                </a:solidFill>
              </a:defRPr>
            </a:lvl1pPr>
            <a:lvl2pPr>
              <a:defRPr>
                <a:solidFill>
                  <a:srgbClr val="0F6285"/>
                </a:solidFill>
              </a:defRPr>
            </a:lvl2pPr>
            <a:lvl3pPr>
              <a:defRPr>
                <a:solidFill>
                  <a:srgbClr val="0F6285"/>
                </a:solidFill>
              </a:defRPr>
            </a:lvl3pPr>
            <a:lvl4pPr>
              <a:defRPr>
                <a:solidFill>
                  <a:srgbClr val="0F6285"/>
                </a:solidFill>
              </a:defRPr>
            </a:lvl4pPr>
            <a:lvl5pPr>
              <a:defRPr>
                <a:solidFill>
                  <a:srgbClr val="0F6285"/>
                </a:solidFill>
              </a:defRPr>
            </a:lvl5pPr>
          </a:lstStyle>
          <a:p>
            <a:pPr lvl="0"/>
            <a:r>
              <a:rPr lang="en-US" dirty="0"/>
              <a:t>Click to edit Master GOAL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6955E0-378D-2846-A3BA-BFE1A399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85481B-0C9B-BC45-823C-8410FBCE1287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BCB8B6-3929-F54C-821A-95C7D6AD8BA4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C02C3F-92B0-A949-AF1B-76319AB69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131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chart examples…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5F258A-4E09-F045-89D2-F25A79903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1" y="2365328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CCFB712-5581-984D-9B91-38823BD68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1" y="3882241"/>
            <a:ext cx="2231571" cy="87098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This is sample text. Insert your desired text here.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02C653-E977-9F40-A8B8-C6CD6656735E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197A26-AAC0-EC47-A43D-ECD4B5D592C7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4C590-CEDF-8140-9C57-28FFB822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70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another chart elements…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A0DB15E-4B51-F94B-BBA5-0ACE8283BB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9068" y="2399657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E0F616F-D559-3F43-B93A-5F462A9AEA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9068" y="3278197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5335F14-13D7-B044-8EAE-33C5060761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9068" y="4156739"/>
            <a:ext cx="2231571" cy="720063"/>
          </a:xfrm>
        </p:spPr>
        <p:txBody>
          <a:bodyPr>
            <a:normAutofit/>
          </a:bodyPr>
          <a:lstStyle>
            <a:lvl1pPr algn="l">
              <a:defRPr sz="1800"/>
            </a:lvl1pPr>
          </a:lstStyle>
          <a:p>
            <a:pPr lvl="0"/>
            <a:r>
              <a:rPr lang="en-US" dirty="0"/>
              <a:t>Insert your desired text here.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872D2E46-FA4C-7246-9745-B4D0C6DBF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5140" y="2644855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297293D6-DC2C-F244-A97C-78A99F007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19509" y="3490876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88F3319C-9963-6847-B394-7267A623D8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5140" y="4290002"/>
            <a:ext cx="986971" cy="39642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68%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BECF1F-80C3-534A-A96C-92371E3FADF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DF1B1F-2AA0-9847-BBB9-394317C19257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05284E-CC22-5649-908E-A764FF3EB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68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2AD70ED-B078-464C-9712-A44320D64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557893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icon examples…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5E7BA1-ECCB-DF46-AE6A-416519CB497C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737CB4-7CC9-BE4D-B6B6-522DC0E0EDC0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31511-8F11-0E49-9246-9F6BA3752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968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864E2E-B921-9046-9D6D-172344F39F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DD9B0-A5DB-DA4D-A0F0-86EB8CDCC3D9}"/>
              </a:ext>
            </a:extLst>
          </p:cNvPr>
          <p:cNvSpPr/>
          <p:nvPr userDrawn="1"/>
        </p:nvSpPr>
        <p:spPr>
          <a:xfrm>
            <a:off x="0" y="882316"/>
            <a:ext cx="6716275" cy="30544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4DB442-B24D-714D-8DBA-15DFBECEF99F}"/>
              </a:ext>
            </a:extLst>
          </p:cNvPr>
          <p:cNvSpPr/>
          <p:nvPr userDrawn="1"/>
        </p:nvSpPr>
        <p:spPr>
          <a:xfrm>
            <a:off x="5582478" y="127414"/>
            <a:ext cx="4995607" cy="49956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FA1D7C3-11F7-E54E-BCCE-C4C7C4A7D20D}"/>
              </a:ext>
            </a:extLst>
          </p:cNvPr>
          <p:cNvSpPr txBox="1">
            <a:spLocks/>
          </p:cNvSpPr>
          <p:nvPr userDrawn="1"/>
        </p:nvSpPr>
        <p:spPr>
          <a:xfrm>
            <a:off x="6658438" y="1909507"/>
            <a:ext cx="3245877" cy="2229132"/>
          </a:xfrm>
          <a:prstGeom prst="rect">
            <a:avLst/>
          </a:prstGeom>
        </p:spPr>
        <p:txBody>
          <a:bodyPr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93813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CA" sz="1500" dirty="0"/>
              <a:t>Mitacs is a </a:t>
            </a:r>
            <a:r>
              <a:rPr lang="en-CA" sz="1500" b="1" dirty="0">
                <a:solidFill>
                  <a:srgbClr val="FF9600"/>
                </a:solidFill>
              </a:rPr>
              <a:t>catalyzing force </a:t>
            </a:r>
            <a:r>
              <a:rPr lang="en-CA" sz="1500" dirty="0"/>
              <a:t>in the Canadian innovation ecosystem. </a:t>
            </a:r>
            <a:br>
              <a:rPr lang="en-CA" sz="1500" dirty="0"/>
            </a:br>
            <a:r>
              <a:rPr lang="en-CA" sz="1500" dirty="0"/>
              <a:t>We will build a world-class, diverse community of innovators through our collaborative model, attracting and deploying top talent to industry, and matching need with expertise to create ambitious solutions to real-world challenges.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C9989-50FE-214B-8F7D-701100460EC5}"/>
              </a:ext>
            </a:extLst>
          </p:cNvPr>
          <p:cNvSpPr txBox="1"/>
          <p:nvPr userDrawn="1"/>
        </p:nvSpPr>
        <p:spPr>
          <a:xfrm>
            <a:off x="1276820" y="1040868"/>
            <a:ext cx="30428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PURPOSE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B8F64-A16C-FF46-A6D5-9B1DB23B25AE}"/>
              </a:ext>
            </a:extLst>
          </p:cNvPr>
          <p:cNvSpPr txBox="1"/>
          <p:nvPr userDrawn="1"/>
        </p:nvSpPr>
        <p:spPr>
          <a:xfrm>
            <a:off x="6739858" y="1122319"/>
            <a:ext cx="28115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A01BB-E941-B048-A388-A3BEAE21DBCA}"/>
              </a:ext>
            </a:extLst>
          </p:cNvPr>
          <p:cNvSpPr txBox="1"/>
          <p:nvPr userDrawn="1"/>
        </p:nvSpPr>
        <p:spPr>
          <a:xfrm>
            <a:off x="1296959" y="1816104"/>
            <a:ext cx="362050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Mitacs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empowers</a:t>
            </a:r>
            <a:r>
              <a:rPr lang="en-CA" sz="1500" dirty="0">
                <a:solidFill>
                  <a:schemeClr val="accent2"/>
                </a:solidFill>
                <a:latin typeface="Lato" panose="020F0502020204030203" pitchFamily="34" charset="77"/>
              </a:rPr>
              <a:t> Canadian innovation through partnerships that deliver solutions to our most pressing problems. We drive economic growth, productivity, and meaningful change to improve quality of life for all Canadians.</a:t>
            </a:r>
          </a:p>
          <a:p>
            <a:endParaRPr lang="en-US" sz="1500" dirty="0">
              <a:solidFill>
                <a:schemeClr val="accent2"/>
              </a:solidFill>
              <a:latin typeface="Lato" panose="020F05020202040302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B88E6B-8EB1-A040-90CC-3AD060203183}"/>
              </a:ext>
            </a:extLst>
          </p:cNvPr>
          <p:cNvSpPr/>
          <p:nvPr userDrawn="1"/>
        </p:nvSpPr>
        <p:spPr>
          <a:xfrm>
            <a:off x="3140611" y="3039576"/>
            <a:ext cx="3561752" cy="3561752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97B62-6010-0145-A4B7-570F42D342C4}"/>
              </a:ext>
            </a:extLst>
          </p:cNvPr>
          <p:cNvSpPr txBox="1"/>
          <p:nvPr userDrawn="1"/>
        </p:nvSpPr>
        <p:spPr>
          <a:xfrm>
            <a:off x="3847089" y="3936730"/>
            <a:ext cx="22669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000" b="1" dirty="0">
                <a:solidFill>
                  <a:srgbClr val="FF9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VISION</a:t>
            </a:r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24775E-1E62-7A43-9C7F-0BAAC219A72B}"/>
              </a:ext>
            </a:extLst>
          </p:cNvPr>
          <p:cNvSpPr txBox="1"/>
          <p:nvPr userDrawn="1"/>
        </p:nvSpPr>
        <p:spPr>
          <a:xfrm>
            <a:off x="3943651" y="4740485"/>
            <a:ext cx="2808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>
                <a:latin typeface="Lato" panose="020F0502020204030203" pitchFamily="34" charset="77"/>
              </a:rPr>
              <a:t>Canadian innovation </a:t>
            </a:r>
            <a:br>
              <a:rPr lang="en-CA" sz="1500" dirty="0">
                <a:latin typeface="Lato" panose="020F0502020204030203" pitchFamily="34" charset="77"/>
              </a:rPr>
            </a:br>
            <a:r>
              <a:rPr lang="en-CA" sz="1500" dirty="0">
                <a:latin typeface="Lato" panose="020F0502020204030203" pitchFamily="34" charset="77"/>
              </a:rPr>
              <a:t>will create change that </a:t>
            </a:r>
            <a:r>
              <a:rPr lang="en-CA" sz="1500" b="1" dirty="0">
                <a:solidFill>
                  <a:srgbClr val="FF9600"/>
                </a:solidFill>
                <a:latin typeface="Lato" panose="020F0502020204030203" pitchFamily="34" charset="77"/>
              </a:rPr>
              <a:t>transforms</a:t>
            </a:r>
            <a:r>
              <a:rPr lang="en-CA" sz="1500" dirty="0">
                <a:latin typeface="Lato" panose="020F0502020204030203" pitchFamily="34" charset="77"/>
              </a:rPr>
              <a:t> the world. </a:t>
            </a:r>
          </a:p>
        </p:txBody>
      </p:sp>
    </p:spTree>
    <p:extLst>
      <p:ext uri="{BB962C8B-B14F-4D97-AF65-F5344CB8AC3E}">
        <p14:creationId xmlns:p14="http://schemas.microsoft.com/office/powerpoint/2010/main" val="28601933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e %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453F-0E03-9F41-8F5B-81CA7C74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Here you have pie graphs for ALL 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CE134A-1760-2142-8A3B-9588B555041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99E6AD-3DBB-1F47-AE28-AC7D558E2ECA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A277DD-4C6B-9343-A079-FB9915921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46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 Element Examp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89FA09-EA56-A44C-8669-C9E726758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067" y="603214"/>
            <a:ext cx="9144000" cy="54229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Here you have some graphic elements…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E77D28-5F94-4C49-9230-F440B0786E51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C4FFF6-4AFA-E444-B975-97553A50A8C8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567381-EADA-7E4B-8849-349898448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1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9DEE89-A564-1A47-808D-D095DD3BA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6" y="3156439"/>
            <a:ext cx="2743201" cy="3701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B8E3B-9FE1-8B40-B81F-3983716AE71C}"/>
              </a:ext>
            </a:extLst>
          </p:cNvPr>
          <p:cNvSpPr/>
          <p:nvPr/>
        </p:nvSpPr>
        <p:spPr>
          <a:xfrm>
            <a:off x="9448807" y="2839400"/>
            <a:ext cx="27431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A1F961-0DA6-1940-A41E-7B3DC73A2EA4}"/>
              </a:ext>
            </a:extLst>
          </p:cNvPr>
          <p:cNvSpPr/>
          <p:nvPr/>
        </p:nvSpPr>
        <p:spPr>
          <a:xfrm>
            <a:off x="9448799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7F57E-BE9F-D144-B116-044A3DA15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6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668CF1A-98B8-D541-A99D-26A6FB3A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D76724-9F1A-194E-96A3-7FF5F7DBE213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C31AF3-6A51-E143-9865-5DAD122D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54E42FC-77F6-7B45-88F6-D5778F68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6229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2B5B99-7F8F-F84E-9A71-6DAF8DD5350A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E9C3FF-C826-634E-8B60-F955B4CBB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7" y="0"/>
            <a:ext cx="2743199" cy="315643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0A3B89-C150-1745-AB14-C0C7FC81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D0E8D-4433-4440-BA0C-A5D48EBE665F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74AD-ED24-6D48-96CE-DCF9B0C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" y="36514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8B1E8D-1249-4144-94F0-727CF74F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3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404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98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304800"/>
            <a:ext cx="10972800" cy="411162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204" y="752485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155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0BDCBB-4ACD-514F-9464-FCB2B65B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11"/>
            <a:ext cx="12192000" cy="13763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FAC41D-C925-724E-AEBC-BAEDB5CA8288}"/>
              </a:ext>
            </a:extLst>
          </p:cNvPr>
          <p:cNvSpPr/>
          <p:nvPr/>
        </p:nvSpPr>
        <p:spPr>
          <a:xfrm rot="16200000">
            <a:off x="5407817" y="-5414965"/>
            <a:ext cx="1376364" cy="12192003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5000"/>
                </a:schemeClr>
              </a:gs>
              <a:gs pos="100000">
                <a:srgbClr val="6B848B">
                  <a:alpha val="6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77378-F750-DB47-87B4-A537815F7076}"/>
              </a:ext>
            </a:extLst>
          </p:cNvPr>
          <p:cNvSpPr/>
          <p:nvPr/>
        </p:nvSpPr>
        <p:spPr>
          <a:xfrm rot="16200000">
            <a:off x="5407817" y="-3846439"/>
            <a:ext cx="1376364" cy="12192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882C80-E1B0-8B47-B945-EAB32B6F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1104265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C84CD6-502F-DA42-951E-FC97C382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9" y="365141"/>
            <a:ext cx="7842244" cy="54229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D0968FB-94B5-6548-8848-3FF673E3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CACDAE-8EA4-5B4E-BB76-BE1940C73E96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9EDD74-AC27-894A-9B0F-84D7B877B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10" r="-56392"/>
          <a:stretch/>
        </p:blipFill>
        <p:spPr>
          <a:xfrm rot="10800000">
            <a:off x="4609432" y="0"/>
            <a:ext cx="7582568" cy="1369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65C8A-40FC-B74F-87E6-8F610A9D2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421" r="27086"/>
          <a:stretch/>
        </p:blipFill>
        <p:spPr>
          <a:xfrm rot="10800000">
            <a:off x="6478777" y="0"/>
            <a:ext cx="5713225" cy="1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47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A552A7-302A-BD4F-937F-9647033534BC}"/>
              </a:ext>
            </a:extLst>
          </p:cNvPr>
          <p:cNvSpPr/>
          <p:nvPr/>
        </p:nvSpPr>
        <p:spPr>
          <a:xfrm rot="16200000">
            <a:off x="5407817" y="-5407824"/>
            <a:ext cx="1376364" cy="12192003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85000"/>
                </a:schemeClr>
              </a:gs>
              <a:gs pos="100000">
                <a:srgbClr val="6B848B">
                  <a:lumMod val="100000"/>
                  <a:alpha val="49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825625"/>
            <a:ext cx="799719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7BE797-B841-7C47-83C8-A8E6E41E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9DA64-6EE3-2C41-848E-27E64A877296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FFA2B4-F286-CB46-AC75-E01AC275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10" r="-56392"/>
          <a:stretch/>
        </p:blipFill>
        <p:spPr>
          <a:xfrm rot="10800000">
            <a:off x="4609432" y="0"/>
            <a:ext cx="7582568" cy="1369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948EF9-EDD9-B04B-B79B-0F580D138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421" r="27086"/>
          <a:stretch/>
        </p:blipFill>
        <p:spPr>
          <a:xfrm rot="10800000">
            <a:off x="6478777" y="0"/>
            <a:ext cx="5713225" cy="13692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9" y="365141"/>
            <a:ext cx="7842244" cy="54229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00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A1C92-52CA-3D40-A81E-D0E2455A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6" y="0"/>
            <a:ext cx="8128001" cy="68579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2E2D8A-07B8-824B-844F-88018AD65B73}"/>
              </a:ext>
            </a:extLst>
          </p:cNvPr>
          <p:cNvSpPr/>
          <p:nvPr/>
        </p:nvSpPr>
        <p:spPr>
          <a:xfrm>
            <a:off x="4063999" y="-1"/>
            <a:ext cx="8128000" cy="6858001"/>
          </a:xfrm>
          <a:prstGeom prst="rect">
            <a:avLst/>
          </a:prstGeom>
          <a:gradFill flip="none" rotWithShape="1">
            <a:gsLst>
              <a:gs pos="37000">
                <a:schemeClr val="accent1">
                  <a:alpha val="86000"/>
                </a:schemeClr>
              </a:gs>
              <a:gs pos="100000">
                <a:srgbClr val="6B848B">
                  <a:lumMod val="100000"/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EB619E-1D0C-FA4D-9E30-1069FAD4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914900" cy="1011238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00002"/>
            <a:ext cx="4641848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23063" y="1376363"/>
            <a:ext cx="4481512" cy="40497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26AC4B9-A9EF-4E42-AE47-4FEB4C65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B5247F-E025-4847-BA16-B1768E4B8969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73443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34F9-D6BE-A948-8787-EB919A31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365130"/>
            <a:ext cx="5257800" cy="977896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259F17-E1FF-E04F-B73C-03CA20AB0A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8200" y="0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200" y="2286001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8200" y="4572001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00" y="1800000"/>
            <a:ext cx="5257800" cy="3879850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5865B5-619D-A944-8626-878D3EC9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CAAC2-C4A8-BF40-907A-0390079DD50A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99933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34F9-D6BE-A948-8787-EB919A31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933" y="365129"/>
            <a:ext cx="5257800" cy="13255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259F17-E1FF-E04F-B73C-03CA20AB0A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600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6840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5933" y="2022475"/>
            <a:ext cx="5257800" cy="3879850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2BC56A-E086-C74A-9BFE-CE294DF4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BB1C6-73F5-564C-8ECA-ACEAA082EA42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368709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8F6E3B-D5FC-DA47-8BF4-49CDFA2AD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5" r="5814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64818F-B110-E246-BCB7-2BBA3B056E39}"/>
              </a:ext>
            </a:extLst>
          </p:cNvPr>
          <p:cNvSpPr/>
          <p:nvPr/>
        </p:nvSpPr>
        <p:spPr>
          <a:xfrm rot="5400000">
            <a:off x="4381499" y="-952502"/>
            <a:ext cx="3429000" cy="12192003"/>
          </a:xfrm>
          <a:prstGeom prst="rect">
            <a:avLst/>
          </a:prstGeom>
          <a:gradFill flip="none" rotWithShape="1">
            <a:gsLst>
              <a:gs pos="86000">
                <a:schemeClr val="accent1">
                  <a:alpha val="92000"/>
                </a:schemeClr>
              </a:gs>
              <a:gs pos="0">
                <a:srgbClr val="6B848B">
                  <a:lumMod val="100000"/>
                  <a:alpha val="8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93F808-5B3E-8D4C-B140-CB525EAC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29F6F-3528-0A49-9BD0-AC94BEE285B2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mitacs.ca</a:t>
            </a:r>
            <a:r>
              <a:rPr lang="en-US" sz="1200" dirty="0">
                <a:solidFill>
                  <a:schemeClr val="bg1"/>
                </a:solidFill>
              </a:rPr>
              <a:t> |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136576-7BD0-564E-BB89-1500BFDE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365137"/>
            <a:ext cx="10823581" cy="55943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57406"/>
            <a:ext cx="10823580" cy="153955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500"/>
            </a:lvl1pPr>
            <a:lvl2pPr>
              <a:defRPr sz="1351"/>
            </a:lvl2pPr>
            <a:lvl3pPr>
              <a:defRPr sz="12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64" y="373286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22664" y="373286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83340" y="373286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44014" y="373286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01891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7FB584-892D-FE42-92B2-C78E126C6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72" r="912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A71DF4B-DE60-C740-8E82-40C0EA3FB3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7EF668-B1EA-C148-942B-3A49E099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91150-CAA9-C348-B7F0-22EAE590AC14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mitacs.ca</a:t>
            </a:r>
            <a:r>
              <a:rPr lang="en-US" sz="1200" dirty="0">
                <a:solidFill>
                  <a:schemeClr val="bg1"/>
                </a:solidFill>
              </a:rPr>
              <a:t> |</a:t>
            </a:r>
          </a:p>
        </p:txBody>
      </p:sp>
      <p:sp>
        <p:nvSpPr>
          <p:cNvPr id="11" name="Title 48">
            <a:extLst>
              <a:ext uri="{FF2B5EF4-FFF2-40B4-BE49-F238E27FC236}">
                <a16:creationId xmlns:a16="http://schemas.microsoft.com/office/drawing/2014/main" id="{9C068CD6-2532-3745-94CC-7575A26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1" y="363612"/>
            <a:ext cx="11404099" cy="529039"/>
          </a:xfrm>
        </p:spPr>
        <p:txBody>
          <a:bodyPr anchor="t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ED2F1D-45AD-5A41-AE4B-43BBFC2C20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1" y="1138237"/>
            <a:ext cx="11054848" cy="4906963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9211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corne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78D15F-25A4-0E4F-977E-276EA070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41"/>
            <a:ext cx="10509251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9EE308-26EC-CF4F-A341-27BEA460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75397"/>
            <a:ext cx="1050925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71CA9-E79C-9F45-8150-6B51A080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51749" y="2217756"/>
            <a:ext cx="4929439" cy="4351079"/>
          </a:xfrm>
          <a:prstGeom prst="rect">
            <a:avLst/>
          </a:prstGeom>
          <a:effectLst/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616D83-5743-C041-BBB4-404EB7CD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BBFBA-597F-6644-A860-64D4F71F933C}"/>
              </a:ext>
            </a:extLst>
          </p:cNvPr>
          <p:cNvSpPr txBox="1"/>
          <p:nvPr/>
        </p:nvSpPr>
        <p:spPr>
          <a:xfrm>
            <a:off x="838200" y="6400419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29042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782893-EE4D-7946-97A4-ED8B3D73BD4F}"/>
              </a:ext>
            </a:extLst>
          </p:cNvPr>
          <p:cNvSpPr/>
          <p:nvPr/>
        </p:nvSpPr>
        <p:spPr>
          <a:xfrm>
            <a:off x="2052320" y="1211333"/>
            <a:ext cx="2424853" cy="1818640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CEAC59-EB50-804D-8DF4-68743928F889}"/>
              </a:ext>
            </a:extLst>
          </p:cNvPr>
          <p:cNvSpPr/>
          <p:nvPr/>
        </p:nvSpPr>
        <p:spPr>
          <a:xfrm>
            <a:off x="4748108" y="1211333"/>
            <a:ext cx="2424853" cy="1818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58FAD-799E-FC4E-8443-37678E3DACD9}"/>
              </a:ext>
            </a:extLst>
          </p:cNvPr>
          <p:cNvSpPr/>
          <p:nvPr/>
        </p:nvSpPr>
        <p:spPr>
          <a:xfrm>
            <a:off x="7443896" y="1211333"/>
            <a:ext cx="2424853" cy="181864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AA52E3-F5F2-CF4A-8E2D-B1FA0D61ABDA}"/>
              </a:ext>
            </a:extLst>
          </p:cNvPr>
          <p:cNvSpPr/>
          <p:nvPr/>
        </p:nvSpPr>
        <p:spPr>
          <a:xfrm>
            <a:off x="2052320" y="3192533"/>
            <a:ext cx="2424853" cy="1818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45615-D9BF-BF4C-B66E-FE111204345B}"/>
              </a:ext>
            </a:extLst>
          </p:cNvPr>
          <p:cNvSpPr/>
          <p:nvPr/>
        </p:nvSpPr>
        <p:spPr>
          <a:xfrm>
            <a:off x="4748108" y="3192533"/>
            <a:ext cx="2424853" cy="181864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5B4900-8467-5C40-9FFA-C9BDA10210AD}"/>
              </a:ext>
            </a:extLst>
          </p:cNvPr>
          <p:cNvSpPr/>
          <p:nvPr/>
        </p:nvSpPr>
        <p:spPr>
          <a:xfrm>
            <a:off x="7443896" y="3192533"/>
            <a:ext cx="2424853" cy="1818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78672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746E3F1-0716-F448-BEF2-5670D83FC842}"/>
              </a:ext>
            </a:extLst>
          </p:cNvPr>
          <p:cNvGrpSpPr/>
          <p:nvPr/>
        </p:nvGrpSpPr>
        <p:grpSpPr>
          <a:xfrm>
            <a:off x="281096" y="407648"/>
            <a:ext cx="3542453" cy="2451101"/>
            <a:chOff x="833120" y="376779"/>
            <a:chExt cx="2656840" cy="2451101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DE8B8B2-BE28-6E4E-9118-14CD6F9E11C5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429B86-E9D7-4249-B5EA-3C3A3E32263A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3698B6-3674-F349-806E-4F2B5EFD4AB0}"/>
              </a:ext>
            </a:extLst>
          </p:cNvPr>
          <p:cNvGrpSpPr/>
          <p:nvPr/>
        </p:nvGrpSpPr>
        <p:grpSpPr>
          <a:xfrm>
            <a:off x="4064000" y="407648"/>
            <a:ext cx="3542453" cy="2451101"/>
            <a:chOff x="833120" y="376779"/>
            <a:chExt cx="2656840" cy="2451101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0135A7F9-A6FB-7640-8368-E78F4813362E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270866-BDC9-1A45-83CD-BAE019CB8144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E0DD1-7666-EA4E-B877-565362A561CB}"/>
              </a:ext>
            </a:extLst>
          </p:cNvPr>
          <p:cNvGrpSpPr/>
          <p:nvPr/>
        </p:nvGrpSpPr>
        <p:grpSpPr>
          <a:xfrm>
            <a:off x="7989148" y="407648"/>
            <a:ext cx="3542453" cy="2451101"/>
            <a:chOff x="833120" y="376779"/>
            <a:chExt cx="2656840" cy="2451101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49FE0555-78A6-3B4B-B896-173F44D1C348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764FDF-D962-0C4F-BF6A-4011B9BC2910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D97BB5-7A2C-5040-B0C7-8AB933640FB6}"/>
              </a:ext>
            </a:extLst>
          </p:cNvPr>
          <p:cNvGrpSpPr/>
          <p:nvPr/>
        </p:nvGrpSpPr>
        <p:grpSpPr>
          <a:xfrm>
            <a:off x="281096" y="3562202"/>
            <a:ext cx="3542453" cy="2451101"/>
            <a:chOff x="833120" y="376779"/>
            <a:chExt cx="2656840" cy="2451101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021BCCE5-8774-F947-AC36-6BFB16E884C9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954B34-DE44-4A4E-B34A-F6114EB7EE3B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83F681-1FF8-3F48-B518-723BA6E1827F}"/>
              </a:ext>
            </a:extLst>
          </p:cNvPr>
          <p:cNvGrpSpPr/>
          <p:nvPr/>
        </p:nvGrpSpPr>
        <p:grpSpPr>
          <a:xfrm>
            <a:off x="4064000" y="3562186"/>
            <a:ext cx="3542453" cy="2451100"/>
            <a:chOff x="833120" y="376779"/>
            <a:chExt cx="2656840" cy="2451100"/>
          </a:xfrm>
        </p:grpSpPr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D71ECC6E-70CC-2F43-804F-DDB0C8A6B8EF}"/>
                </a:ext>
              </a:extLst>
            </p:cNvPr>
            <p:cNvSpPr/>
            <p:nvPr/>
          </p:nvSpPr>
          <p:spPr>
            <a:xfrm rot="10800000">
              <a:off x="833120" y="2458719"/>
              <a:ext cx="426720" cy="369160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CA60F2-F229-F146-9280-99E1FBC1E04D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37709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71" userDrawn="1">
          <p15:clr>
            <a:srgbClr val="FBAE40"/>
          </p15:clr>
        </p15:guide>
        <p15:guide id="3" orient="horz" pos="19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1940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FA5A0A-0B5B-C048-8EF5-87638DA17805}"/>
              </a:ext>
            </a:extLst>
          </p:cNvPr>
          <p:cNvGrpSpPr/>
          <p:nvPr/>
        </p:nvGrpSpPr>
        <p:grpSpPr>
          <a:xfrm>
            <a:off x="281096" y="407648"/>
            <a:ext cx="3542453" cy="2451101"/>
            <a:chOff x="210820" y="407631"/>
            <a:chExt cx="2656840" cy="2451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429B86-E9D7-4249-B5EA-3C3A3E32263A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DE8B8B2-BE28-6E4E-9118-14CD6F9E11C5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413629-5D07-3E42-A727-16782C1CA849}"/>
              </a:ext>
            </a:extLst>
          </p:cNvPr>
          <p:cNvGrpSpPr/>
          <p:nvPr/>
        </p:nvGrpSpPr>
        <p:grpSpPr>
          <a:xfrm>
            <a:off x="4151348" y="407648"/>
            <a:ext cx="3542453" cy="2451101"/>
            <a:chOff x="210820" y="407631"/>
            <a:chExt cx="2656840" cy="24511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B1D38F-827B-4240-89A7-BEA89E22171B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CED98D94-8491-044F-8777-74C24F94407B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CE5C4B-63E8-AD4F-9152-1CD9D955C02E}"/>
              </a:ext>
            </a:extLst>
          </p:cNvPr>
          <p:cNvGrpSpPr/>
          <p:nvPr/>
        </p:nvGrpSpPr>
        <p:grpSpPr>
          <a:xfrm>
            <a:off x="7879832" y="407648"/>
            <a:ext cx="3542453" cy="2451101"/>
            <a:chOff x="210820" y="407631"/>
            <a:chExt cx="2656840" cy="24511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0F6B39-C05E-2747-8D81-FCF63F852D8F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5F303024-8FA8-6E49-AE33-5396F90979FB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A78F25-E778-F34B-B220-75CA70D7884B}"/>
              </a:ext>
            </a:extLst>
          </p:cNvPr>
          <p:cNvGrpSpPr/>
          <p:nvPr/>
        </p:nvGrpSpPr>
        <p:grpSpPr>
          <a:xfrm>
            <a:off x="281096" y="3310337"/>
            <a:ext cx="3542453" cy="2451101"/>
            <a:chOff x="210820" y="407631"/>
            <a:chExt cx="2656840" cy="245110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768E-695A-C647-BF79-2350E7527EB1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EF3ACEA1-BF0E-9441-AEFC-5E70CD3CD300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AEAC340-F068-1A44-BECC-CB03D2E2ADC5}"/>
              </a:ext>
            </a:extLst>
          </p:cNvPr>
          <p:cNvGrpSpPr/>
          <p:nvPr/>
        </p:nvGrpSpPr>
        <p:grpSpPr>
          <a:xfrm>
            <a:off x="4151348" y="3310337"/>
            <a:ext cx="3542453" cy="2451101"/>
            <a:chOff x="210820" y="407631"/>
            <a:chExt cx="2656840" cy="245110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6D6FA4-27BA-F145-8833-2FF6F739355C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BB39C704-E42D-6446-B08A-357EE097497A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516369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71" userDrawn="1">
          <p15:clr>
            <a:srgbClr val="FBAE40"/>
          </p15:clr>
        </p15:guide>
        <p15:guide id="3" orient="horz" pos="191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B9FD7-6774-4544-AA7A-BEEAE6B7D959}"/>
              </a:ext>
            </a:extLst>
          </p:cNvPr>
          <p:cNvGrpSpPr/>
          <p:nvPr/>
        </p:nvGrpSpPr>
        <p:grpSpPr>
          <a:xfrm>
            <a:off x="818404" y="407631"/>
            <a:ext cx="10652565" cy="2388028"/>
            <a:chOff x="613801" y="407631"/>
            <a:chExt cx="7989424" cy="238802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0F6B39-C05E-2747-8D81-FCF63F852D8F}"/>
                </a:ext>
              </a:extLst>
            </p:cNvPr>
            <p:cNvSpPr/>
            <p:nvPr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A4933A35-F236-8D40-AA4A-406EFBA383F8}"/>
                </a:ext>
              </a:extLst>
            </p:cNvPr>
            <p:cNvSpPr/>
            <p:nvPr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678EC6-6DAD-564D-8B2C-2A91E96E3055}"/>
              </a:ext>
            </a:extLst>
          </p:cNvPr>
          <p:cNvGrpSpPr/>
          <p:nvPr/>
        </p:nvGrpSpPr>
        <p:grpSpPr>
          <a:xfrm>
            <a:off x="818404" y="3044505"/>
            <a:ext cx="10652565" cy="2388028"/>
            <a:chOff x="613801" y="407631"/>
            <a:chExt cx="7989424" cy="23880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DC26B7-CC0A-A34B-A912-9C1CBF66DA8B}"/>
                </a:ext>
              </a:extLst>
            </p:cNvPr>
            <p:cNvSpPr/>
            <p:nvPr/>
          </p:nvSpPr>
          <p:spPr>
            <a:xfrm>
              <a:off x="613801" y="407631"/>
              <a:ext cx="7989424" cy="20819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0B20CDD3-228F-CE4F-84C1-8B7C54A10840}"/>
                </a:ext>
              </a:extLst>
            </p:cNvPr>
            <p:cNvSpPr/>
            <p:nvPr/>
          </p:nvSpPr>
          <p:spPr>
            <a:xfrm rot="10800000">
              <a:off x="4421207" y="2489572"/>
              <a:ext cx="374613" cy="30608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115462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71" userDrawn="1">
          <p15:clr>
            <a:srgbClr val="FBAE40"/>
          </p15:clr>
        </p15:guide>
        <p15:guide id="3" orient="horz" pos="191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43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1"/>
            <a:ext cx="7772400" cy="424732"/>
          </a:xfr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DE3323-7BB5-C847-BAD4-EBB8D58A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255489" y="2529987"/>
            <a:ext cx="4961919" cy="4357765"/>
          </a:xfrm>
          <a:prstGeom prst="rect">
            <a:avLst/>
          </a:prstGeom>
        </p:spPr>
      </p:pic>
      <p:sp>
        <p:nvSpPr>
          <p:cNvPr id="71" name="Freeform 39">
            <a:extLst>
              <a:ext uri="{FF2B5EF4-FFF2-40B4-BE49-F238E27FC236}">
                <a16:creationId xmlns:a16="http://schemas.microsoft.com/office/drawing/2014/main" id="{54642FF8-75DC-0D46-A409-33C56CF87633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7584701" y="2040404"/>
            <a:ext cx="7791168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6930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81" y="-16801"/>
            <a:ext cx="5686927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13" y="12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47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8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BB8DD9C-E6A7-F347-9BED-BFB55A72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9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01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50C39-3E49-8F40-80EA-2691E554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33435"/>
            <a:ext cx="4534035" cy="364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C0149-5A9A-B041-8388-8718294A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556843"/>
            <a:ext cx="7478860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81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13" y="12"/>
            <a:ext cx="8545295" cy="592923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8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9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374B28-5D08-E54E-ADF6-5B75631D5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47" y="5929247"/>
            <a:ext cx="1925052" cy="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77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6000"/>
                </a:schemeClr>
              </a:gs>
              <a:gs pos="100000">
                <a:srgbClr val="6B848B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81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13" y="12"/>
            <a:ext cx="8545295" cy="5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9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81" y="-16801"/>
            <a:ext cx="5686927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13" y="12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51" y="5929247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400" y="2691514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65" y="2736862"/>
            <a:ext cx="2913063" cy="303213"/>
          </a:xfrm>
        </p:spPr>
        <p:txBody>
          <a:bodyPr>
            <a:noAutofit/>
          </a:bodyPr>
          <a:lstStyle>
            <a:lvl1pPr algn="l">
              <a:defRPr sz="10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65" y="3498852"/>
            <a:ext cx="2913063" cy="303213"/>
          </a:xfrm>
        </p:spPr>
        <p:txBody>
          <a:bodyPr>
            <a:noAutofit/>
          </a:bodyPr>
          <a:lstStyle>
            <a:lvl1pPr algn="l">
              <a:defRPr sz="10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4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1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4" y="4282040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65" y="4222762"/>
            <a:ext cx="2913063" cy="303213"/>
          </a:xfrm>
        </p:spPr>
        <p:txBody>
          <a:bodyPr>
            <a:noAutofit/>
          </a:bodyPr>
          <a:lstStyle>
            <a:lvl1pPr algn="l">
              <a:defRPr sz="10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endParaRPr lang="en-US" sz="1351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9" y="4969399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65" y="4931422"/>
            <a:ext cx="2913063" cy="303213"/>
          </a:xfrm>
        </p:spPr>
        <p:txBody>
          <a:bodyPr>
            <a:noAutofit/>
          </a:bodyPr>
          <a:lstStyle>
            <a:lvl1pPr algn="l">
              <a:defRPr sz="105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84"/>
            <a:ext cx="6858000" cy="279435"/>
          </a:xfrm>
        </p:spPr>
        <p:txBody>
          <a:bodyPr anchor="t">
            <a:spAutoFit/>
          </a:bodyPr>
          <a:lstStyle>
            <a:lvl1pPr marL="0" indent="0" algn="l">
              <a:buNone/>
              <a:defRPr sz="1351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3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740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8" y="2822341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 userDrawn="1"/>
        </p:nvSpPr>
        <p:spPr>
          <a:xfrm>
            <a:off x="10134609" y="2822333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9" y="0"/>
            <a:ext cx="2057399" cy="315643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AB0967F-1372-1E4B-9E4E-99BA3E696AEB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043715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808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 userDrawn="1"/>
        </p:nvSpPr>
        <p:spPr>
          <a:xfrm>
            <a:off x="10132809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1007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64328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597" y="152400"/>
            <a:ext cx="4267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186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9" y="2819412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 userDrawn="1"/>
        </p:nvSpPr>
        <p:spPr>
          <a:xfrm>
            <a:off x="10132809" y="2714626"/>
            <a:ext cx="2057399" cy="1935013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 userDrawn="1"/>
        </p:nvSpPr>
        <p:spPr>
          <a:xfrm>
            <a:off x="10134600" y="-22376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1007" y="-1406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305B4-C532-5347-A678-7B928299880F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36A8871-3865-CD46-9990-59638C245633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2621258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608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 userDrawn="1"/>
        </p:nvSpPr>
        <p:spPr>
          <a:xfrm>
            <a:off x="10134607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5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79C4-6EEE-8B45-8F21-0FF50701E471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2CFE2E-16AC-E74C-BC8E-AE8775C79CE2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2351414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 userDrawn="1"/>
        </p:nvSpPr>
        <p:spPr>
          <a:xfrm>
            <a:off x="10134609" y="3429011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9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7256EB-ABC3-5841-AE15-D79A67DD7D02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5248F2-FCE3-464B-968E-72EEE8ACAFD9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135490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8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 userDrawn="1"/>
        </p:nvSpPr>
        <p:spPr>
          <a:xfrm>
            <a:off x="10134609" y="2839400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9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1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4EBAD-4BC1-8E46-B5A1-BF55C6CBD335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2122B9-5F24-354C-9359-66C34894801D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2400372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5C3B4-E1FF-BC4A-9885-B12A80F0CEC3}"/>
              </a:ext>
            </a:extLst>
          </p:cNvPr>
          <p:cNvSpPr/>
          <p:nvPr userDrawn="1"/>
        </p:nvSpPr>
        <p:spPr>
          <a:xfrm rot="16200000">
            <a:off x="5407817" y="-5407824"/>
            <a:ext cx="1376364" cy="12192003"/>
          </a:xfrm>
          <a:prstGeom prst="rect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lumMod val="75000"/>
                  <a:alpha val="4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825625"/>
            <a:ext cx="799719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1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81" y="0"/>
            <a:ext cx="5686927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13" y="12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41"/>
            <a:ext cx="10445744" cy="54229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F1C2-197C-0441-90C7-DCDCD2C4B030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2187EA-D988-6241-8AA5-4A31F820BA36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1" rIns="68580" bIns="34291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2658203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086532-1BDC-8B45-BD29-282E670B644F}"/>
              </a:ext>
            </a:extLst>
          </p:cNvPr>
          <p:cNvSpPr txBox="1"/>
          <p:nvPr userDrawn="1"/>
        </p:nvSpPr>
        <p:spPr>
          <a:xfrm>
            <a:off x="628657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0CC1DA-4A49-4C4B-AD93-3C64B9E9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anchor="b"/>
          <a:lstStyle>
            <a:lvl1pPr algn="l">
              <a:defRPr sz="825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95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2" y="2822333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 userDrawn="1"/>
        </p:nvSpPr>
        <p:spPr>
          <a:xfrm>
            <a:off x="10134603" y="2822333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3" y="0"/>
            <a:ext cx="2057399" cy="315643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AB0967F-1372-1E4B-9E4E-99BA3E696AEB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3187184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802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 userDrawn="1"/>
        </p:nvSpPr>
        <p:spPr>
          <a:xfrm>
            <a:off x="10132803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1002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36133996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3" y="2819404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 userDrawn="1"/>
        </p:nvSpPr>
        <p:spPr>
          <a:xfrm>
            <a:off x="10132803" y="2714626"/>
            <a:ext cx="2057399" cy="1935013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 userDrawn="1"/>
        </p:nvSpPr>
        <p:spPr>
          <a:xfrm>
            <a:off x="10134600" y="-22376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1002" y="-1406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305B4-C532-5347-A678-7B928299880F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36A8871-3865-CD46-9990-59638C245633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831754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602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 userDrawn="1"/>
        </p:nvSpPr>
        <p:spPr>
          <a:xfrm>
            <a:off x="10134602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599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79C4-6EEE-8B45-8F21-0FF50701E471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2CFE2E-16AC-E74C-BC8E-AE8775C79CE2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84662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6200"/>
            <a:ext cx="6705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3" y="2286000"/>
            <a:ext cx="6758516" cy="2362200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966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 userDrawn="1"/>
        </p:nvSpPr>
        <p:spPr>
          <a:xfrm>
            <a:off x="10134603" y="3429003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3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7256EB-ABC3-5841-AE15-D79A67DD7D02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5248F2-FCE3-464B-968E-72EEE8ACAFD9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585032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2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 userDrawn="1"/>
        </p:nvSpPr>
        <p:spPr>
          <a:xfrm>
            <a:off x="10134603" y="2839396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 userDrawn="1"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3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9144000" cy="54229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90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500"/>
            </a:lvl2pPr>
            <a:lvl3pPr>
              <a:lnSpc>
                <a:spcPct val="150000"/>
              </a:lnSpc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4EBAD-4BC1-8E46-B5A1-BF55C6CBD335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2122B9-5F24-354C-9359-66C34894801D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2175367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5C3B4-E1FF-BC4A-9885-B12A80F0CEC3}"/>
              </a:ext>
            </a:extLst>
          </p:cNvPr>
          <p:cNvSpPr/>
          <p:nvPr userDrawn="1"/>
        </p:nvSpPr>
        <p:spPr>
          <a:xfrm rot="16200000">
            <a:off x="5407817" y="-5407824"/>
            <a:ext cx="1376364" cy="12192003"/>
          </a:xfrm>
          <a:prstGeom prst="rect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lumMod val="75000"/>
                  <a:alpha val="4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799719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5" y="0"/>
            <a:ext cx="5686927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7" y="4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33"/>
            <a:ext cx="10445744" cy="542295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F1C2-197C-0441-90C7-DCDCD2C4B030}"/>
              </a:ext>
            </a:extLst>
          </p:cNvPr>
          <p:cNvSpPr txBox="1"/>
          <p:nvPr userDrawn="1"/>
        </p:nvSpPr>
        <p:spPr>
          <a:xfrm>
            <a:off x="628651" y="6471982"/>
            <a:ext cx="910591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9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9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9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2187EA-D988-6241-8AA5-4A31F820BA36}"/>
              </a:ext>
            </a:extLst>
          </p:cNvPr>
          <p:cNvSpPr txBox="1">
            <a:spLocks/>
          </p:cNvSpPr>
          <p:nvPr userDrawn="1"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z="825" smtClean="0"/>
              <a:pPr/>
              <a:t>‹#›</a:t>
            </a:fld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179301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867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68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1"/>
            <a:ext cx="7772400" cy="424732"/>
          </a:xfr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0DE3323-7BB5-C847-BAD4-EBB8D58A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255483" y="2529979"/>
            <a:ext cx="4961919" cy="4357765"/>
          </a:xfrm>
          <a:prstGeom prst="rect">
            <a:avLst/>
          </a:prstGeom>
        </p:spPr>
      </p:pic>
      <p:sp>
        <p:nvSpPr>
          <p:cNvPr id="71" name="Freeform 39">
            <a:extLst>
              <a:ext uri="{FF2B5EF4-FFF2-40B4-BE49-F238E27FC236}">
                <a16:creationId xmlns:a16="http://schemas.microsoft.com/office/drawing/2014/main" id="{54642FF8-75DC-0D46-A409-33C56CF87633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7584701" y="2040404"/>
            <a:ext cx="7791168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148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2B9604-8BE6-DA40-B898-C3AF98A999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437ED7-C440-B142-92F2-8F30F44D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40561-678A-A342-AA18-3960DBA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40042"/>
            <a:ext cx="7478860" cy="5317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44CA6C-D143-9A4F-B28B-C05A17BEA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-16801"/>
            <a:ext cx="5686927" cy="4452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DC6960-9B18-0F4C-9E89-CAC22AE4E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349682-2CEA-DD40-8B1A-2BE816BAF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47" y="5929239"/>
            <a:ext cx="1925052" cy="537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0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BB8DD9C-E6A7-F347-9BED-BFB55A72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79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50C39-3E49-8F40-80EA-2691E554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33435"/>
            <a:ext cx="4534035" cy="3641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C0149-5A9A-B041-8388-8718294A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556843"/>
            <a:ext cx="7478860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20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374B28-5D08-E54E-ADF6-5B75631D58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247" y="5929239"/>
            <a:ext cx="1925052" cy="5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68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A28383-7D7D-9045-9715-945FEBEC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82176" cy="68580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2F998E-5FDC-184E-A843-6F3B347BFBD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6000"/>
                </a:schemeClr>
              </a:gs>
              <a:gs pos="100000">
                <a:srgbClr val="6B848B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93C07C-1446-B348-97D7-2150013D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0"/>
            <a:ext cx="5686927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C50A-7340-BE40-B048-2CBA68F99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46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49A400-74F7-984A-98B2-0FEC3A51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200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945600C-6D23-B242-9692-FEADBA67D8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DAB050-03E3-334B-BD57-6432737C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4534035" cy="3641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81820-DD8A-C345-B7D5-FB9C66A3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40042"/>
            <a:ext cx="7478860" cy="53179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378D1B-2479-AC4B-9CE5-8FDCDAD18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05075" y="-16801"/>
            <a:ext cx="5686927" cy="44527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826CB4-1AEF-6B46-932F-3D4FCA410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46707" y="4"/>
            <a:ext cx="8545295" cy="59292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936DFE-3219-EC49-867C-C854BD675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150" y="5929239"/>
            <a:ext cx="1925052" cy="537515"/>
          </a:xfrm>
          <a:prstGeom prst="rect">
            <a:avLst/>
          </a:prstGeom>
        </p:spPr>
      </p:pic>
      <p:sp>
        <p:nvSpPr>
          <p:cNvPr id="48" name="Oval 139">
            <a:extLst>
              <a:ext uri="{FF2B5EF4-FFF2-40B4-BE49-F238E27FC236}">
                <a16:creationId xmlns:a16="http://schemas.microsoft.com/office/drawing/2014/main" id="{277E2B25-C596-E544-91A4-258B3192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265672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0" name="Graphic 69" descr="Email">
            <a:extLst>
              <a:ext uri="{FF2B5EF4-FFF2-40B4-BE49-F238E27FC236}">
                <a16:creationId xmlns:a16="http://schemas.microsoft.com/office/drawing/2014/main" id="{55B64099-B6D1-194C-BD6B-99F458E14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9400" y="2691506"/>
            <a:ext cx="397189" cy="397189"/>
          </a:xfrm>
          <a:prstGeom prst="rect">
            <a:avLst/>
          </a:prstGeom>
        </p:spPr>
      </p:pic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4B0B40D1-2DB1-0945-ACB2-54CEECBE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5259" y="273685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7" name="Oval 9">
            <a:extLst>
              <a:ext uri="{FF2B5EF4-FFF2-40B4-BE49-F238E27FC236}">
                <a16:creationId xmlns:a16="http://schemas.microsoft.com/office/drawing/2014/main" id="{3467D80D-C745-B243-8B5A-A551D92E8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339223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AFB82EB1-55DD-6948-AE36-C9A1E31B9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5259" y="3498852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3832F68-6175-A64B-B576-33A72708D451}"/>
              </a:ext>
            </a:extLst>
          </p:cNvPr>
          <p:cNvGrpSpPr/>
          <p:nvPr/>
        </p:nvGrpSpPr>
        <p:grpSpPr>
          <a:xfrm>
            <a:off x="3797584" y="3471781"/>
            <a:ext cx="246885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60" name="Freeform 93">
              <a:extLst>
                <a:ext uri="{FF2B5EF4-FFF2-40B4-BE49-F238E27FC236}">
                  <a16:creationId xmlns:a16="http://schemas.microsoft.com/office/drawing/2014/main" id="{30885E54-0A79-CE44-8690-79911929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94">
              <a:extLst>
                <a:ext uri="{FF2B5EF4-FFF2-40B4-BE49-F238E27FC236}">
                  <a16:creationId xmlns:a16="http://schemas.microsoft.com/office/drawing/2014/main" id="{2AB25D7E-2777-C849-9B69-C63578F63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95">
              <a:extLst>
                <a:ext uri="{FF2B5EF4-FFF2-40B4-BE49-F238E27FC236}">
                  <a16:creationId xmlns:a16="http://schemas.microsoft.com/office/drawing/2014/main" id="{B946289C-552F-BD4C-8449-49F05936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63" name="Oval 9">
            <a:extLst>
              <a:ext uri="{FF2B5EF4-FFF2-40B4-BE49-F238E27FC236}">
                <a16:creationId xmlns:a16="http://schemas.microsoft.com/office/drawing/2014/main" id="{CA960842-6AD9-2543-8ED4-DFB6BBC4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12774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D5795531-A69F-AC43-B7EC-1EDF52F0DE06}"/>
              </a:ext>
            </a:extLst>
          </p:cNvPr>
          <p:cNvSpPr>
            <a:spLocks/>
          </p:cNvSpPr>
          <p:nvPr/>
        </p:nvSpPr>
        <p:spPr bwMode="auto">
          <a:xfrm>
            <a:off x="3785204" y="4282032"/>
            <a:ext cx="271645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highlight>
                <a:srgbClr val="F2DA2A"/>
              </a:highlight>
            </a:endParaRPr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55AF6822-F114-304B-8A0F-FAFCD20AB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5259" y="422275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66" name="Oval 9">
            <a:extLst>
              <a:ext uri="{FF2B5EF4-FFF2-40B4-BE49-F238E27FC236}">
                <a16:creationId xmlns:a16="http://schemas.microsoft.com/office/drawing/2014/main" id="{84E69FB9-0E13-D546-BCE8-36D64AFE8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704" y="4863259"/>
            <a:ext cx="54864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EE1B6E-45D0-C847-BF37-23C6D7D7B0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58" y="4969391"/>
            <a:ext cx="245737" cy="238911"/>
          </a:xfrm>
          <a:prstGeom prst="rect">
            <a:avLst/>
          </a:prstGeom>
        </p:spPr>
      </p:pic>
      <p:sp>
        <p:nvSpPr>
          <p:cNvPr id="68" name="Text Placeholder 42">
            <a:extLst>
              <a:ext uri="{FF2B5EF4-FFF2-40B4-BE49-F238E27FC236}">
                <a16:creationId xmlns:a16="http://schemas.microsoft.com/office/drawing/2014/main" id="{1D9245C0-EC34-624A-ADBA-7D9ACB7220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5259" y="4931414"/>
            <a:ext cx="2913063" cy="303213"/>
          </a:xfrm>
        </p:spPr>
        <p:txBody>
          <a:bodyPr>
            <a:noAutofit/>
          </a:bodyPr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81"/>
            <a:ext cx="6858000" cy="279307"/>
          </a:xfrm>
        </p:spPr>
        <p:txBody>
          <a:bodyPr anchor="t">
            <a:sp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3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063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BFDF77-B508-9242-8100-C0FEECB7E191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8D9BB-EF47-8443-81FA-B5EA1ECC1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599" y="2822329"/>
            <a:ext cx="2057401" cy="4035671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AF001-0BC5-9C4E-B811-8567E866453E}"/>
              </a:ext>
            </a:extLst>
          </p:cNvPr>
          <p:cNvSpPr/>
          <p:nvPr/>
        </p:nvSpPr>
        <p:spPr>
          <a:xfrm>
            <a:off x="10134601" y="2822329"/>
            <a:ext cx="20573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C4401-D014-9849-8FE1-BC171E88DEF8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575501-399C-4F4C-B2F2-37CB696C3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AB0967F-1372-1E4B-9E4E-99BA3E696AEB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1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775200" cy="85725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468562"/>
            <a:ext cx="4775200" cy="2808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8" y="1600200"/>
            <a:ext cx="4677833" cy="838200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Century Gothic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8" y="2468562"/>
            <a:ext cx="4677833" cy="2713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2193" y="143088"/>
            <a:ext cx="5156200" cy="2809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&gt; MASTER</a:t>
            </a:r>
          </a:p>
        </p:txBody>
      </p:sp>
      <p:pic>
        <p:nvPicPr>
          <p:cNvPr id="9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09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A1B702-2096-2744-A7A4-DC28ECBF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10132799" y="3521569"/>
            <a:ext cx="2059201" cy="333643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40A1F6-B260-944B-BE9B-B969E0C5C392}"/>
              </a:ext>
            </a:extLst>
          </p:cNvPr>
          <p:cNvSpPr/>
          <p:nvPr/>
        </p:nvSpPr>
        <p:spPr>
          <a:xfrm>
            <a:off x="10132800" y="2822330"/>
            <a:ext cx="20573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3DD77-AC34-1944-AA4A-4DBFF44562C4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9FE8F-791B-434D-9B0A-1BE075FF00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999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8E93721-EE7D-9847-A6A4-18E3B5C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7C21F12-9D64-6241-96C3-C11E8123A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1D6A6-E689-5D47-9D7D-F643A6D79E56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9A9C4E-4DC6-454E-A8B6-2C15EEC481D1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15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213C4-7228-2B4C-8B7E-9B35AAE72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2800" y="2819400"/>
            <a:ext cx="2057399" cy="4035671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BA6B1-6473-D448-8A9E-6D13ECA01AC9}"/>
              </a:ext>
            </a:extLst>
          </p:cNvPr>
          <p:cNvSpPr/>
          <p:nvPr/>
        </p:nvSpPr>
        <p:spPr>
          <a:xfrm>
            <a:off x="10132800" y="2714625"/>
            <a:ext cx="2057399" cy="1935013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09F80B-798D-C441-9F95-D27C672CB107}"/>
              </a:ext>
            </a:extLst>
          </p:cNvPr>
          <p:cNvSpPr/>
          <p:nvPr/>
        </p:nvSpPr>
        <p:spPr>
          <a:xfrm>
            <a:off x="10134600" y="0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D0FDD9-8D5C-CE4E-A48B-F6E66C8AF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8D5C2AA-BEB8-FE4B-BF27-844932CD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0DB6B1-D9DC-EB47-8B90-B0ECFFED17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305B4-C532-5347-A678-7B928299880F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36A8871-3865-CD46-9990-59638C245633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B4AA8-E4EB-1F43-8769-4C1CF6323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10134599" y="3156697"/>
            <a:ext cx="2057401" cy="3701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D4FF97B-C031-A24A-BA42-AE97A98B28F4}"/>
              </a:ext>
            </a:extLst>
          </p:cNvPr>
          <p:cNvSpPr/>
          <p:nvPr/>
        </p:nvSpPr>
        <p:spPr>
          <a:xfrm>
            <a:off x="10134599" y="3003483"/>
            <a:ext cx="20573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E751B-CF8D-2A41-B910-29949A2157A2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F7664-9F0A-F54C-9CA6-C8A774AEC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597" y="0"/>
            <a:ext cx="2057399" cy="31564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324E29D-B70D-7649-8A74-F53555E2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A376C4-EC68-964E-A449-9A87FB8E9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79C4-6EEE-8B45-8F21-0FF50701E471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2CFE2E-16AC-E74C-BC8E-AE8775C79CE2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05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F755FD-4422-474C-B9F0-EF40F5FE0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10134601" y="3182818"/>
            <a:ext cx="2057400" cy="36751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E1F028-F019-164E-85FB-FC3F2BEEE49B}"/>
              </a:ext>
            </a:extLst>
          </p:cNvPr>
          <p:cNvSpPr/>
          <p:nvPr/>
        </p:nvSpPr>
        <p:spPr>
          <a:xfrm>
            <a:off x="10134601" y="3428999"/>
            <a:ext cx="20573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D6555-EE93-1E40-83EF-E34856D0EB56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CCD7F-259A-3346-866F-42D3604FB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1" y="0"/>
            <a:ext cx="2057399" cy="31564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5DC6F-F01E-7A46-BA08-EF837ABB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1899DB2-B2A7-8442-BCA3-6F8945D627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7256EB-ABC3-5841-AE15-D79A67DD7D02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05248F2-FCE3-464B-968E-72EEE8ACAFD9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09E04D-768C-DF4A-ABB2-186DFBA71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4600" y="3156439"/>
            <a:ext cx="2057401" cy="37015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A43D99-1D9A-6147-B65C-26B1913D0947}"/>
              </a:ext>
            </a:extLst>
          </p:cNvPr>
          <p:cNvSpPr/>
          <p:nvPr/>
        </p:nvSpPr>
        <p:spPr>
          <a:xfrm>
            <a:off x="10134601" y="2839392"/>
            <a:ext cx="20573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9A9D04-7441-5541-83CE-EC679A565B93}"/>
              </a:ext>
            </a:extLst>
          </p:cNvPr>
          <p:cNvSpPr/>
          <p:nvPr/>
        </p:nvSpPr>
        <p:spPr>
          <a:xfrm>
            <a:off x="10134600" y="-1"/>
            <a:ext cx="20574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77000"/>
                </a:schemeClr>
              </a:gs>
              <a:gs pos="86000">
                <a:srgbClr val="6B848B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9B5568-430D-DC48-B022-46D400A5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0"/>
            <a:ext cx="2057399" cy="3156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95D023-58D7-D946-8558-19627681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9144000" cy="54229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060A09-F3F7-F046-B764-C5A104C9F8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6" y="1337187"/>
            <a:ext cx="9144000" cy="4839777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4EBAD-4BC1-8E46-B5A1-BF55C6CBD335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02122B9-5F24-354C-9359-66C34894801D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84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5C3B4-E1FF-BC4A-9885-B12A80F0CEC3}"/>
              </a:ext>
            </a:extLst>
          </p:cNvPr>
          <p:cNvSpPr/>
          <p:nvPr/>
        </p:nvSpPr>
        <p:spPr>
          <a:xfrm rot="16200000">
            <a:off x="5407817" y="-5407823"/>
            <a:ext cx="1376364" cy="12192002"/>
          </a:xfrm>
          <a:prstGeom prst="rect">
            <a:avLst/>
          </a:prstGeom>
          <a:gradFill flip="none" rotWithShape="1">
            <a:gsLst>
              <a:gs pos="25000">
                <a:schemeClr val="accent1"/>
              </a:gs>
              <a:gs pos="100000">
                <a:schemeClr val="accent1">
                  <a:lumMod val="75000"/>
                  <a:alpha val="4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97190" cy="4351339"/>
          </a:xfrm>
        </p:spPr>
        <p:txBody>
          <a:bodyPr/>
          <a:lstStyle>
            <a:lvl1pPr>
              <a:lnSpc>
                <a:spcPct val="150000"/>
              </a:lnSpc>
              <a:defRPr sz="20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98CC4-F916-DC4F-9E5E-B662FE8F9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250"/>
          <a:stretch/>
        </p:blipFill>
        <p:spPr>
          <a:xfrm rot="10800000">
            <a:off x="6505074" y="0"/>
            <a:ext cx="5686926" cy="1369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EBF6-91CE-D84A-B388-699A7A186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66"/>
          <a:stretch/>
        </p:blipFill>
        <p:spPr>
          <a:xfrm rot="10800000">
            <a:off x="3646704" y="0"/>
            <a:ext cx="8545295" cy="138350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6" y="365129"/>
            <a:ext cx="10445744" cy="54229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2F1C2-197C-0441-90C7-DCDCD2C4B030}"/>
              </a:ext>
            </a:extLst>
          </p:cNvPr>
          <p:cNvSpPr txBox="1"/>
          <p:nvPr/>
        </p:nvSpPr>
        <p:spPr>
          <a:xfrm>
            <a:off x="628650" y="6425815"/>
            <a:ext cx="91059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D2187EA-D988-6241-8AA5-4A31F820BA36}"/>
              </a:ext>
            </a:extLst>
          </p:cNvPr>
          <p:cNvSpPr txBox="1">
            <a:spLocks/>
          </p:cNvSpPr>
          <p:nvPr/>
        </p:nvSpPr>
        <p:spPr>
          <a:xfrm>
            <a:off x="1432560" y="6509804"/>
            <a:ext cx="2057400" cy="2099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88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920819-126D-0245-9C0F-B53EEF7AC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940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8E432E-9483-BA45-9FBB-95FEE02E82B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1733B3-8A93-C145-884F-62CEDDABA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33435"/>
            <a:ext cx="6045379" cy="36413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FDCC85-26A5-DC4F-8A1F-23DE0C89D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56843"/>
            <a:ext cx="9971813" cy="5317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A00F8E-014D-B346-8C8A-E4C8B56597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09432" y="0"/>
            <a:ext cx="7582568" cy="44527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52F89E-E21C-6B41-BDAE-FA9D6D5F20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12" r="27086"/>
          <a:stretch/>
        </p:blipFill>
        <p:spPr>
          <a:xfrm rot="10800000">
            <a:off x="3884427" y="0"/>
            <a:ext cx="8307571" cy="396594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E40374-D91D-D746-9D9F-70407F0B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18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E51F2D7-7542-D146-A85B-A88E68D8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4A66BC-D7D1-DB46-AC1D-140E39B81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3837" y="5722974"/>
            <a:ext cx="2566736" cy="7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7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of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8D1E8D30-4C57-2841-BB4D-E5B0027ED2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0" y="363602"/>
            <a:ext cx="7772400" cy="507831"/>
          </a:xfrm>
        </p:spPr>
        <p:txBody>
          <a:bodyPr anchor="t">
            <a:spAutoFit/>
          </a:bodyPr>
          <a:lstStyle>
            <a:lvl1pPr algn="l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68E1C-9972-7348-9BB5-D8A06292E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5576109" y="2529976"/>
            <a:ext cx="6615891" cy="4357765"/>
          </a:xfrm>
          <a:prstGeom prst="rect">
            <a:avLst/>
          </a:prstGeom>
        </p:spPr>
      </p:pic>
      <p:sp>
        <p:nvSpPr>
          <p:cNvPr id="7" name="Freeform 39">
            <a:extLst>
              <a:ext uri="{FF2B5EF4-FFF2-40B4-BE49-F238E27FC236}">
                <a16:creationId xmlns:a16="http://schemas.microsoft.com/office/drawing/2014/main" id="{94B66ED7-D4F3-7C4C-8D20-BC666C243A94}"/>
              </a:ext>
            </a:extLst>
          </p:cNvPr>
          <p:cNvSpPr>
            <a:spLocks noEditPoints="1"/>
          </p:cNvSpPr>
          <p:nvPr/>
        </p:nvSpPr>
        <p:spPr bwMode="auto">
          <a:xfrm rot="20282651">
            <a:off x="6247872" y="2040404"/>
            <a:ext cx="10388224" cy="5785360"/>
          </a:xfrm>
          <a:custGeom>
            <a:avLst/>
            <a:gdLst>
              <a:gd name="T0" fmla="*/ 4841 w 4842"/>
              <a:gd name="T1" fmla="*/ 1645 h 3592"/>
              <a:gd name="T2" fmla="*/ 2950 w 4842"/>
              <a:gd name="T3" fmla="*/ 665 h 3592"/>
              <a:gd name="T4" fmla="*/ 2928 w 4842"/>
              <a:gd name="T5" fmla="*/ 644 h 3592"/>
              <a:gd name="T6" fmla="*/ 2583 w 4842"/>
              <a:gd name="T7" fmla="*/ 749 h 3592"/>
              <a:gd name="T8" fmla="*/ 1935 w 4842"/>
              <a:gd name="T9" fmla="*/ 43 h 3592"/>
              <a:gd name="T10" fmla="*/ 1702 w 4842"/>
              <a:gd name="T11" fmla="*/ 891 h 3592"/>
              <a:gd name="T12" fmla="*/ 1395 w 4842"/>
              <a:gd name="T13" fmla="*/ 547 h 3592"/>
              <a:gd name="T14" fmla="*/ 77 w 4842"/>
              <a:gd name="T15" fmla="*/ 1485 h 3592"/>
              <a:gd name="T16" fmla="*/ 60 w 4842"/>
              <a:gd name="T17" fmla="*/ 1531 h 3592"/>
              <a:gd name="T18" fmla="*/ 726 w 4842"/>
              <a:gd name="T19" fmla="*/ 2990 h 3592"/>
              <a:gd name="T20" fmla="*/ 2225 w 4842"/>
              <a:gd name="T21" fmla="*/ 3554 h 3592"/>
              <a:gd name="T22" fmla="*/ 2246 w 4842"/>
              <a:gd name="T23" fmla="*/ 3559 h 3592"/>
              <a:gd name="T24" fmla="*/ 2968 w 4842"/>
              <a:gd name="T25" fmla="*/ 2889 h 3592"/>
              <a:gd name="T26" fmla="*/ 2001 w 4842"/>
              <a:gd name="T27" fmla="*/ 2828 h 3592"/>
              <a:gd name="T28" fmla="*/ 2928 w 4842"/>
              <a:gd name="T29" fmla="*/ 2915 h 3592"/>
              <a:gd name="T30" fmla="*/ 724 w 4842"/>
              <a:gd name="T31" fmla="*/ 2977 h 3592"/>
              <a:gd name="T32" fmla="*/ 1969 w 4842"/>
              <a:gd name="T33" fmla="*/ 2812 h 3592"/>
              <a:gd name="T34" fmla="*/ 1973 w 4842"/>
              <a:gd name="T35" fmla="*/ 2789 h 3592"/>
              <a:gd name="T36" fmla="*/ 100 w 4842"/>
              <a:gd name="T37" fmla="*/ 1529 h 3592"/>
              <a:gd name="T38" fmla="*/ 1979 w 4842"/>
              <a:gd name="T39" fmla="*/ 55 h 3592"/>
              <a:gd name="T40" fmla="*/ 1972 w 4842"/>
              <a:gd name="T41" fmla="*/ 59 h 3592"/>
              <a:gd name="T42" fmla="*/ 1973 w 4842"/>
              <a:gd name="T43" fmla="*/ 960 h 3592"/>
              <a:gd name="T44" fmla="*/ 2763 w 4842"/>
              <a:gd name="T45" fmla="*/ 1092 h 3592"/>
              <a:gd name="T46" fmla="*/ 2602 w 4842"/>
              <a:gd name="T47" fmla="*/ 781 h 3592"/>
              <a:gd name="T48" fmla="*/ 2138 w 4842"/>
              <a:gd name="T49" fmla="*/ 2512 h 3592"/>
              <a:gd name="T50" fmla="*/ 1726 w 4842"/>
              <a:gd name="T51" fmla="*/ 931 h 3592"/>
              <a:gd name="T52" fmla="*/ 1807 w 4842"/>
              <a:gd name="T53" fmla="*/ 1551 h 3592"/>
              <a:gd name="T54" fmla="*/ 2004 w 4842"/>
              <a:gd name="T55" fmla="*/ 2788 h 3592"/>
              <a:gd name="T56" fmla="*/ 1990 w 4842"/>
              <a:gd name="T57" fmla="*/ 2437 h 3592"/>
              <a:gd name="T58" fmla="*/ 1990 w 4842"/>
              <a:gd name="T59" fmla="*/ 2437 h 3592"/>
              <a:gd name="T60" fmla="*/ 1980 w 4842"/>
              <a:gd name="T61" fmla="*/ 1556 h 3592"/>
              <a:gd name="T62" fmla="*/ 1976 w 4842"/>
              <a:gd name="T63" fmla="*/ 1560 h 3592"/>
              <a:gd name="T64" fmla="*/ 1976 w 4842"/>
              <a:gd name="T65" fmla="*/ 1560 h 3592"/>
              <a:gd name="T66" fmla="*/ 1986 w 4842"/>
              <a:gd name="T67" fmla="*/ 2439 h 3592"/>
              <a:gd name="T68" fmla="*/ 1472 w 4842"/>
              <a:gd name="T69" fmla="*/ 2191 h 3592"/>
              <a:gd name="T70" fmla="*/ 2924 w 4842"/>
              <a:gd name="T71" fmla="*/ 2888 h 3592"/>
              <a:gd name="T72" fmla="*/ 2944 w 4842"/>
              <a:gd name="T73" fmla="*/ 2874 h 3592"/>
              <a:gd name="T74" fmla="*/ 2784 w 4842"/>
              <a:gd name="T75" fmla="*/ 1156 h 3592"/>
              <a:gd name="T76" fmla="*/ 1740 w 4842"/>
              <a:gd name="T77" fmla="*/ 913 h 3592"/>
              <a:gd name="T78" fmla="*/ 1711 w 4842"/>
              <a:gd name="T79" fmla="*/ 932 h 3592"/>
              <a:gd name="T80" fmla="*/ 1711 w 4842"/>
              <a:gd name="T81" fmla="*/ 932 h 3592"/>
              <a:gd name="T82" fmla="*/ 950 w 4842"/>
              <a:gd name="T83" fmla="*/ 1575 h 3592"/>
              <a:gd name="T84" fmla="*/ 971 w 4842"/>
              <a:gd name="T85" fmla="*/ 1529 h 3592"/>
              <a:gd name="T86" fmla="*/ 1457 w 4842"/>
              <a:gd name="T87" fmla="*/ 2179 h 3592"/>
              <a:gd name="T88" fmla="*/ 2948 w 4842"/>
              <a:gd name="T89" fmla="*/ 2874 h 3592"/>
              <a:gd name="T90" fmla="*/ 4822 w 4842"/>
              <a:gd name="T91" fmla="*/ 1644 h 3592"/>
              <a:gd name="T92" fmla="*/ 2811 w 4842"/>
              <a:gd name="T93" fmla="*/ 1135 h 3592"/>
              <a:gd name="T94" fmla="*/ 2794 w 4842"/>
              <a:gd name="T95" fmla="*/ 1092 h 3592"/>
              <a:gd name="T96" fmla="*/ 2929 w 4842"/>
              <a:gd name="T97" fmla="*/ 648 h 3592"/>
              <a:gd name="T98" fmla="*/ 2526 w 4842"/>
              <a:gd name="T99" fmla="*/ 780 h 3592"/>
              <a:gd name="T100" fmla="*/ 1958 w 4842"/>
              <a:gd name="T101" fmla="*/ 61 h 3592"/>
              <a:gd name="T102" fmla="*/ 1719 w 4842"/>
              <a:gd name="T103" fmla="*/ 886 h 3592"/>
              <a:gd name="T104" fmla="*/ 1433 w 4842"/>
              <a:gd name="T105" fmla="*/ 562 h 3592"/>
              <a:gd name="T106" fmla="*/ 1696 w 4842"/>
              <a:gd name="T107" fmla="*/ 920 h 3592"/>
              <a:gd name="T108" fmla="*/ 947 w 4842"/>
              <a:gd name="T109" fmla="*/ 1573 h 3592"/>
              <a:gd name="T110" fmla="*/ 79 w 4842"/>
              <a:gd name="T111" fmla="*/ 1502 h 3592"/>
              <a:gd name="T112" fmla="*/ 75 w 4842"/>
              <a:gd name="T113" fmla="*/ 1517 h 3592"/>
              <a:gd name="T114" fmla="*/ 686 w 4842"/>
              <a:gd name="T115" fmla="*/ 2962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842" h="3592">
                <a:moveTo>
                  <a:pt x="4842" y="1652"/>
                </a:moveTo>
                <a:cubicBezTo>
                  <a:pt x="4842" y="1652"/>
                  <a:pt x="4842" y="1652"/>
                  <a:pt x="4842" y="1652"/>
                </a:cubicBezTo>
                <a:cubicBezTo>
                  <a:pt x="4842" y="1652"/>
                  <a:pt x="4842" y="1652"/>
                  <a:pt x="4842" y="1652"/>
                </a:cubicBezTo>
                <a:cubicBezTo>
                  <a:pt x="4841" y="1645"/>
                  <a:pt x="4841" y="1645"/>
                  <a:pt x="4841" y="1645"/>
                </a:cubicBezTo>
                <a:cubicBezTo>
                  <a:pt x="2812" y="1131"/>
                  <a:pt x="2812" y="1131"/>
                  <a:pt x="2812" y="1131"/>
                </a:cubicBezTo>
                <a:cubicBezTo>
                  <a:pt x="2814" y="1124"/>
                  <a:pt x="2814" y="1117"/>
                  <a:pt x="2811" y="1109"/>
                </a:cubicBezTo>
                <a:cubicBezTo>
                  <a:pt x="2808" y="1103"/>
                  <a:pt x="2803" y="1097"/>
                  <a:pt x="2797" y="1094"/>
                </a:cubicBezTo>
                <a:cubicBezTo>
                  <a:pt x="2950" y="665"/>
                  <a:pt x="2950" y="665"/>
                  <a:pt x="2950" y="665"/>
                </a:cubicBezTo>
                <a:cubicBezTo>
                  <a:pt x="2956" y="666"/>
                  <a:pt x="2961" y="666"/>
                  <a:pt x="2967" y="664"/>
                </a:cubicBezTo>
                <a:cubicBezTo>
                  <a:pt x="2981" y="658"/>
                  <a:pt x="2988" y="641"/>
                  <a:pt x="2982" y="627"/>
                </a:cubicBezTo>
                <a:cubicBezTo>
                  <a:pt x="2976" y="612"/>
                  <a:pt x="2960" y="605"/>
                  <a:pt x="2945" y="611"/>
                </a:cubicBezTo>
                <a:cubicBezTo>
                  <a:pt x="2932" y="616"/>
                  <a:pt x="2925" y="630"/>
                  <a:pt x="2928" y="644"/>
                </a:cubicBezTo>
                <a:cubicBezTo>
                  <a:pt x="2617" y="761"/>
                  <a:pt x="2617" y="761"/>
                  <a:pt x="2617" y="761"/>
                </a:cubicBezTo>
                <a:cubicBezTo>
                  <a:pt x="2617" y="759"/>
                  <a:pt x="2617" y="756"/>
                  <a:pt x="2616" y="754"/>
                </a:cubicBezTo>
                <a:cubicBezTo>
                  <a:pt x="2612" y="744"/>
                  <a:pt x="2601" y="740"/>
                  <a:pt x="2591" y="744"/>
                </a:cubicBezTo>
                <a:cubicBezTo>
                  <a:pt x="2588" y="745"/>
                  <a:pt x="2585" y="747"/>
                  <a:pt x="2583" y="749"/>
                </a:cubicBezTo>
                <a:cubicBezTo>
                  <a:pt x="1983" y="51"/>
                  <a:pt x="1983" y="51"/>
                  <a:pt x="1983" y="51"/>
                </a:cubicBezTo>
                <a:cubicBezTo>
                  <a:pt x="1990" y="43"/>
                  <a:pt x="1992" y="32"/>
                  <a:pt x="1988" y="22"/>
                </a:cubicBezTo>
                <a:cubicBezTo>
                  <a:pt x="1982" y="7"/>
                  <a:pt x="1965" y="0"/>
                  <a:pt x="1951" y="6"/>
                </a:cubicBezTo>
                <a:cubicBezTo>
                  <a:pt x="1936" y="12"/>
                  <a:pt x="1929" y="28"/>
                  <a:pt x="1935" y="43"/>
                </a:cubicBezTo>
                <a:cubicBezTo>
                  <a:pt x="1938" y="50"/>
                  <a:pt x="1944" y="55"/>
                  <a:pt x="1950" y="58"/>
                </a:cubicBezTo>
                <a:cubicBezTo>
                  <a:pt x="1715" y="886"/>
                  <a:pt x="1715" y="886"/>
                  <a:pt x="1715" y="886"/>
                </a:cubicBezTo>
                <a:cubicBezTo>
                  <a:pt x="1713" y="886"/>
                  <a:pt x="1711" y="887"/>
                  <a:pt x="1708" y="888"/>
                </a:cubicBezTo>
                <a:cubicBezTo>
                  <a:pt x="1706" y="889"/>
                  <a:pt x="1704" y="890"/>
                  <a:pt x="1702" y="891"/>
                </a:cubicBezTo>
                <a:cubicBezTo>
                  <a:pt x="1442" y="556"/>
                  <a:pt x="1442" y="556"/>
                  <a:pt x="1442" y="556"/>
                </a:cubicBezTo>
                <a:cubicBezTo>
                  <a:pt x="1450" y="548"/>
                  <a:pt x="1453" y="536"/>
                  <a:pt x="1448" y="525"/>
                </a:cubicBezTo>
                <a:cubicBezTo>
                  <a:pt x="1442" y="511"/>
                  <a:pt x="1426" y="504"/>
                  <a:pt x="1411" y="510"/>
                </a:cubicBezTo>
                <a:cubicBezTo>
                  <a:pt x="1397" y="515"/>
                  <a:pt x="1389" y="532"/>
                  <a:pt x="1395" y="547"/>
                </a:cubicBezTo>
                <a:cubicBezTo>
                  <a:pt x="1398" y="553"/>
                  <a:pt x="1403" y="558"/>
                  <a:pt x="1409" y="561"/>
                </a:cubicBezTo>
                <a:cubicBezTo>
                  <a:pt x="969" y="1525"/>
                  <a:pt x="969" y="1525"/>
                  <a:pt x="969" y="1525"/>
                </a:cubicBezTo>
                <a:cubicBezTo>
                  <a:pt x="80" y="1498"/>
                  <a:pt x="80" y="1498"/>
                  <a:pt x="80" y="1498"/>
                </a:cubicBezTo>
                <a:cubicBezTo>
                  <a:pt x="79" y="1493"/>
                  <a:pt x="79" y="1489"/>
                  <a:pt x="77" y="1485"/>
                </a:cubicBezTo>
                <a:cubicBezTo>
                  <a:pt x="69" y="1466"/>
                  <a:pt x="47" y="1457"/>
                  <a:pt x="28" y="1464"/>
                </a:cubicBezTo>
                <a:cubicBezTo>
                  <a:pt x="9" y="1472"/>
                  <a:pt x="0" y="1494"/>
                  <a:pt x="8" y="1513"/>
                </a:cubicBezTo>
                <a:cubicBezTo>
                  <a:pt x="16" y="1532"/>
                  <a:pt x="37" y="1541"/>
                  <a:pt x="56" y="1533"/>
                </a:cubicBezTo>
                <a:cubicBezTo>
                  <a:pt x="58" y="1533"/>
                  <a:pt x="59" y="1532"/>
                  <a:pt x="60" y="1531"/>
                </a:cubicBezTo>
                <a:cubicBezTo>
                  <a:pt x="683" y="2963"/>
                  <a:pt x="683" y="2963"/>
                  <a:pt x="683" y="2963"/>
                </a:cubicBezTo>
                <a:cubicBezTo>
                  <a:pt x="671" y="2971"/>
                  <a:pt x="666" y="2985"/>
                  <a:pt x="671" y="2998"/>
                </a:cubicBezTo>
                <a:cubicBezTo>
                  <a:pt x="677" y="3013"/>
                  <a:pt x="694" y="3020"/>
                  <a:pt x="708" y="3014"/>
                </a:cubicBezTo>
                <a:cubicBezTo>
                  <a:pt x="719" y="3010"/>
                  <a:pt x="725" y="3000"/>
                  <a:pt x="726" y="2990"/>
                </a:cubicBezTo>
                <a:cubicBezTo>
                  <a:pt x="1970" y="2816"/>
                  <a:pt x="1970" y="2816"/>
                  <a:pt x="1970" y="2816"/>
                </a:cubicBezTo>
                <a:cubicBezTo>
                  <a:pt x="1975" y="2827"/>
                  <a:pt x="1986" y="2832"/>
                  <a:pt x="1997" y="2829"/>
                </a:cubicBezTo>
                <a:cubicBezTo>
                  <a:pt x="2229" y="3553"/>
                  <a:pt x="2229" y="3553"/>
                  <a:pt x="2229" y="3553"/>
                </a:cubicBezTo>
                <a:cubicBezTo>
                  <a:pt x="2227" y="3553"/>
                  <a:pt x="2226" y="3553"/>
                  <a:pt x="2225" y="3554"/>
                </a:cubicBezTo>
                <a:cubicBezTo>
                  <a:pt x="2215" y="3558"/>
                  <a:pt x="2211" y="3568"/>
                  <a:pt x="2214" y="3578"/>
                </a:cubicBezTo>
                <a:cubicBezTo>
                  <a:pt x="2218" y="3587"/>
                  <a:pt x="2229" y="3592"/>
                  <a:pt x="2238" y="3588"/>
                </a:cubicBezTo>
                <a:cubicBezTo>
                  <a:pt x="2248" y="3584"/>
                  <a:pt x="2252" y="3573"/>
                  <a:pt x="2249" y="3564"/>
                </a:cubicBezTo>
                <a:cubicBezTo>
                  <a:pt x="2248" y="3562"/>
                  <a:pt x="2247" y="3561"/>
                  <a:pt x="2246" y="3559"/>
                </a:cubicBezTo>
                <a:cubicBezTo>
                  <a:pt x="2931" y="2917"/>
                  <a:pt x="2931" y="2917"/>
                  <a:pt x="2931" y="2917"/>
                </a:cubicBezTo>
                <a:cubicBezTo>
                  <a:pt x="2938" y="2922"/>
                  <a:pt x="2947" y="2924"/>
                  <a:pt x="2955" y="2920"/>
                </a:cubicBezTo>
                <a:cubicBezTo>
                  <a:pt x="2967" y="2915"/>
                  <a:pt x="2973" y="2901"/>
                  <a:pt x="2968" y="2889"/>
                </a:cubicBezTo>
                <a:cubicBezTo>
                  <a:pt x="2968" y="2889"/>
                  <a:pt x="2968" y="2889"/>
                  <a:pt x="2968" y="2889"/>
                </a:cubicBezTo>
                <a:cubicBezTo>
                  <a:pt x="3490" y="2544"/>
                  <a:pt x="3490" y="2544"/>
                  <a:pt x="3490" y="2544"/>
                </a:cubicBezTo>
                <a:lnTo>
                  <a:pt x="4842" y="1652"/>
                </a:lnTo>
                <a:close/>
                <a:moveTo>
                  <a:pt x="2233" y="3553"/>
                </a:moveTo>
                <a:cubicBezTo>
                  <a:pt x="2001" y="2828"/>
                  <a:pt x="2001" y="2828"/>
                  <a:pt x="2001" y="2828"/>
                </a:cubicBezTo>
                <a:cubicBezTo>
                  <a:pt x="2007" y="2825"/>
                  <a:pt x="2011" y="2820"/>
                  <a:pt x="2013" y="2815"/>
                </a:cubicBezTo>
                <a:cubicBezTo>
                  <a:pt x="2922" y="2900"/>
                  <a:pt x="2922" y="2900"/>
                  <a:pt x="2922" y="2900"/>
                </a:cubicBezTo>
                <a:cubicBezTo>
                  <a:pt x="2922" y="2902"/>
                  <a:pt x="2923" y="2905"/>
                  <a:pt x="2924" y="2907"/>
                </a:cubicBezTo>
                <a:cubicBezTo>
                  <a:pt x="2925" y="2910"/>
                  <a:pt x="2926" y="2913"/>
                  <a:pt x="2928" y="2915"/>
                </a:cubicBezTo>
                <a:cubicBezTo>
                  <a:pt x="2243" y="3557"/>
                  <a:pt x="2243" y="3557"/>
                  <a:pt x="2243" y="3557"/>
                </a:cubicBezTo>
                <a:cubicBezTo>
                  <a:pt x="2240" y="3554"/>
                  <a:pt x="2237" y="3553"/>
                  <a:pt x="2233" y="3553"/>
                </a:cubicBezTo>
                <a:close/>
                <a:moveTo>
                  <a:pt x="726" y="2986"/>
                </a:moveTo>
                <a:cubicBezTo>
                  <a:pt x="726" y="2983"/>
                  <a:pt x="725" y="2980"/>
                  <a:pt x="724" y="2977"/>
                </a:cubicBezTo>
                <a:cubicBezTo>
                  <a:pt x="720" y="2968"/>
                  <a:pt x="712" y="2962"/>
                  <a:pt x="704" y="2960"/>
                </a:cubicBezTo>
                <a:cubicBezTo>
                  <a:pt x="866" y="2049"/>
                  <a:pt x="866" y="2049"/>
                  <a:pt x="866" y="2049"/>
                </a:cubicBezTo>
                <a:cubicBezTo>
                  <a:pt x="1972" y="2794"/>
                  <a:pt x="1972" y="2794"/>
                  <a:pt x="1972" y="2794"/>
                </a:cubicBezTo>
                <a:cubicBezTo>
                  <a:pt x="1969" y="2799"/>
                  <a:pt x="1967" y="2806"/>
                  <a:pt x="1969" y="2812"/>
                </a:cubicBezTo>
                <a:lnTo>
                  <a:pt x="726" y="2986"/>
                </a:lnTo>
                <a:close/>
                <a:moveTo>
                  <a:pt x="891" y="1910"/>
                </a:moveTo>
                <a:cubicBezTo>
                  <a:pt x="1463" y="2187"/>
                  <a:pt x="1463" y="2187"/>
                  <a:pt x="1463" y="2187"/>
                </a:cubicBezTo>
                <a:cubicBezTo>
                  <a:pt x="1973" y="2789"/>
                  <a:pt x="1973" y="2789"/>
                  <a:pt x="1973" y="2789"/>
                </a:cubicBezTo>
                <a:cubicBezTo>
                  <a:pt x="867" y="2045"/>
                  <a:pt x="867" y="2045"/>
                  <a:pt x="867" y="2045"/>
                </a:cubicBezTo>
                <a:lnTo>
                  <a:pt x="891" y="1910"/>
                </a:lnTo>
                <a:close/>
                <a:moveTo>
                  <a:pt x="863" y="2042"/>
                </a:moveTo>
                <a:cubicBezTo>
                  <a:pt x="100" y="1529"/>
                  <a:pt x="100" y="1529"/>
                  <a:pt x="100" y="1529"/>
                </a:cubicBezTo>
                <a:cubicBezTo>
                  <a:pt x="887" y="1908"/>
                  <a:pt x="887" y="1908"/>
                  <a:pt x="887" y="1908"/>
                </a:cubicBezTo>
                <a:lnTo>
                  <a:pt x="863" y="2042"/>
                </a:lnTo>
                <a:close/>
                <a:moveTo>
                  <a:pt x="1972" y="59"/>
                </a:moveTo>
                <a:cubicBezTo>
                  <a:pt x="1975" y="58"/>
                  <a:pt x="1977" y="57"/>
                  <a:pt x="1979" y="55"/>
                </a:cubicBezTo>
                <a:cubicBezTo>
                  <a:pt x="2521" y="780"/>
                  <a:pt x="2521" y="780"/>
                  <a:pt x="2521" y="780"/>
                </a:cubicBezTo>
                <a:cubicBezTo>
                  <a:pt x="1971" y="867"/>
                  <a:pt x="1971" y="867"/>
                  <a:pt x="1971" y="867"/>
                </a:cubicBezTo>
                <a:cubicBezTo>
                  <a:pt x="1962" y="61"/>
                  <a:pt x="1962" y="61"/>
                  <a:pt x="1962" y="61"/>
                </a:cubicBezTo>
                <a:cubicBezTo>
                  <a:pt x="1965" y="61"/>
                  <a:pt x="1969" y="60"/>
                  <a:pt x="1972" y="59"/>
                </a:cubicBezTo>
                <a:close/>
                <a:moveTo>
                  <a:pt x="2524" y="784"/>
                </a:moveTo>
                <a:cubicBezTo>
                  <a:pt x="2757" y="1096"/>
                  <a:pt x="2757" y="1096"/>
                  <a:pt x="2757" y="1096"/>
                </a:cubicBezTo>
                <a:cubicBezTo>
                  <a:pt x="2751" y="1101"/>
                  <a:pt x="2746" y="1108"/>
                  <a:pt x="2745" y="1116"/>
                </a:cubicBezTo>
                <a:cubicBezTo>
                  <a:pt x="1973" y="960"/>
                  <a:pt x="1973" y="960"/>
                  <a:pt x="1973" y="960"/>
                </a:cubicBezTo>
                <a:cubicBezTo>
                  <a:pt x="1972" y="871"/>
                  <a:pt x="1972" y="871"/>
                  <a:pt x="1972" y="871"/>
                </a:cubicBezTo>
                <a:lnTo>
                  <a:pt x="2524" y="784"/>
                </a:lnTo>
                <a:close/>
                <a:moveTo>
                  <a:pt x="2602" y="781"/>
                </a:moveTo>
                <a:cubicBezTo>
                  <a:pt x="2763" y="1092"/>
                  <a:pt x="2763" y="1092"/>
                  <a:pt x="2763" y="1092"/>
                </a:cubicBezTo>
                <a:cubicBezTo>
                  <a:pt x="2762" y="1092"/>
                  <a:pt x="2761" y="1093"/>
                  <a:pt x="2760" y="1093"/>
                </a:cubicBezTo>
                <a:cubicBezTo>
                  <a:pt x="2528" y="783"/>
                  <a:pt x="2528" y="783"/>
                  <a:pt x="2528" y="783"/>
                </a:cubicBezTo>
                <a:cubicBezTo>
                  <a:pt x="2584" y="775"/>
                  <a:pt x="2584" y="775"/>
                  <a:pt x="2584" y="775"/>
                </a:cubicBezTo>
                <a:cubicBezTo>
                  <a:pt x="2588" y="780"/>
                  <a:pt x="2595" y="782"/>
                  <a:pt x="2602" y="781"/>
                </a:cubicBezTo>
                <a:close/>
                <a:moveTo>
                  <a:pt x="2014" y="2811"/>
                </a:moveTo>
                <a:cubicBezTo>
                  <a:pt x="2015" y="2807"/>
                  <a:pt x="2014" y="2802"/>
                  <a:pt x="2013" y="2798"/>
                </a:cubicBezTo>
                <a:cubicBezTo>
                  <a:pt x="2012" y="2795"/>
                  <a:pt x="2010" y="2793"/>
                  <a:pt x="2007" y="2791"/>
                </a:cubicBezTo>
                <a:cubicBezTo>
                  <a:pt x="2138" y="2512"/>
                  <a:pt x="2138" y="2512"/>
                  <a:pt x="2138" y="2512"/>
                </a:cubicBezTo>
                <a:cubicBezTo>
                  <a:pt x="2923" y="2892"/>
                  <a:pt x="2923" y="2892"/>
                  <a:pt x="2923" y="2892"/>
                </a:cubicBezTo>
                <a:cubicBezTo>
                  <a:pt x="2922" y="2893"/>
                  <a:pt x="2922" y="2894"/>
                  <a:pt x="2922" y="2896"/>
                </a:cubicBezTo>
                <a:lnTo>
                  <a:pt x="2014" y="2811"/>
                </a:lnTo>
                <a:close/>
                <a:moveTo>
                  <a:pt x="1726" y="931"/>
                </a:moveTo>
                <a:cubicBezTo>
                  <a:pt x="1732" y="928"/>
                  <a:pt x="1737" y="923"/>
                  <a:pt x="1739" y="917"/>
                </a:cubicBezTo>
                <a:cubicBezTo>
                  <a:pt x="1969" y="963"/>
                  <a:pt x="1969" y="963"/>
                  <a:pt x="1969" y="963"/>
                </a:cubicBezTo>
                <a:cubicBezTo>
                  <a:pt x="1976" y="1556"/>
                  <a:pt x="1976" y="1556"/>
                  <a:pt x="1976" y="1556"/>
                </a:cubicBezTo>
                <a:cubicBezTo>
                  <a:pt x="1807" y="1551"/>
                  <a:pt x="1807" y="1551"/>
                  <a:pt x="1807" y="1551"/>
                </a:cubicBezTo>
                <a:cubicBezTo>
                  <a:pt x="1715" y="933"/>
                  <a:pt x="1715" y="933"/>
                  <a:pt x="1715" y="933"/>
                </a:cubicBezTo>
                <a:cubicBezTo>
                  <a:pt x="1719" y="933"/>
                  <a:pt x="1722" y="932"/>
                  <a:pt x="1726" y="931"/>
                </a:cubicBezTo>
                <a:close/>
                <a:moveTo>
                  <a:pt x="2134" y="2511"/>
                </a:moveTo>
                <a:cubicBezTo>
                  <a:pt x="2004" y="2788"/>
                  <a:pt x="2004" y="2788"/>
                  <a:pt x="2004" y="2788"/>
                </a:cubicBezTo>
                <a:cubicBezTo>
                  <a:pt x="2001" y="2786"/>
                  <a:pt x="1998" y="2785"/>
                  <a:pt x="1994" y="2784"/>
                </a:cubicBezTo>
                <a:cubicBezTo>
                  <a:pt x="1990" y="2441"/>
                  <a:pt x="1990" y="2441"/>
                  <a:pt x="1990" y="2441"/>
                </a:cubicBezTo>
                <a:lnTo>
                  <a:pt x="2134" y="2511"/>
                </a:lnTo>
                <a:close/>
                <a:moveTo>
                  <a:pt x="1990" y="2437"/>
                </a:moveTo>
                <a:cubicBezTo>
                  <a:pt x="1980" y="1560"/>
                  <a:pt x="1980" y="1560"/>
                  <a:pt x="1980" y="1560"/>
                </a:cubicBezTo>
                <a:cubicBezTo>
                  <a:pt x="2570" y="1578"/>
                  <a:pt x="2570" y="1578"/>
                  <a:pt x="2570" y="1578"/>
                </a:cubicBezTo>
                <a:cubicBezTo>
                  <a:pt x="2136" y="2507"/>
                  <a:pt x="2136" y="2507"/>
                  <a:pt x="2136" y="2507"/>
                </a:cubicBezTo>
                <a:lnTo>
                  <a:pt x="1990" y="2437"/>
                </a:lnTo>
                <a:close/>
                <a:moveTo>
                  <a:pt x="2747" y="1135"/>
                </a:moveTo>
                <a:cubicBezTo>
                  <a:pt x="2751" y="1145"/>
                  <a:pt x="2759" y="1152"/>
                  <a:pt x="2768" y="1155"/>
                </a:cubicBezTo>
                <a:cubicBezTo>
                  <a:pt x="2572" y="1574"/>
                  <a:pt x="2572" y="1574"/>
                  <a:pt x="2572" y="1574"/>
                </a:cubicBezTo>
                <a:cubicBezTo>
                  <a:pt x="1980" y="1556"/>
                  <a:pt x="1980" y="1556"/>
                  <a:pt x="1980" y="1556"/>
                </a:cubicBezTo>
                <a:cubicBezTo>
                  <a:pt x="1973" y="964"/>
                  <a:pt x="1973" y="964"/>
                  <a:pt x="1973" y="964"/>
                </a:cubicBezTo>
                <a:cubicBezTo>
                  <a:pt x="2745" y="1120"/>
                  <a:pt x="2745" y="1120"/>
                  <a:pt x="2745" y="1120"/>
                </a:cubicBezTo>
                <a:cubicBezTo>
                  <a:pt x="2744" y="1125"/>
                  <a:pt x="2745" y="1130"/>
                  <a:pt x="2747" y="1135"/>
                </a:cubicBezTo>
                <a:close/>
                <a:moveTo>
                  <a:pt x="1976" y="1560"/>
                </a:moveTo>
                <a:cubicBezTo>
                  <a:pt x="1986" y="2435"/>
                  <a:pt x="1986" y="2435"/>
                  <a:pt x="1986" y="2435"/>
                </a:cubicBezTo>
                <a:cubicBezTo>
                  <a:pt x="1935" y="2410"/>
                  <a:pt x="1935" y="2410"/>
                  <a:pt x="1935" y="2410"/>
                </a:cubicBezTo>
                <a:cubicBezTo>
                  <a:pt x="1808" y="1555"/>
                  <a:pt x="1808" y="1555"/>
                  <a:pt x="1808" y="1555"/>
                </a:cubicBezTo>
                <a:lnTo>
                  <a:pt x="1976" y="1560"/>
                </a:lnTo>
                <a:close/>
                <a:moveTo>
                  <a:pt x="1986" y="2439"/>
                </a:moveTo>
                <a:cubicBezTo>
                  <a:pt x="1990" y="2780"/>
                  <a:pt x="1990" y="2780"/>
                  <a:pt x="1990" y="2780"/>
                </a:cubicBezTo>
                <a:cubicBezTo>
                  <a:pt x="1936" y="2415"/>
                  <a:pt x="1936" y="2415"/>
                  <a:pt x="1936" y="2415"/>
                </a:cubicBezTo>
                <a:lnTo>
                  <a:pt x="1986" y="2439"/>
                </a:lnTo>
                <a:close/>
                <a:moveTo>
                  <a:pt x="1987" y="2785"/>
                </a:moveTo>
                <a:cubicBezTo>
                  <a:pt x="1985" y="2785"/>
                  <a:pt x="1984" y="2785"/>
                  <a:pt x="1983" y="2786"/>
                </a:cubicBezTo>
                <a:cubicBezTo>
                  <a:pt x="1981" y="2787"/>
                  <a:pt x="1979" y="2788"/>
                  <a:pt x="1978" y="2789"/>
                </a:cubicBezTo>
                <a:cubicBezTo>
                  <a:pt x="1472" y="2191"/>
                  <a:pt x="1472" y="2191"/>
                  <a:pt x="1472" y="2191"/>
                </a:cubicBezTo>
                <a:cubicBezTo>
                  <a:pt x="1932" y="2413"/>
                  <a:pt x="1932" y="2413"/>
                  <a:pt x="1932" y="2413"/>
                </a:cubicBezTo>
                <a:lnTo>
                  <a:pt x="1987" y="2785"/>
                </a:lnTo>
                <a:close/>
                <a:moveTo>
                  <a:pt x="2937" y="2876"/>
                </a:moveTo>
                <a:cubicBezTo>
                  <a:pt x="2931" y="2878"/>
                  <a:pt x="2927" y="2883"/>
                  <a:pt x="2924" y="2888"/>
                </a:cubicBezTo>
                <a:cubicBezTo>
                  <a:pt x="2139" y="2509"/>
                  <a:pt x="2139" y="2509"/>
                  <a:pt x="2139" y="2509"/>
                </a:cubicBezTo>
                <a:cubicBezTo>
                  <a:pt x="2575" y="1579"/>
                  <a:pt x="2575" y="1579"/>
                  <a:pt x="2575" y="1579"/>
                </a:cubicBezTo>
                <a:cubicBezTo>
                  <a:pt x="2824" y="1586"/>
                  <a:pt x="2824" y="1586"/>
                  <a:pt x="2824" y="1586"/>
                </a:cubicBezTo>
                <a:cubicBezTo>
                  <a:pt x="2944" y="2874"/>
                  <a:pt x="2944" y="2874"/>
                  <a:pt x="2944" y="2874"/>
                </a:cubicBezTo>
                <a:cubicBezTo>
                  <a:pt x="2941" y="2874"/>
                  <a:pt x="2939" y="2875"/>
                  <a:pt x="2937" y="2876"/>
                </a:cubicBezTo>
                <a:close/>
                <a:moveTo>
                  <a:pt x="2576" y="1575"/>
                </a:moveTo>
                <a:cubicBezTo>
                  <a:pt x="2772" y="1156"/>
                  <a:pt x="2772" y="1156"/>
                  <a:pt x="2772" y="1156"/>
                </a:cubicBezTo>
                <a:cubicBezTo>
                  <a:pt x="2776" y="1157"/>
                  <a:pt x="2780" y="1157"/>
                  <a:pt x="2784" y="1156"/>
                </a:cubicBezTo>
                <a:cubicBezTo>
                  <a:pt x="2823" y="1582"/>
                  <a:pt x="2823" y="1582"/>
                  <a:pt x="2823" y="1582"/>
                </a:cubicBezTo>
                <a:lnTo>
                  <a:pt x="2576" y="1575"/>
                </a:lnTo>
                <a:close/>
                <a:moveTo>
                  <a:pt x="1969" y="959"/>
                </a:moveTo>
                <a:cubicBezTo>
                  <a:pt x="1740" y="913"/>
                  <a:pt x="1740" y="913"/>
                  <a:pt x="1740" y="913"/>
                </a:cubicBezTo>
                <a:cubicBezTo>
                  <a:pt x="1740" y="911"/>
                  <a:pt x="1741" y="909"/>
                  <a:pt x="1740" y="907"/>
                </a:cubicBezTo>
                <a:cubicBezTo>
                  <a:pt x="1968" y="871"/>
                  <a:pt x="1968" y="871"/>
                  <a:pt x="1968" y="871"/>
                </a:cubicBezTo>
                <a:lnTo>
                  <a:pt x="1969" y="959"/>
                </a:lnTo>
                <a:close/>
                <a:moveTo>
                  <a:pt x="1711" y="932"/>
                </a:moveTo>
                <a:cubicBezTo>
                  <a:pt x="1803" y="1551"/>
                  <a:pt x="1803" y="1551"/>
                  <a:pt x="1803" y="1551"/>
                </a:cubicBezTo>
                <a:cubicBezTo>
                  <a:pt x="1006" y="1526"/>
                  <a:pt x="1006" y="1526"/>
                  <a:pt x="1006" y="1526"/>
                </a:cubicBezTo>
                <a:cubicBezTo>
                  <a:pt x="1698" y="923"/>
                  <a:pt x="1698" y="923"/>
                  <a:pt x="1698" y="923"/>
                </a:cubicBezTo>
                <a:cubicBezTo>
                  <a:pt x="1702" y="928"/>
                  <a:pt x="1706" y="931"/>
                  <a:pt x="1711" y="932"/>
                </a:cubicBezTo>
                <a:close/>
                <a:moveTo>
                  <a:pt x="1804" y="1555"/>
                </a:moveTo>
                <a:cubicBezTo>
                  <a:pt x="1931" y="2408"/>
                  <a:pt x="1931" y="2408"/>
                  <a:pt x="1931" y="2408"/>
                </a:cubicBezTo>
                <a:cubicBezTo>
                  <a:pt x="1465" y="2183"/>
                  <a:pt x="1465" y="2183"/>
                  <a:pt x="1465" y="2183"/>
                </a:cubicBezTo>
                <a:cubicBezTo>
                  <a:pt x="950" y="1575"/>
                  <a:pt x="950" y="1575"/>
                  <a:pt x="950" y="1575"/>
                </a:cubicBezTo>
                <a:cubicBezTo>
                  <a:pt x="1002" y="1530"/>
                  <a:pt x="1002" y="1530"/>
                  <a:pt x="1002" y="1530"/>
                </a:cubicBezTo>
                <a:lnTo>
                  <a:pt x="1804" y="1555"/>
                </a:lnTo>
                <a:close/>
                <a:moveTo>
                  <a:pt x="954" y="1566"/>
                </a:moveTo>
                <a:cubicBezTo>
                  <a:pt x="971" y="1529"/>
                  <a:pt x="971" y="1529"/>
                  <a:pt x="971" y="1529"/>
                </a:cubicBezTo>
                <a:cubicBezTo>
                  <a:pt x="996" y="1530"/>
                  <a:pt x="996" y="1530"/>
                  <a:pt x="996" y="1530"/>
                </a:cubicBezTo>
                <a:lnTo>
                  <a:pt x="954" y="1566"/>
                </a:lnTo>
                <a:close/>
                <a:moveTo>
                  <a:pt x="950" y="1580"/>
                </a:moveTo>
                <a:cubicBezTo>
                  <a:pt x="1457" y="2179"/>
                  <a:pt x="1457" y="2179"/>
                  <a:pt x="1457" y="2179"/>
                </a:cubicBezTo>
                <a:cubicBezTo>
                  <a:pt x="891" y="1906"/>
                  <a:pt x="891" y="1906"/>
                  <a:pt x="891" y="1906"/>
                </a:cubicBezTo>
                <a:lnTo>
                  <a:pt x="950" y="1580"/>
                </a:lnTo>
                <a:close/>
                <a:moveTo>
                  <a:pt x="2966" y="2885"/>
                </a:moveTo>
                <a:cubicBezTo>
                  <a:pt x="2962" y="2879"/>
                  <a:pt x="2955" y="2875"/>
                  <a:pt x="2948" y="2874"/>
                </a:cubicBezTo>
                <a:cubicBezTo>
                  <a:pt x="2828" y="1586"/>
                  <a:pt x="2828" y="1586"/>
                  <a:pt x="2828" y="1586"/>
                </a:cubicBezTo>
                <a:cubicBezTo>
                  <a:pt x="4840" y="1649"/>
                  <a:pt x="4840" y="1649"/>
                  <a:pt x="4840" y="1649"/>
                </a:cubicBezTo>
                <a:lnTo>
                  <a:pt x="2966" y="2885"/>
                </a:lnTo>
                <a:close/>
                <a:moveTo>
                  <a:pt x="4822" y="1644"/>
                </a:moveTo>
                <a:cubicBezTo>
                  <a:pt x="2827" y="1582"/>
                  <a:pt x="2827" y="1582"/>
                  <a:pt x="2827" y="1582"/>
                </a:cubicBezTo>
                <a:cubicBezTo>
                  <a:pt x="2788" y="1156"/>
                  <a:pt x="2788" y="1156"/>
                  <a:pt x="2788" y="1156"/>
                </a:cubicBezTo>
                <a:cubicBezTo>
                  <a:pt x="2789" y="1155"/>
                  <a:pt x="2790" y="1155"/>
                  <a:pt x="2792" y="1154"/>
                </a:cubicBezTo>
                <a:cubicBezTo>
                  <a:pt x="2801" y="1151"/>
                  <a:pt x="2807" y="1144"/>
                  <a:pt x="2811" y="1135"/>
                </a:cubicBezTo>
                <a:lnTo>
                  <a:pt x="4822" y="1644"/>
                </a:lnTo>
                <a:close/>
                <a:moveTo>
                  <a:pt x="2929" y="648"/>
                </a:moveTo>
                <a:cubicBezTo>
                  <a:pt x="2933" y="656"/>
                  <a:pt x="2939" y="662"/>
                  <a:pt x="2947" y="664"/>
                </a:cubicBezTo>
                <a:cubicBezTo>
                  <a:pt x="2794" y="1092"/>
                  <a:pt x="2794" y="1092"/>
                  <a:pt x="2794" y="1092"/>
                </a:cubicBezTo>
                <a:cubicBezTo>
                  <a:pt x="2786" y="1087"/>
                  <a:pt x="2776" y="1087"/>
                  <a:pt x="2766" y="1090"/>
                </a:cubicBezTo>
                <a:cubicBezTo>
                  <a:pt x="2606" y="779"/>
                  <a:pt x="2606" y="779"/>
                  <a:pt x="2606" y="779"/>
                </a:cubicBezTo>
                <a:cubicBezTo>
                  <a:pt x="2612" y="777"/>
                  <a:pt x="2616" y="771"/>
                  <a:pt x="2617" y="765"/>
                </a:cubicBezTo>
                <a:cubicBezTo>
                  <a:pt x="2929" y="648"/>
                  <a:pt x="2929" y="648"/>
                  <a:pt x="2929" y="648"/>
                </a:cubicBezTo>
                <a:cubicBezTo>
                  <a:pt x="2929" y="648"/>
                  <a:pt x="2929" y="648"/>
                  <a:pt x="2929" y="648"/>
                </a:cubicBezTo>
                <a:close/>
                <a:moveTo>
                  <a:pt x="2580" y="769"/>
                </a:moveTo>
                <a:cubicBezTo>
                  <a:pt x="2580" y="770"/>
                  <a:pt x="2581" y="770"/>
                  <a:pt x="2581" y="771"/>
                </a:cubicBezTo>
                <a:cubicBezTo>
                  <a:pt x="2526" y="780"/>
                  <a:pt x="2526" y="780"/>
                  <a:pt x="2526" y="780"/>
                </a:cubicBezTo>
                <a:cubicBezTo>
                  <a:pt x="2000" y="77"/>
                  <a:pt x="2000" y="77"/>
                  <a:pt x="2000" y="77"/>
                </a:cubicBezTo>
                <a:cubicBezTo>
                  <a:pt x="2581" y="752"/>
                  <a:pt x="2581" y="752"/>
                  <a:pt x="2581" y="752"/>
                </a:cubicBezTo>
                <a:cubicBezTo>
                  <a:pt x="2578" y="757"/>
                  <a:pt x="2578" y="763"/>
                  <a:pt x="2580" y="769"/>
                </a:cubicBezTo>
                <a:close/>
                <a:moveTo>
                  <a:pt x="1958" y="61"/>
                </a:moveTo>
                <a:cubicBezTo>
                  <a:pt x="1968" y="867"/>
                  <a:pt x="1968" y="867"/>
                  <a:pt x="1968" y="867"/>
                </a:cubicBezTo>
                <a:cubicBezTo>
                  <a:pt x="1740" y="903"/>
                  <a:pt x="1740" y="903"/>
                  <a:pt x="1740" y="903"/>
                </a:cubicBezTo>
                <a:cubicBezTo>
                  <a:pt x="1739" y="902"/>
                  <a:pt x="1739" y="901"/>
                  <a:pt x="1739" y="901"/>
                </a:cubicBezTo>
                <a:cubicBezTo>
                  <a:pt x="1735" y="892"/>
                  <a:pt x="1728" y="887"/>
                  <a:pt x="1719" y="886"/>
                </a:cubicBezTo>
                <a:cubicBezTo>
                  <a:pt x="1954" y="60"/>
                  <a:pt x="1954" y="60"/>
                  <a:pt x="1954" y="60"/>
                </a:cubicBezTo>
                <a:cubicBezTo>
                  <a:pt x="1955" y="60"/>
                  <a:pt x="1957" y="60"/>
                  <a:pt x="1958" y="61"/>
                </a:cubicBezTo>
                <a:close/>
                <a:moveTo>
                  <a:pt x="1412" y="563"/>
                </a:moveTo>
                <a:cubicBezTo>
                  <a:pt x="1419" y="565"/>
                  <a:pt x="1426" y="565"/>
                  <a:pt x="1433" y="562"/>
                </a:cubicBezTo>
                <a:cubicBezTo>
                  <a:pt x="1435" y="561"/>
                  <a:pt x="1437" y="560"/>
                  <a:pt x="1439" y="558"/>
                </a:cubicBezTo>
                <a:cubicBezTo>
                  <a:pt x="1699" y="894"/>
                  <a:pt x="1699" y="894"/>
                  <a:pt x="1699" y="894"/>
                </a:cubicBezTo>
                <a:cubicBezTo>
                  <a:pt x="1694" y="901"/>
                  <a:pt x="1692" y="910"/>
                  <a:pt x="1695" y="918"/>
                </a:cubicBezTo>
                <a:cubicBezTo>
                  <a:pt x="1696" y="919"/>
                  <a:pt x="1696" y="919"/>
                  <a:pt x="1696" y="920"/>
                </a:cubicBezTo>
                <a:cubicBezTo>
                  <a:pt x="1000" y="1526"/>
                  <a:pt x="1000" y="1526"/>
                  <a:pt x="1000" y="1526"/>
                </a:cubicBezTo>
                <a:cubicBezTo>
                  <a:pt x="973" y="1525"/>
                  <a:pt x="973" y="1525"/>
                  <a:pt x="973" y="1525"/>
                </a:cubicBezTo>
                <a:lnTo>
                  <a:pt x="1412" y="563"/>
                </a:lnTo>
                <a:close/>
                <a:moveTo>
                  <a:pt x="947" y="1573"/>
                </a:moveTo>
                <a:cubicBezTo>
                  <a:pt x="947" y="1574"/>
                  <a:pt x="947" y="1574"/>
                  <a:pt x="947" y="1574"/>
                </a:cubicBezTo>
                <a:cubicBezTo>
                  <a:pt x="888" y="1904"/>
                  <a:pt x="888" y="1904"/>
                  <a:pt x="888" y="1904"/>
                </a:cubicBezTo>
                <a:cubicBezTo>
                  <a:pt x="77" y="1513"/>
                  <a:pt x="77" y="1513"/>
                  <a:pt x="77" y="1513"/>
                </a:cubicBezTo>
                <a:cubicBezTo>
                  <a:pt x="78" y="1509"/>
                  <a:pt x="79" y="1505"/>
                  <a:pt x="79" y="1502"/>
                </a:cubicBezTo>
                <a:cubicBezTo>
                  <a:pt x="967" y="1529"/>
                  <a:pt x="967" y="1529"/>
                  <a:pt x="967" y="1529"/>
                </a:cubicBezTo>
                <a:lnTo>
                  <a:pt x="947" y="1573"/>
                </a:lnTo>
                <a:close/>
                <a:moveTo>
                  <a:pt x="64" y="1529"/>
                </a:moveTo>
                <a:cubicBezTo>
                  <a:pt x="69" y="1526"/>
                  <a:pt x="72" y="1522"/>
                  <a:pt x="75" y="1517"/>
                </a:cubicBezTo>
                <a:cubicBezTo>
                  <a:pt x="862" y="2047"/>
                  <a:pt x="862" y="2047"/>
                  <a:pt x="862" y="2047"/>
                </a:cubicBezTo>
                <a:cubicBezTo>
                  <a:pt x="700" y="2959"/>
                  <a:pt x="700" y="2959"/>
                  <a:pt x="700" y="2959"/>
                </a:cubicBezTo>
                <a:cubicBezTo>
                  <a:pt x="695" y="2959"/>
                  <a:pt x="691" y="2959"/>
                  <a:pt x="687" y="2961"/>
                </a:cubicBezTo>
                <a:cubicBezTo>
                  <a:pt x="687" y="2961"/>
                  <a:pt x="686" y="2961"/>
                  <a:pt x="686" y="2962"/>
                </a:cubicBezTo>
                <a:lnTo>
                  <a:pt x="64" y="1529"/>
                </a:lnTo>
                <a:close/>
              </a:path>
            </a:pathLst>
          </a:cu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50089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t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4A4C9B0-E996-4B42-A66F-7EFCC7E20B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232843-D9D7-F045-80DC-E506D077E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6045379" cy="36413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06FEB9-EEB4-8441-B6F1-CD4A0E55E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9971813" cy="53179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DB7145-CD31-6740-AC0C-45ED5D665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09432" y="-16801"/>
            <a:ext cx="7582568" cy="4452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380224-3332-CB45-AC25-DEB3CC630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8274" y="1"/>
            <a:ext cx="11393727" cy="59292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6B64B64-C2C3-B541-ABDC-C5304F73B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05218"/>
            <a:ext cx="7772400" cy="507831"/>
          </a:xfrm>
        </p:spPr>
        <p:txBody>
          <a:bodyPr anchor="t">
            <a:sp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BB8DD9C-E6A7-F347-9BED-BFB55A723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216634"/>
            <a:ext cx="6858000" cy="300082"/>
          </a:xfrm>
        </p:spPr>
        <p:txBody>
          <a:bodyPr anchor="t">
            <a:sp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E269AD-6D80-5546-86F7-D805C8DF9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837" y="5722974"/>
            <a:ext cx="2566736" cy="7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90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0EDDFF6-2221-C04A-A105-FD34C9DD1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72" r="912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035132D-3C8E-2542-983B-E1B2061E18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B4A0DC-776A-7F4D-B66D-CDE7995C6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16634"/>
            <a:ext cx="6045379" cy="3641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05EFE3-5A84-054D-9F64-589C4C210C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0042"/>
            <a:ext cx="9971813" cy="53179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0819F7-F199-7441-AEB4-0BE807B04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09432" y="-16801"/>
            <a:ext cx="7582568" cy="44527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7E60E1-0284-CC4C-913F-00E385EDC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98274" y="1"/>
            <a:ext cx="11393727" cy="5929235"/>
          </a:xfrm>
          <a:prstGeom prst="rect">
            <a:avLst/>
          </a:prstGeom>
        </p:spPr>
      </p:pic>
      <p:sp>
        <p:nvSpPr>
          <p:cNvPr id="40" name="Oval 139">
            <a:extLst>
              <a:ext uri="{FF2B5EF4-FFF2-40B4-BE49-F238E27FC236}">
                <a16:creationId xmlns:a16="http://schemas.microsoft.com/office/drawing/2014/main" id="{8BF5EF21-B54A-544A-ADB0-A32985CC5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072" y="2656729"/>
            <a:ext cx="73152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41" name="Graphic 40" descr="Email">
            <a:extLst>
              <a:ext uri="{FF2B5EF4-FFF2-40B4-BE49-F238E27FC236}">
                <a16:creationId xmlns:a16="http://schemas.microsoft.com/office/drawing/2014/main" id="{E84C04B6-F9EF-D647-BA97-6CED3E6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53332" y="2691503"/>
            <a:ext cx="529585" cy="397189"/>
          </a:xfrm>
          <a:prstGeom prst="rect">
            <a:avLst/>
          </a:prstGeom>
        </p:spPr>
      </p:pic>
      <p:sp>
        <p:nvSpPr>
          <p:cNvPr id="42" name="Text Placeholder 42">
            <a:extLst>
              <a:ext uri="{FF2B5EF4-FFF2-40B4-BE49-F238E27FC236}">
                <a16:creationId xmlns:a16="http://schemas.microsoft.com/office/drawing/2014/main" id="{F3998D7F-80F6-B841-BDB0-CD35785F04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4476" y="2736851"/>
            <a:ext cx="3884083" cy="303213"/>
          </a:xfrm>
        </p:spPr>
        <p:txBody>
          <a:bodyPr>
            <a:noAutofit/>
          </a:bodyPr>
          <a:lstStyle>
            <a:lvl1pPr algn="l">
              <a:defRPr sz="1400"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43" name="Oval 9">
            <a:extLst>
              <a:ext uri="{FF2B5EF4-FFF2-40B4-BE49-F238E27FC236}">
                <a16:creationId xmlns:a16="http://schemas.microsoft.com/office/drawing/2014/main" id="{DE8B7B53-5AAC-884D-8466-AFE2765FB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072" y="3392239"/>
            <a:ext cx="73152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1212A7F1-A73A-8443-9E81-83E4A3FD3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4476" y="3498851"/>
            <a:ext cx="3884083" cy="303213"/>
          </a:xfrm>
        </p:spPr>
        <p:txBody>
          <a:bodyPr>
            <a:noAutofit/>
          </a:bodyPr>
          <a:lstStyle>
            <a:lvl1pPr algn="l">
              <a:defRPr sz="1400"/>
            </a:lvl1pPr>
          </a:lstStyle>
          <a:p>
            <a:pPr lvl="0"/>
            <a:r>
              <a:rPr lang="en-US" dirty="0"/>
              <a:t>phone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684BFE-40EB-3449-9BA6-47C773F711E4}"/>
              </a:ext>
            </a:extLst>
          </p:cNvPr>
          <p:cNvGrpSpPr/>
          <p:nvPr/>
        </p:nvGrpSpPr>
        <p:grpSpPr>
          <a:xfrm>
            <a:off x="3844243" y="3471781"/>
            <a:ext cx="329180" cy="330508"/>
            <a:chOff x="8522791" y="5970468"/>
            <a:chExt cx="231529" cy="309951"/>
          </a:xfrm>
          <a:solidFill>
            <a:schemeClr val="tx1"/>
          </a:solidFill>
        </p:grpSpPr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EA2AE38D-A4DF-4E49-841F-F14ED8737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791" y="5999410"/>
              <a:ext cx="187651" cy="281009"/>
            </a:xfrm>
            <a:custGeom>
              <a:avLst/>
              <a:gdLst>
                <a:gd name="T0" fmla="*/ 66 w 160"/>
                <a:gd name="T1" fmla="*/ 62 h 239"/>
                <a:gd name="T2" fmla="*/ 124 w 160"/>
                <a:gd name="T3" fmla="*/ 162 h 239"/>
                <a:gd name="T4" fmla="*/ 160 w 160"/>
                <a:gd name="T5" fmla="*/ 224 h 239"/>
                <a:gd name="T6" fmla="*/ 111 w 160"/>
                <a:gd name="T7" fmla="*/ 228 h 239"/>
                <a:gd name="T8" fmla="*/ 2 w 160"/>
                <a:gd name="T9" fmla="*/ 38 h 239"/>
                <a:gd name="T10" fmla="*/ 31 w 160"/>
                <a:gd name="T11" fmla="*/ 0 h 239"/>
                <a:gd name="T12" fmla="*/ 66 w 160"/>
                <a:gd name="T13" fmla="*/ 6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39">
                  <a:moveTo>
                    <a:pt x="66" y="62"/>
                  </a:moveTo>
                  <a:cubicBezTo>
                    <a:pt x="31" y="83"/>
                    <a:pt x="85" y="184"/>
                    <a:pt x="124" y="162"/>
                  </a:cubicBezTo>
                  <a:cubicBezTo>
                    <a:pt x="131" y="173"/>
                    <a:pt x="153" y="212"/>
                    <a:pt x="160" y="224"/>
                  </a:cubicBezTo>
                  <a:cubicBezTo>
                    <a:pt x="143" y="233"/>
                    <a:pt x="130" y="239"/>
                    <a:pt x="111" y="228"/>
                  </a:cubicBezTo>
                  <a:cubicBezTo>
                    <a:pt x="58" y="198"/>
                    <a:pt x="0" y="98"/>
                    <a:pt x="2" y="38"/>
                  </a:cubicBezTo>
                  <a:cubicBezTo>
                    <a:pt x="2" y="17"/>
                    <a:pt x="15" y="9"/>
                    <a:pt x="31" y="0"/>
                  </a:cubicBezTo>
                  <a:cubicBezTo>
                    <a:pt x="37" y="12"/>
                    <a:pt x="60" y="50"/>
                    <a:pt x="6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94">
              <a:extLst>
                <a:ext uri="{FF2B5EF4-FFF2-40B4-BE49-F238E27FC236}">
                  <a16:creationId xmlns:a16="http://schemas.microsoft.com/office/drawing/2014/main" id="{3B837D15-982C-AF42-91C1-B78AF562B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35" y="5970468"/>
              <a:ext cx="82155" cy="103628"/>
            </a:xfrm>
            <a:custGeom>
              <a:avLst/>
              <a:gdLst>
                <a:gd name="T0" fmla="*/ 47 w 70"/>
                <a:gd name="T1" fmla="*/ 85 h 88"/>
                <a:gd name="T2" fmla="*/ 36 w 70"/>
                <a:gd name="T3" fmla="*/ 83 h 88"/>
                <a:gd name="T4" fmla="*/ 3 w 70"/>
                <a:gd name="T5" fmla="*/ 24 h 88"/>
                <a:gd name="T6" fmla="*/ 5 w 70"/>
                <a:gd name="T7" fmla="*/ 13 h 88"/>
                <a:gd name="T8" fmla="*/ 23 w 70"/>
                <a:gd name="T9" fmla="*/ 3 h 88"/>
                <a:gd name="T10" fmla="*/ 34 w 70"/>
                <a:gd name="T11" fmla="*/ 6 h 88"/>
                <a:gd name="T12" fmla="*/ 68 w 70"/>
                <a:gd name="T13" fmla="*/ 64 h 88"/>
                <a:gd name="T14" fmla="*/ 65 w 70"/>
                <a:gd name="T15" fmla="*/ 75 h 88"/>
                <a:gd name="T16" fmla="*/ 47 w 70"/>
                <a:gd name="T17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8">
                  <a:moveTo>
                    <a:pt x="47" y="85"/>
                  </a:moveTo>
                  <a:cubicBezTo>
                    <a:pt x="44" y="88"/>
                    <a:pt x="39" y="86"/>
                    <a:pt x="36" y="8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0"/>
                    <a:pt x="2" y="15"/>
                    <a:pt x="5" y="1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7" y="0"/>
                    <a:pt x="32" y="2"/>
                    <a:pt x="34" y="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70" y="68"/>
                    <a:pt x="69" y="73"/>
                    <a:pt x="65" y="75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95">
              <a:extLst>
                <a:ext uri="{FF2B5EF4-FFF2-40B4-BE49-F238E27FC236}">
                  <a16:creationId xmlns:a16="http://schemas.microsoft.com/office/drawing/2014/main" id="{8933070E-C0E7-D24B-BAE0-B0284958C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65" y="6159052"/>
              <a:ext cx="82155" cy="102694"/>
            </a:xfrm>
            <a:custGeom>
              <a:avLst/>
              <a:gdLst>
                <a:gd name="T0" fmla="*/ 47 w 70"/>
                <a:gd name="T1" fmla="*/ 85 h 87"/>
                <a:gd name="T2" fmla="*/ 36 w 70"/>
                <a:gd name="T3" fmla="*/ 82 h 87"/>
                <a:gd name="T4" fmla="*/ 2 w 70"/>
                <a:gd name="T5" fmla="*/ 23 h 87"/>
                <a:gd name="T6" fmla="*/ 5 w 70"/>
                <a:gd name="T7" fmla="*/ 12 h 87"/>
                <a:gd name="T8" fmla="*/ 23 w 70"/>
                <a:gd name="T9" fmla="*/ 2 h 87"/>
                <a:gd name="T10" fmla="*/ 34 w 70"/>
                <a:gd name="T11" fmla="*/ 5 h 87"/>
                <a:gd name="T12" fmla="*/ 68 w 70"/>
                <a:gd name="T13" fmla="*/ 63 h 87"/>
                <a:gd name="T14" fmla="*/ 65 w 70"/>
                <a:gd name="T15" fmla="*/ 74 h 87"/>
                <a:gd name="T16" fmla="*/ 47 w 70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7">
                  <a:moveTo>
                    <a:pt x="47" y="85"/>
                  </a:moveTo>
                  <a:cubicBezTo>
                    <a:pt x="43" y="87"/>
                    <a:pt x="38" y="86"/>
                    <a:pt x="36" y="8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9"/>
                    <a:pt x="1" y="14"/>
                    <a:pt x="5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7" y="0"/>
                    <a:pt x="32" y="1"/>
                    <a:pt x="34" y="5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7"/>
                    <a:pt x="69" y="72"/>
                    <a:pt x="65" y="74"/>
                  </a:cubicBezTo>
                  <a:cubicBezTo>
                    <a:pt x="47" y="85"/>
                    <a:pt x="47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52" name="Oval 9">
            <a:extLst>
              <a:ext uri="{FF2B5EF4-FFF2-40B4-BE49-F238E27FC236}">
                <a16:creationId xmlns:a16="http://schemas.microsoft.com/office/drawing/2014/main" id="{1ECBCED2-0A18-E04D-A604-4653F2CC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072" y="4127749"/>
            <a:ext cx="73152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3" name="Freeform 103">
            <a:extLst>
              <a:ext uri="{FF2B5EF4-FFF2-40B4-BE49-F238E27FC236}">
                <a16:creationId xmlns:a16="http://schemas.microsoft.com/office/drawing/2014/main" id="{D92A4172-B9CE-0D44-BD71-8A059AEB5EFB}"/>
              </a:ext>
            </a:extLst>
          </p:cNvPr>
          <p:cNvSpPr>
            <a:spLocks/>
          </p:cNvSpPr>
          <p:nvPr/>
        </p:nvSpPr>
        <p:spPr bwMode="auto">
          <a:xfrm>
            <a:off x="3827737" y="4282029"/>
            <a:ext cx="362193" cy="220341"/>
          </a:xfrm>
          <a:custGeom>
            <a:avLst/>
            <a:gdLst>
              <a:gd name="T0" fmla="*/ 230 w 230"/>
              <a:gd name="T1" fmla="*/ 22 h 187"/>
              <a:gd name="T2" fmla="*/ 203 w 230"/>
              <a:gd name="T3" fmla="*/ 30 h 187"/>
              <a:gd name="T4" fmla="*/ 224 w 230"/>
              <a:gd name="T5" fmla="*/ 4 h 187"/>
              <a:gd name="T6" fmla="*/ 194 w 230"/>
              <a:gd name="T7" fmla="*/ 15 h 187"/>
              <a:gd name="T8" fmla="*/ 159 w 230"/>
              <a:gd name="T9" fmla="*/ 0 h 187"/>
              <a:gd name="T10" fmla="*/ 112 w 230"/>
              <a:gd name="T11" fmla="*/ 48 h 187"/>
              <a:gd name="T12" fmla="*/ 113 w 230"/>
              <a:gd name="T13" fmla="*/ 58 h 187"/>
              <a:gd name="T14" fmla="*/ 16 w 230"/>
              <a:gd name="T15" fmla="*/ 9 h 187"/>
              <a:gd name="T16" fmla="*/ 10 w 230"/>
              <a:gd name="T17" fmla="*/ 33 h 187"/>
              <a:gd name="T18" fmla="*/ 31 w 230"/>
              <a:gd name="T19" fmla="*/ 72 h 187"/>
              <a:gd name="T20" fmla="*/ 9 w 230"/>
              <a:gd name="T21" fmla="*/ 66 h 187"/>
              <a:gd name="T22" fmla="*/ 9 w 230"/>
              <a:gd name="T23" fmla="*/ 67 h 187"/>
              <a:gd name="T24" fmla="*/ 47 w 230"/>
              <a:gd name="T25" fmla="*/ 113 h 187"/>
              <a:gd name="T26" fmla="*/ 35 w 230"/>
              <a:gd name="T27" fmla="*/ 115 h 187"/>
              <a:gd name="T28" fmla="*/ 26 w 230"/>
              <a:gd name="T29" fmla="*/ 114 h 187"/>
              <a:gd name="T30" fmla="*/ 70 w 230"/>
              <a:gd name="T31" fmla="*/ 147 h 187"/>
              <a:gd name="T32" fmla="*/ 11 w 230"/>
              <a:gd name="T33" fmla="*/ 167 h 187"/>
              <a:gd name="T34" fmla="*/ 0 w 230"/>
              <a:gd name="T35" fmla="*/ 166 h 187"/>
              <a:gd name="T36" fmla="*/ 72 w 230"/>
              <a:gd name="T37" fmla="*/ 187 h 187"/>
              <a:gd name="T38" fmla="*/ 207 w 230"/>
              <a:gd name="T39" fmla="*/ 53 h 187"/>
              <a:gd name="T40" fmla="*/ 207 w 230"/>
              <a:gd name="T41" fmla="*/ 47 h 187"/>
              <a:gd name="T42" fmla="*/ 230 w 230"/>
              <a:gd name="T43" fmla="*/ 2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187">
                <a:moveTo>
                  <a:pt x="230" y="22"/>
                </a:moveTo>
                <a:cubicBezTo>
                  <a:pt x="222" y="26"/>
                  <a:pt x="213" y="29"/>
                  <a:pt x="203" y="30"/>
                </a:cubicBezTo>
                <a:cubicBezTo>
                  <a:pt x="213" y="24"/>
                  <a:pt x="220" y="15"/>
                  <a:pt x="224" y="4"/>
                </a:cubicBezTo>
                <a:cubicBezTo>
                  <a:pt x="215" y="9"/>
                  <a:pt x="205" y="13"/>
                  <a:pt x="194" y="15"/>
                </a:cubicBezTo>
                <a:cubicBezTo>
                  <a:pt x="185" y="6"/>
                  <a:pt x="173" y="0"/>
                  <a:pt x="159" y="0"/>
                </a:cubicBezTo>
                <a:cubicBezTo>
                  <a:pt x="133" y="0"/>
                  <a:pt x="112" y="21"/>
                  <a:pt x="112" y="48"/>
                </a:cubicBezTo>
                <a:cubicBezTo>
                  <a:pt x="112" y="51"/>
                  <a:pt x="113" y="55"/>
                  <a:pt x="113" y="58"/>
                </a:cubicBezTo>
                <a:cubicBezTo>
                  <a:pt x="74" y="56"/>
                  <a:pt x="39" y="38"/>
                  <a:pt x="16" y="9"/>
                </a:cubicBezTo>
                <a:cubicBezTo>
                  <a:pt x="12" y="16"/>
                  <a:pt x="10" y="24"/>
                  <a:pt x="10" y="33"/>
                </a:cubicBezTo>
                <a:cubicBezTo>
                  <a:pt x="10" y="49"/>
                  <a:pt x="18" y="64"/>
                  <a:pt x="31" y="72"/>
                </a:cubicBezTo>
                <a:cubicBezTo>
                  <a:pt x="23" y="72"/>
                  <a:pt x="16" y="70"/>
                  <a:pt x="9" y="66"/>
                </a:cubicBezTo>
                <a:cubicBezTo>
                  <a:pt x="9" y="66"/>
                  <a:pt x="9" y="66"/>
                  <a:pt x="9" y="67"/>
                </a:cubicBezTo>
                <a:cubicBezTo>
                  <a:pt x="9" y="90"/>
                  <a:pt x="26" y="109"/>
                  <a:pt x="47" y="113"/>
                </a:cubicBezTo>
                <a:cubicBezTo>
                  <a:pt x="43" y="114"/>
                  <a:pt x="39" y="115"/>
                  <a:pt x="35" y="115"/>
                </a:cubicBezTo>
                <a:cubicBezTo>
                  <a:pt x="32" y="115"/>
                  <a:pt x="29" y="114"/>
                  <a:pt x="26" y="114"/>
                </a:cubicBezTo>
                <a:cubicBezTo>
                  <a:pt x="32" y="133"/>
                  <a:pt x="49" y="146"/>
                  <a:pt x="70" y="147"/>
                </a:cubicBezTo>
                <a:cubicBezTo>
                  <a:pt x="54" y="159"/>
                  <a:pt x="33" y="167"/>
                  <a:pt x="11" y="167"/>
                </a:cubicBezTo>
                <a:cubicBezTo>
                  <a:pt x="8" y="167"/>
                  <a:pt x="4" y="167"/>
                  <a:pt x="0" y="166"/>
                </a:cubicBezTo>
                <a:cubicBezTo>
                  <a:pt x="21" y="180"/>
                  <a:pt x="46" y="187"/>
                  <a:pt x="72" y="187"/>
                </a:cubicBezTo>
                <a:cubicBezTo>
                  <a:pt x="159" y="187"/>
                  <a:pt x="207" y="115"/>
                  <a:pt x="207" y="53"/>
                </a:cubicBezTo>
                <a:cubicBezTo>
                  <a:pt x="207" y="51"/>
                  <a:pt x="207" y="49"/>
                  <a:pt x="207" y="47"/>
                </a:cubicBezTo>
                <a:cubicBezTo>
                  <a:pt x="216" y="40"/>
                  <a:pt x="224" y="32"/>
                  <a:pt x="230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4" name="Text Placeholder 42">
            <a:extLst>
              <a:ext uri="{FF2B5EF4-FFF2-40B4-BE49-F238E27FC236}">
                <a16:creationId xmlns:a16="http://schemas.microsoft.com/office/drawing/2014/main" id="{EFC5B948-7C31-2D4B-93F4-6AC9BCAA3C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4476" y="4222751"/>
            <a:ext cx="3884083" cy="303213"/>
          </a:xfrm>
        </p:spPr>
        <p:txBody>
          <a:bodyPr>
            <a:noAutofit/>
          </a:bodyPr>
          <a:lstStyle>
            <a:lvl1pPr algn="l">
              <a:defRPr sz="1400"/>
            </a:lvl1pPr>
          </a:lstStyle>
          <a:p>
            <a:pPr lvl="0"/>
            <a:r>
              <a:rPr lang="en-US" dirty="0"/>
              <a:t>Twitter</a:t>
            </a:r>
          </a:p>
        </p:txBody>
      </p:sp>
      <p:sp>
        <p:nvSpPr>
          <p:cNvPr id="55" name="Oval 9">
            <a:extLst>
              <a:ext uri="{FF2B5EF4-FFF2-40B4-BE49-F238E27FC236}">
                <a16:creationId xmlns:a16="http://schemas.microsoft.com/office/drawing/2014/main" id="{FA14EAD2-1413-F841-A771-21779C033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072" y="4863259"/>
            <a:ext cx="731520" cy="465232"/>
          </a:xfrm>
          <a:prstGeom prst="snip1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256A97F-0769-4C4D-8E60-BC3970F593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009" y="4969388"/>
            <a:ext cx="327649" cy="238911"/>
          </a:xfrm>
          <a:prstGeom prst="rect">
            <a:avLst/>
          </a:prstGeom>
        </p:spPr>
      </p:pic>
      <p:sp>
        <p:nvSpPr>
          <p:cNvPr id="71" name="Text Placeholder 42">
            <a:extLst>
              <a:ext uri="{FF2B5EF4-FFF2-40B4-BE49-F238E27FC236}">
                <a16:creationId xmlns:a16="http://schemas.microsoft.com/office/drawing/2014/main" id="{9E1B2DC9-18DF-444A-9DDC-96B02E0AB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476" y="4931411"/>
            <a:ext cx="3884083" cy="303213"/>
          </a:xfrm>
        </p:spPr>
        <p:txBody>
          <a:bodyPr>
            <a:noAutofit/>
          </a:bodyPr>
          <a:lstStyle>
            <a:lvl1pPr algn="l">
              <a:defRPr sz="1400"/>
            </a:lvl1pPr>
          </a:lstStyle>
          <a:p>
            <a:pPr lvl="0"/>
            <a:r>
              <a:rPr lang="en-US" dirty="0"/>
              <a:t>LinkedIn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3BE19E34-6DBD-234B-993D-CB287D6D6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8631" y="1428179"/>
            <a:ext cx="6858000" cy="279307"/>
          </a:xfrm>
        </p:spPr>
        <p:txBody>
          <a:bodyPr anchor="t">
            <a:spAutoFit/>
          </a:bodyPr>
          <a:lstStyle>
            <a:lvl1pPr marL="0" indent="0" algn="l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9" name="Title 48">
            <a:extLst>
              <a:ext uri="{FF2B5EF4-FFF2-40B4-BE49-F238E27FC236}">
                <a16:creationId xmlns:a16="http://schemas.microsoft.com/office/drawing/2014/main" id="{0FBBEE4D-0809-2F42-AEAA-87E87012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3" y="808276"/>
            <a:ext cx="7886700" cy="529038"/>
          </a:xfrm>
        </p:spPr>
        <p:txBody>
          <a:bodyPr anchor="t">
            <a:norm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E1D408-F419-8344-A84C-6345279CA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3837" y="5722974"/>
            <a:ext cx="2566736" cy="7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2" y="1586510"/>
            <a:ext cx="11991135" cy="480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-1296" y="6248400"/>
            <a:ext cx="1219329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2362200"/>
            <a:ext cx="8534400" cy="12192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657600" y="3895071"/>
            <a:ext cx="4876800" cy="1143001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19A3DD"/>
                </a:solidFill>
                <a:latin typeface="Century Gothic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35" y="6355807"/>
            <a:ext cx="12194333" cy="51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52553" y="6423168"/>
            <a:ext cx="21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843" y="685811"/>
            <a:ext cx="36576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7462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300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463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3D1041-4354-6C49-AEE7-F6644030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568A0-8954-0146-BF0D-7F38541CA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04287-B827-4D48-B61A-223266CA3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2822330"/>
            <a:ext cx="2743201" cy="4035671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5F684C-EDEC-0F40-846B-24CF8FE416BF}"/>
              </a:ext>
            </a:extLst>
          </p:cNvPr>
          <p:cNvSpPr/>
          <p:nvPr/>
        </p:nvSpPr>
        <p:spPr>
          <a:xfrm>
            <a:off x="9448802" y="2822330"/>
            <a:ext cx="2743199" cy="2136533"/>
          </a:xfrm>
          <a:prstGeom prst="rect">
            <a:avLst/>
          </a:prstGeom>
          <a:gradFill flip="none" rotWithShape="1">
            <a:gsLst>
              <a:gs pos="39000">
                <a:srgbClr val="FFFFFF"/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8F62B-7B36-734D-868C-8539134AB284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5149D7-461C-934E-A0EA-2079C50D5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1" y="0"/>
            <a:ext cx="2743199" cy="3156438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2740B3A-8663-5841-BC47-66F93382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A6E54-A330-3242-8710-23F0AF9C122A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7995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26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3CB6CFB-B7F4-154B-A07C-34C73F2E3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7"/>
          <a:stretch/>
        </p:blipFill>
        <p:spPr>
          <a:xfrm>
            <a:off x="9446400" y="3521569"/>
            <a:ext cx="2745601" cy="3336432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EF16DE-F802-E34B-ADAE-7E2295A74C72}"/>
              </a:ext>
            </a:extLst>
          </p:cNvPr>
          <p:cNvSpPr/>
          <p:nvPr/>
        </p:nvSpPr>
        <p:spPr>
          <a:xfrm>
            <a:off x="9446401" y="2822330"/>
            <a:ext cx="2743199" cy="2427004"/>
          </a:xfrm>
          <a:prstGeom prst="rect">
            <a:avLst/>
          </a:prstGeom>
          <a:gradFill flip="none" rotWithShape="1">
            <a:gsLst>
              <a:gs pos="38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268BE-526D-0344-BEBE-8B581C6C30B0}"/>
              </a:ext>
            </a:extLst>
          </p:cNvPr>
          <p:cNvSpPr/>
          <p:nvPr/>
        </p:nvSpPr>
        <p:spPr>
          <a:xfrm>
            <a:off x="9443999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662A1A-BBD4-CE46-863F-9EF033441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3999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01E4F88-88E8-8840-89D4-9631B93A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F177EF-04DC-F440-86EF-6F25183A22DF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30657A5-7D28-314B-B6C3-DECD83B6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6BCB268-3F67-254C-ABFB-9B6FBD93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7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6033D1-D33D-4E41-9C9E-74C20F2BF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399" y="2819401"/>
            <a:ext cx="2743199" cy="4035671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873B85-3D6C-0B45-937C-EAF73DB2B4BE}"/>
              </a:ext>
            </a:extLst>
          </p:cNvPr>
          <p:cNvSpPr/>
          <p:nvPr/>
        </p:nvSpPr>
        <p:spPr>
          <a:xfrm>
            <a:off x="9446399" y="2822329"/>
            <a:ext cx="27431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EFF45-8073-DF4F-ACA5-BBC650EDD516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D87520-CF70-6043-AB0C-27458E84A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1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9078C1D-7E0A-324D-9D53-B267C197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62018-D6D4-CF4B-A887-E6C99FE8027A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4A0AB1E-A54D-4444-A658-9E7D7B48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BD5066-7D62-A24D-A0AF-3EEB31760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235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18172-8D9B-1F44-90CE-4D59142E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5"/>
          <a:stretch/>
        </p:blipFill>
        <p:spPr>
          <a:xfrm>
            <a:off x="9448800" y="3156697"/>
            <a:ext cx="2743201" cy="37013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C6BC39-8877-C542-990A-644B63686671}"/>
              </a:ext>
            </a:extLst>
          </p:cNvPr>
          <p:cNvSpPr/>
          <p:nvPr/>
        </p:nvSpPr>
        <p:spPr>
          <a:xfrm>
            <a:off x="9448799" y="3003483"/>
            <a:ext cx="2743199" cy="1827309"/>
          </a:xfrm>
          <a:prstGeom prst="rect">
            <a:avLst/>
          </a:prstGeom>
          <a:gradFill flip="none" rotWithShape="1">
            <a:gsLst>
              <a:gs pos="21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572AA-63EB-074C-B5EF-C21E93D5B7DC}"/>
              </a:ext>
            </a:extLst>
          </p:cNvPr>
          <p:cNvSpPr/>
          <p:nvPr/>
        </p:nvSpPr>
        <p:spPr>
          <a:xfrm>
            <a:off x="9448796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31CB36-DF82-2A4E-997F-D13135F51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797" y="0"/>
            <a:ext cx="2743199" cy="315643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5D5247A-6DA6-C44B-BD8C-E171CD2B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DE19CE-0C47-A142-9165-1BDAEA65BBB6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DC333B9-CD55-3E4D-8D15-7A5CD5A9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732BF9-B9A0-624F-8089-C0545CAE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4459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EE9B7D-1765-5D4E-B0C9-27CF2F35C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45"/>
          <a:stretch/>
        </p:blipFill>
        <p:spPr>
          <a:xfrm>
            <a:off x="9448800" y="3182818"/>
            <a:ext cx="2743200" cy="36751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0B299B-FCB6-F04E-B409-D7AE25A3B687}"/>
              </a:ext>
            </a:extLst>
          </p:cNvPr>
          <p:cNvSpPr/>
          <p:nvPr/>
        </p:nvSpPr>
        <p:spPr>
          <a:xfrm>
            <a:off x="9448801" y="3429000"/>
            <a:ext cx="2743199" cy="1827309"/>
          </a:xfrm>
          <a:prstGeom prst="rect">
            <a:avLst/>
          </a:prstGeom>
          <a:gradFill flip="none" rotWithShape="1">
            <a:gsLst>
              <a:gs pos="1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842CC-E1FD-BA47-AB4E-9FB2D71724DB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535A27-6D63-3844-9CF6-B641A776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1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5C6125E-5BAB-2F42-BD16-91AF632A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63FA33-9776-004A-BBEC-75BFEB2CB30D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E2141E-BC9D-3444-9E8F-3EC64CDD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717E127-9AE3-6441-B9CF-496410C2A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5385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9DEE89-A564-1A47-808D-D095DD3BA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800" y="3156439"/>
            <a:ext cx="2743201" cy="3701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B8E3B-9FE1-8B40-B81F-3983716AE71C}"/>
              </a:ext>
            </a:extLst>
          </p:cNvPr>
          <p:cNvSpPr/>
          <p:nvPr/>
        </p:nvSpPr>
        <p:spPr>
          <a:xfrm>
            <a:off x="9448801" y="2839393"/>
            <a:ext cx="2743199" cy="1827309"/>
          </a:xfrm>
          <a:prstGeom prst="rect">
            <a:avLst/>
          </a:prstGeom>
          <a:gradFill flip="none" rotWithShape="1">
            <a:gsLst>
              <a:gs pos="45000">
                <a:srgbClr val="FFFFFF">
                  <a:alpha val="99000"/>
                </a:srgbClr>
              </a:gs>
              <a:gs pos="0">
                <a:schemeClr val="bg1">
                  <a:lumMod val="0"/>
                  <a:lumOff val="100000"/>
                </a:schemeClr>
              </a:gs>
              <a:gs pos="93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A1F961-0DA6-1940-A41E-7B3DC73A2EA4}"/>
              </a:ext>
            </a:extLst>
          </p:cNvPr>
          <p:cNvSpPr/>
          <p:nvPr/>
        </p:nvSpPr>
        <p:spPr>
          <a:xfrm>
            <a:off x="9448799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F7F57E-BE9F-D144-B116-044A3DA15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799" y="0"/>
            <a:ext cx="2743199" cy="315643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668CF1A-98B8-D541-A99D-26A6FB3A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D76724-9F1A-194E-96A3-7FF5F7DBE213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C31AF3-6A51-E143-9865-5DAD122D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54E42FC-77F6-7B45-88F6-D5778F68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2326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2B5B99-7F8F-F84E-9A71-6DAF8DD5350A}"/>
              </a:ext>
            </a:extLst>
          </p:cNvPr>
          <p:cNvSpPr/>
          <p:nvPr/>
        </p:nvSpPr>
        <p:spPr>
          <a:xfrm>
            <a:off x="9448800" y="-1"/>
            <a:ext cx="2743200" cy="6858001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E9C3FF-C826-634E-8B60-F955B4CBB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448801" y="0"/>
            <a:ext cx="2743199" cy="3156438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0A3B89-C150-1745-AB14-C0C7FC81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D0E8D-4433-4440-BA0C-A5D48EBE665F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74AD-ED24-6D48-96CE-DCF9B0C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8394695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8B1E8D-1249-4144-94F0-727CF74F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7" y="1371601"/>
            <a:ext cx="8394695" cy="4805364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99939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449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0BDCBB-4ACD-514F-9464-FCB2B65B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1"/>
            <a:ext cx="12192000" cy="13763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FAC41D-C925-724E-AEBC-BAEDB5CA8288}"/>
              </a:ext>
            </a:extLst>
          </p:cNvPr>
          <p:cNvSpPr/>
          <p:nvPr/>
        </p:nvSpPr>
        <p:spPr>
          <a:xfrm rot="16200000">
            <a:off x="5407817" y="-5414965"/>
            <a:ext cx="1376364" cy="12192003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85000"/>
                </a:schemeClr>
              </a:gs>
              <a:gs pos="100000">
                <a:srgbClr val="6B848B">
                  <a:alpha val="6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C77378-F750-DB47-87B4-A537815F7076}"/>
              </a:ext>
            </a:extLst>
          </p:cNvPr>
          <p:cNvSpPr/>
          <p:nvPr/>
        </p:nvSpPr>
        <p:spPr>
          <a:xfrm rot="16200000">
            <a:off x="5407817" y="-3846439"/>
            <a:ext cx="1376364" cy="12192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882C80-E1B0-8B47-B945-EAB32B6F3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1104265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C84CD6-502F-DA42-951E-FC97C382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7842244" cy="54229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D0968FB-94B5-6548-8848-3FF673E3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CACDAE-8EA4-5B4E-BB76-BE1940C73E96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9EDD74-AC27-894A-9B0F-84D7B877B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10" r="-56392"/>
          <a:stretch/>
        </p:blipFill>
        <p:spPr>
          <a:xfrm rot="10800000">
            <a:off x="4609432" y="0"/>
            <a:ext cx="7582568" cy="1369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65C8A-40FC-B74F-87E6-8F610A9D2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421" r="27086"/>
          <a:stretch/>
        </p:blipFill>
        <p:spPr>
          <a:xfrm rot="10800000">
            <a:off x="6478770" y="0"/>
            <a:ext cx="5713225" cy="1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" y="503238"/>
            <a:ext cx="10972800" cy="411162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105664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6500" y="152401"/>
            <a:ext cx="4267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dirty="0"/>
              <a:t>BREADCRUMB HERE &gt; EDIT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1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504" y="457201"/>
            <a:ext cx="6642101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49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banne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A552A7-302A-BD4F-937F-9647033534BC}"/>
              </a:ext>
            </a:extLst>
          </p:cNvPr>
          <p:cNvSpPr/>
          <p:nvPr/>
        </p:nvSpPr>
        <p:spPr>
          <a:xfrm rot="16200000">
            <a:off x="5407817" y="-5407824"/>
            <a:ext cx="1376364" cy="12192003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85000"/>
                </a:schemeClr>
              </a:gs>
              <a:gs pos="100000">
                <a:srgbClr val="6B848B">
                  <a:lumMod val="100000"/>
                  <a:alpha val="49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3E681FD-EB68-FA40-BE42-E3514B00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9719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7BE797-B841-7C47-83C8-A8E6E41E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9DA64-6EE3-2C41-848E-27E64A877296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FFA2B4-F286-CB46-AC75-E01AC275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10" r="-56392"/>
          <a:stretch/>
        </p:blipFill>
        <p:spPr>
          <a:xfrm rot="10800000">
            <a:off x="4609432" y="0"/>
            <a:ext cx="7582568" cy="1369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948EF9-EDD9-B04B-B79B-0F580D138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421" r="27086"/>
          <a:stretch/>
        </p:blipFill>
        <p:spPr>
          <a:xfrm rot="10800000">
            <a:off x="6478770" y="0"/>
            <a:ext cx="5713225" cy="13692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8CFB4A-3080-1A49-8CA8-BD77035A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7" y="365131"/>
            <a:ext cx="7842244" cy="54229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2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5A1C92-52CA-3D40-A81E-D0E2455AF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0" y="0"/>
            <a:ext cx="8128001" cy="68579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2E2D8A-07B8-824B-844F-88018AD65B73}"/>
              </a:ext>
            </a:extLst>
          </p:cNvPr>
          <p:cNvSpPr/>
          <p:nvPr/>
        </p:nvSpPr>
        <p:spPr>
          <a:xfrm>
            <a:off x="4063999" y="-1"/>
            <a:ext cx="8128000" cy="6858001"/>
          </a:xfrm>
          <a:prstGeom prst="rect">
            <a:avLst/>
          </a:prstGeom>
          <a:gradFill flip="none" rotWithShape="1">
            <a:gsLst>
              <a:gs pos="37000">
                <a:schemeClr val="accent1">
                  <a:alpha val="86000"/>
                </a:schemeClr>
              </a:gs>
              <a:gs pos="100000">
                <a:srgbClr val="6B848B">
                  <a:lumMod val="100000"/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EB619E-1D0C-FA4D-9E30-1069FAD4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914900" cy="1011238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D3C3F9-AA9B-5D46-ACBF-8F3D1EE6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00002"/>
            <a:ext cx="4641848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hart Placeholder 11">
            <a:extLst>
              <a:ext uri="{FF2B5EF4-FFF2-40B4-BE49-F238E27FC236}">
                <a16:creationId xmlns:a16="http://schemas.microsoft.com/office/drawing/2014/main" id="{A90518AB-DDD1-D44C-A00B-6A0C22526EF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23063" y="1376363"/>
            <a:ext cx="4481512" cy="40497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26AC4B9-A9EF-4E42-AE47-4FEB4C65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B5247F-E025-4847-BA16-B1768E4B8969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95785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34F9-D6BE-A948-8787-EB919A31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365130"/>
            <a:ext cx="5257800" cy="977896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259F17-E1FF-E04F-B73C-03CA20AB0A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8200" y="0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200" y="2286001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8200" y="4572001"/>
            <a:ext cx="5003800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00" y="1800000"/>
            <a:ext cx="5257800" cy="3879850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5865B5-619D-A944-8626-878D3EC9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CAAC2-C4A8-BF40-907A-0390079DD50A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118766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34F9-D6BE-A948-8787-EB919A31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933" y="365129"/>
            <a:ext cx="5257800" cy="13255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259F17-E1FF-E04F-B73C-03CA20AB0A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A857342-0000-6745-9E90-A3D49A467C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600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35F496A-0D4B-824C-901F-546FAB872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68400"/>
            <a:ext cx="5003800" cy="2289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50F3B3-095B-C548-BF7E-58B6ECD38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5933" y="2022475"/>
            <a:ext cx="5257800" cy="3879850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2BC56A-E086-C74A-9BFE-CE294DF4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BB1C6-73F5-564C-8ECA-ACEAA082EA42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41827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bann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8F6E3B-D5FC-DA47-8BF4-49CDFA2AD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5" r="5814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64818F-B110-E246-BCB7-2BBA3B056E39}"/>
              </a:ext>
            </a:extLst>
          </p:cNvPr>
          <p:cNvSpPr/>
          <p:nvPr/>
        </p:nvSpPr>
        <p:spPr>
          <a:xfrm rot="5400000">
            <a:off x="4381499" y="-952502"/>
            <a:ext cx="3429000" cy="12192003"/>
          </a:xfrm>
          <a:prstGeom prst="rect">
            <a:avLst/>
          </a:prstGeom>
          <a:gradFill flip="none" rotWithShape="1">
            <a:gsLst>
              <a:gs pos="86000">
                <a:schemeClr val="accent1">
                  <a:alpha val="92000"/>
                </a:schemeClr>
              </a:gs>
              <a:gs pos="0">
                <a:srgbClr val="6B848B">
                  <a:lumMod val="100000"/>
                  <a:alpha val="83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93F808-5B3E-8D4C-B140-CB525EAC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29F6F-3528-0A49-9BD0-AC94BEE285B2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mitacs.ca</a:t>
            </a:r>
            <a:r>
              <a:rPr lang="en-US" sz="1200" dirty="0">
                <a:solidFill>
                  <a:schemeClr val="bg1"/>
                </a:solidFill>
              </a:rPr>
              <a:t> |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136576-7BD0-564E-BB89-1500BFDE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10823581" cy="559435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87AAC74-5254-1345-94D8-BE9009F3A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57396"/>
            <a:ext cx="10823580" cy="153955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69EFEAE8-E0E7-384C-A468-05F9D5448D0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7" y="373285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2490998C-97F3-2246-B68A-F8B6BBE65C5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22657" y="373285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CED42B95-406D-3E4C-85DC-4558E79954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83333" y="373285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2" name="Chart Placeholder 10">
            <a:extLst>
              <a:ext uri="{FF2B5EF4-FFF2-40B4-BE49-F238E27FC236}">
                <a16:creationId xmlns:a16="http://schemas.microsoft.com/office/drawing/2014/main" id="{E84CB151-2A77-0A47-B82D-7204D965CE2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44008" y="3732854"/>
            <a:ext cx="2308225" cy="230822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3694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6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7FB584-892D-FE42-92B2-C78E126C6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72" r="912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A71DF4B-DE60-C740-8E82-40C0EA3FB3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90000"/>
                </a:schemeClr>
              </a:gs>
              <a:gs pos="100000">
                <a:srgbClr val="6B848B">
                  <a:alpha val="9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7EF668-B1EA-C148-942B-3A49E099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91150-CAA9-C348-B7F0-22EAE590AC14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mitacs.ca</a:t>
            </a:r>
            <a:r>
              <a:rPr lang="en-US" sz="1200" dirty="0">
                <a:solidFill>
                  <a:schemeClr val="bg1"/>
                </a:solidFill>
              </a:rPr>
              <a:t> |</a:t>
            </a:r>
          </a:p>
        </p:txBody>
      </p:sp>
      <p:sp>
        <p:nvSpPr>
          <p:cNvPr id="11" name="Title 48">
            <a:extLst>
              <a:ext uri="{FF2B5EF4-FFF2-40B4-BE49-F238E27FC236}">
                <a16:creationId xmlns:a16="http://schemas.microsoft.com/office/drawing/2014/main" id="{9C068CD6-2532-3745-94CC-7575A26C5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363602"/>
            <a:ext cx="11404099" cy="529039"/>
          </a:xfrm>
        </p:spPr>
        <p:txBody>
          <a:bodyPr anchor="t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ED2F1D-45AD-5A41-AE4B-43BBFC2C20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1" y="1138237"/>
            <a:ext cx="11054848" cy="4906963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80626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corne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578D15F-25A4-0E4F-977E-276EA070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31"/>
            <a:ext cx="10509251" cy="542295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9EE308-26EC-CF4F-A341-27BEA460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75387"/>
            <a:ext cx="10509251" cy="4351339"/>
          </a:xfrm>
        </p:spPr>
        <p:txBody>
          <a:bodyPr/>
          <a:lstStyle>
            <a:lvl1pPr>
              <a:lnSpc>
                <a:spcPct val="150000"/>
              </a:lnSpc>
              <a:defRPr sz="1500"/>
            </a:lvl1pPr>
            <a:lvl2pPr>
              <a:lnSpc>
                <a:spcPct val="150000"/>
              </a:lnSpc>
              <a:defRPr sz="1350"/>
            </a:lvl2pPr>
            <a:lvl3pPr>
              <a:lnSpc>
                <a:spcPct val="150000"/>
              </a:lnSpc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71CA9-E79C-9F45-8150-6B51A080B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51742" y="2217746"/>
            <a:ext cx="4929439" cy="4351079"/>
          </a:xfrm>
          <a:prstGeom prst="rect">
            <a:avLst/>
          </a:prstGeom>
          <a:effectLst/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616D83-5743-C041-BBB4-404EB7CD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0080" y="6400413"/>
            <a:ext cx="2743200" cy="277000"/>
          </a:xfrm>
          <a:prstGeom prst="rect">
            <a:avLst/>
          </a:prstGeom>
        </p:spPr>
        <p:txBody>
          <a:bodyPr anchor="ctr"/>
          <a:lstStyle>
            <a:lvl1pPr algn="l">
              <a:defRPr sz="11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BBFBA-597F-6644-A860-64D4F71F933C}"/>
              </a:ext>
            </a:extLst>
          </p:cNvPr>
          <p:cNvSpPr txBox="1"/>
          <p:nvPr/>
        </p:nvSpPr>
        <p:spPr>
          <a:xfrm>
            <a:off x="838200" y="6400414"/>
            <a:ext cx="12141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err="1">
                <a:solidFill>
                  <a:schemeClr val="accent3">
                    <a:lumMod val="75000"/>
                  </a:schemeClr>
                </a:solidFill>
              </a:rPr>
              <a:t>mitacs.ca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801260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782893-EE4D-7946-97A4-ED8B3D73BD4F}"/>
              </a:ext>
            </a:extLst>
          </p:cNvPr>
          <p:cNvSpPr/>
          <p:nvPr/>
        </p:nvSpPr>
        <p:spPr>
          <a:xfrm>
            <a:off x="2052320" y="1211333"/>
            <a:ext cx="2424853" cy="1818640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CEAC59-EB50-804D-8DF4-68743928F889}"/>
              </a:ext>
            </a:extLst>
          </p:cNvPr>
          <p:cNvSpPr/>
          <p:nvPr/>
        </p:nvSpPr>
        <p:spPr>
          <a:xfrm>
            <a:off x="4748108" y="1211333"/>
            <a:ext cx="2424853" cy="181864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58FAD-799E-FC4E-8443-37678E3DACD9}"/>
              </a:ext>
            </a:extLst>
          </p:cNvPr>
          <p:cNvSpPr/>
          <p:nvPr/>
        </p:nvSpPr>
        <p:spPr>
          <a:xfrm>
            <a:off x="7443896" y="1211333"/>
            <a:ext cx="2424853" cy="181864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AA52E3-F5F2-CF4A-8E2D-B1FA0D61ABDA}"/>
              </a:ext>
            </a:extLst>
          </p:cNvPr>
          <p:cNvSpPr/>
          <p:nvPr/>
        </p:nvSpPr>
        <p:spPr>
          <a:xfrm>
            <a:off x="2052320" y="3192533"/>
            <a:ext cx="2424853" cy="1818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45615-D9BF-BF4C-B66E-FE111204345B}"/>
              </a:ext>
            </a:extLst>
          </p:cNvPr>
          <p:cNvSpPr/>
          <p:nvPr/>
        </p:nvSpPr>
        <p:spPr>
          <a:xfrm>
            <a:off x="4748108" y="3192533"/>
            <a:ext cx="2424853" cy="181864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5B4900-8467-5C40-9FFA-C9BDA10210AD}"/>
              </a:ext>
            </a:extLst>
          </p:cNvPr>
          <p:cNvSpPr/>
          <p:nvPr/>
        </p:nvSpPr>
        <p:spPr>
          <a:xfrm>
            <a:off x="7443896" y="3192533"/>
            <a:ext cx="2424853" cy="1818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sx="101000" sy="101000" algn="tl" rotWithShape="0">
              <a:schemeClr val="bg2">
                <a:lumMod val="9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449162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746E3F1-0716-F448-BEF2-5670D83FC842}"/>
              </a:ext>
            </a:extLst>
          </p:cNvPr>
          <p:cNvGrpSpPr/>
          <p:nvPr/>
        </p:nvGrpSpPr>
        <p:grpSpPr>
          <a:xfrm>
            <a:off x="281096" y="407638"/>
            <a:ext cx="3542453" cy="2451101"/>
            <a:chOff x="833120" y="376779"/>
            <a:chExt cx="2656840" cy="2451101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DE8B8B2-BE28-6E4E-9118-14CD6F9E11C5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429B86-E9D7-4249-B5EA-3C3A3E32263A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3698B6-3674-F349-806E-4F2B5EFD4AB0}"/>
              </a:ext>
            </a:extLst>
          </p:cNvPr>
          <p:cNvGrpSpPr/>
          <p:nvPr/>
        </p:nvGrpSpPr>
        <p:grpSpPr>
          <a:xfrm>
            <a:off x="4064000" y="407638"/>
            <a:ext cx="3542453" cy="2451101"/>
            <a:chOff x="833120" y="376779"/>
            <a:chExt cx="2656840" cy="2451101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0135A7F9-A6FB-7640-8368-E78F4813362E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C270866-BDC9-1A45-83CD-BAE019CB8144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E0DD1-7666-EA4E-B877-565362A561CB}"/>
              </a:ext>
            </a:extLst>
          </p:cNvPr>
          <p:cNvGrpSpPr/>
          <p:nvPr/>
        </p:nvGrpSpPr>
        <p:grpSpPr>
          <a:xfrm>
            <a:off x="7989148" y="407638"/>
            <a:ext cx="3542453" cy="2451101"/>
            <a:chOff x="833120" y="376779"/>
            <a:chExt cx="2656840" cy="2451101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49FE0555-78A6-3B4B-B896-173F44D1C348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764FDF-D962-0C4F-BF6A-4011B9BC2910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D97BB5-7A2C-5040-B0C7-8AB933640FB6}"/>
              </a:ext>
            </a:extLst>
          </p:cNvPr>
          <p:cNvGrpSpPr/>
          <p:nvPr/>
        </p:nvGrpSpPr>
        <p:grpSpPr>
          <a:xfrm>
            <a:off x="281096" y="3562192"/>
            <a:ext cx="3542453" cy="2451101"/>
            <a:chOff x="833120" y="376779"/>
            <a:chExt cx="2656840" cy="2451101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021BCCE5-8774-F947-AC36-6BFB16E884C9}"/>
                </a:ext>
              </a:extLst>
            </p:cNvPr>
            <p:cNvSpPr/>
            <p:nvPr/>
          </p:nvSpPr>
          <p:spPr>
            <a:xfrm rot="10800000">
              <a:off x="833120" y="2458720"/>
              <a:ext cx="426720" cy="369160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954B34-DE44-4A4E-B34A-F6114EB7EE3B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83F681-1FF8-3F48-B518-723BA6E1827F}"/>
              </a:ext>
            </a:extLst>
          </p:cNvPr>
          <p:cNvGrpSpPr/>
          <p:nvPr/>
        </p:nvGrpSpPr>
        <p:grpSpPr>
          <a:xfrm>
            <a:off x="4064000" y="3562186"/>
            <a:ext cx="3542453" cy="2451100"/>
            <a:chOff x="833120" y="376779"/>
            <a:chExt cx="2656840" cy="2451100"/>
          </a:xfrm>
        </p:grpSpPr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D71ECC6E-70CC-2F43-804F-DDB0C8A6B8EF}"/>
                </a:ext>
              </a:extLst>
            </p:cNvPr>
            <p:cNvSpPr/>
            <p:nvPr/>
          </p:nvSpPr>
          <p:spPr>
            <a:xfrm rot="10800000">
              <a:off x="833120" y="2458719"/>
              <a:ext cx="426720" cy="369160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CA60F2-F229-F146-9280-99E1FBC1E04D}"/>
                </a:ext>
              </a:extLst>
            </p:cNvPr>
            <p:cNvSpPr/>
            <p:nvPr/>
          </p:nvSpPr>
          <p:spPr>
            <a:xfrm>
              <a:off x="833120" y="376779"/>
              <a:ext cx="2656840" cy="20819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1718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03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FA5A0A-0B5B-C048-8EF5-87638DA17805}"/>
              </a:ext>
            </a:extLst>
          </p:cNvPr>
          <p:cNvGrpSpPr/>
          <p:nvPr/>
        </p:nvGrpSpPr>
        <p:grpSpPr>
          <a:xfrm>
            <a:off x="281096" y="407638"/>
            <a:ext cx="3542453" cy="2451101"/>
            <a:chOff x="210820" y="407631"/>
            <a:chExt cx="2656840" cy="2451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429B86-E9D7-4249-B5EA-3C3A3E32263A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DE8B8B2-BE28-6E4E-9118-14CD6F9E11C5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413629-5D07-3E42-A727-16782C1CA849}"/>
              </a:ext>
            </a:extLst>
          </p:cNvPr>
          <p:cNvGrpSpPr/>
          <p:nvPr/>
        </p:nvGrpSpPr>
        <p:grpSpPr>
          <a:xfrm>
            <a:off x="4151348" y="407638"/>
            <a:ext cx="3542453" cy="2451101"/>
            <a:chOff x="210820" y="407631"/>
            <a:chExt cx="2656840" cy="24511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B1D38F-827B-4240-89A7-BEA89E22171B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CED98D94-8491-044F-8777-74C24F94407B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CE5C4B-63E8-AD4F-9152-1CD9D955C02E}"/>
              </a:ext>
            </a:extLst>
          </p:cNvPr>
          <p:cNvGrpSpPr/>
          <p:nvPr/>
        </p:nvGrpSpPr>
        <p:grpSpPr>
          <a:xfrm>
            <a:off x="7879832" y="407638"/>
            <a:ext cx="3542453" cy="2451101"/>
            <a:chOff x="210820" y="407631"/>
            <a:chExt cx="2656840" cy="24511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0F6B39-C05E-2747-8D81-FCF63F852D8F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5F303024-8FA8-6E49-AE33-5396F90979FB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A78F25-E778-F34B-B220-75CA70D7884B}"/>
              </a:ext>
            </a:extLst>
          </p:cNvPr>
          <p:cNvGrpSpPr/>
          <p:nvPr/>
        </p:nvGrpSpPr>
        <p:grpSpPr>
          <a:xfrm>
            <a:off x="281096" y="3310327"/>
            <a:ext cx="3542453" cy="2451101"/>
            <a:chOff x="210820" y="407631"/>
            <a:chExt cx="2656840" cy="245110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768E-695A-C647-BF79-2350E7527EB1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EF3ACEA1-BF0E-9441-AEFC-5E70CD3CD300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AEAC340-F068-1A44-BECC-CB03D2E2ADC5}"/>
              </a:ext>
            </a:extLst>
          </p:cNvPr>
          <p:cNvGrpSpPr/>
          <p:nvPr/>
        </p:nvGrpSpPr>
        <p:grpSpPr>
          <a:xfrm>
            <a:off x="4151348" y="3310327"/>
            <a:ext cx="3542453" cy="2451101"/>
            <a:chOff x="210820" y="407631"/>
            <a:chExt cx="2656840" cy="245110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6D6FA4-27BA-F145-8833-2FF6F739355C}"/>
                </a:ext>
              </a:extLst>
            </p:cNvPr>
            <p:cNvSpPr/>
            <p:nvPr/>
          </p:nvSpPr>
          <p:spPr>
            <a:xfrm>
              <a:off x="210820" y="407631"/>
              <a:ext cx="2656840" cy="20819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BB39C704-E42D-6446-B08A-357EE097497A}"/>
                </a:ext>
              </a:extLst>
            </p:cNvPr>
            <p:cNvSpPr/>
            <p:nvPr/>
          </p:nvSpPr>
          <p:spPr>
            <a:xfrm rot="10800000">
              <a:off x="2440940" y="2489572"/>
              <a:ext cx="426720" cy="36916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12569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03">
          <p15:clr>
            <a:srgbClr val="FBAE40"/>
          </p15:clr>
        </p15:guide>
        <p15:guide id="3" orient="horz" pos="19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9" Type="http://schemas.openxmlformats.org/officeDocument/2006/relationships/image" Target="../media/image38.emf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9" Type="http://schemas.openxmlformats.org/officeDocument/2006/relationships/image" Target="../media/image38.emf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image" Target="../media/image58.emf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theme" Target="../theme/theme1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1.xml"/><Relationship Id="rId21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68.xml"/><Relationship Id="rId29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image" Target="../media/image58.emf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31" Type="http://schemas.openxmlformats.org/officeDocument/2006/relationships/theme" Target="../theme/theme19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0"/>
            <a:ext cx="12197820" cy="68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6538036"/>
            <a:ext cx="12197821" cy="31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0" y="6518252"/>
            <a:ext cx="21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11373717" y="6334670"/>
            <a:ext cx="591627" cy="443720"/>
          </a:xfrm>
          <a:prstGeom prst="ellipse">
            <a:avLst/>
          </a:prstGeom>
          <a:solidFill>
            <a:srgbClr val="121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03151" y="6379747"/>
            <a:ext cx="9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017E716-FCA7-4EFE-A300-BEBE43CD7F78}" type="slidenum">
              <a:rPr lang="en-US" sz="1800" b="1">
                <a:solidFill>
                  <a:prstClr val="white"/>
                </a:solidFill>
                <a:latin typeface="Century Gothic" pitchFamily="34" charset="0"/>
              </a:rPr>
              <a:pPr algn="ctr"/>
              <a:t>‹#›</a:t>
            </a:fld>
            <a:endParaRPr lang="en-US" sz="18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Tx/>
        <a:buBlip>
          <a:blip r:embed="rId12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rgbClr val="00B0F0"/>
        </a:buClr>
        <a:buSzPct val="6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rgbClr val="00B0F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936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54132"/>
            <a:ext cx="10515600" cy="68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245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204" r:id="rId5"/>
    <p:sldLayoutId id="2147484205" r:id="rId6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  <p:sldLayoutId id="2147484176" r:id="rId19"/>
    <p:sldLayoutId id="214748420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936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54132"/>
            <a:ext cx="10515600" cy="68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986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8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3" r:id="rId8"/>
    <p:sldLayoutId id="214748424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2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8956B2B-02BE-B342-AC7C-52CE90FF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25" y="1329309"/>
            <a:ext cx="103235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Here you have some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Remember not to overload your slides with content!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7A4127-27BC-9D4C-B94B-52FED8BBCD59}"/>
              </a:ext>
            </a:extLst>
          </p:cNvPr>
          <p:cNvCxnSpPr>
            <a:cxnSpLocks/>
          </p:cNvCxnSpPr>
          <p:nvPr userDrawn="1"/>
        </p:nvCxnSpPr>
        <p:spPr>
          <a:xfrm>
            <a:off x="87086" y="6237288"/>
            <a:ext cx="121049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25BD38-927E-DA40-BB0A-3E8CF6A16341}"/>
              </a:ext>
            </a:extLst>
          </p:cNvPr>
          <p:cNvCxnSpPr>
            <a:cxnSpLocks/>
          </p:cNvCxnSpPr>
          <p:nvPr userDrawn="1"/>
        </p:nvCxnSpPr>
        <p:spPr>
          <a:xfrm>
            <a:off x="185518" y="1242534"/>
            <a:ext cx="6570" cy="5201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03E0CA8-1712-0244-BF22-BD629112D7C1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BD728D-46B2-0340-B75F-FBF27A52B645}"/>
              </a:ext>
            </a:extLst>
          </p:cNvPr>
          <p:cNvSpPr/>
          <p:nvPr userDrawn="1"/>
        </p:nvSpPr>
        <p:spPr>
          <a:xfrm>
            <a:off x="11226489" y="5827339"/>
            <a:ext cx="1264373" cy="1264373"/>
          </a:xfrm>
          <a:prstGeom prst="ellipse">
            <a:avLst/>
          </a:prstGeom>
          <a:noFill/>
          <a:ln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8CB94-AE86-7C43-AE99-8BA4A0D02F95}"/>
              </a:ext>
            </a:extLst>
          </p:cNvPr>
          <p:cNvSpPr/>
          <p:nvPr userDrawn="1"/>
        </p:nvSpPr>
        <p:spPr>
          <a:xfrm>
            <a:off x="11651522" y="5528691"/>
            <a:ext cx="857489" cy="857489"/>
          </a:xfrm>
          <a:prstGeom prst="ellipse">
            <a:avLst/>
          </a:prstGeom>
          <a:noFill/>
          <a:ln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2A54AC-F706-8CF4-D4E4-9D85816F2CE2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3A3562-D0D5-DBCD-486E-CC6D7450CFC5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27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  <p:sldLayoutId id="2147484291" r:id="rId12"/>
    <p:sldLayoutId id="2147484292" r:id="rId13"/>
    <p:sldLayoutId id="2147484293" r:id="rId14"/>
    <p:sldLayoutId id="2147484294" r:id="rId15"/>
    <p:sldLayoutId id="2147484295" r:id="rId16"/>
    <p:sldLayoutId id="2147484296" r:id="rId17"/>
    <p:sldLayoutId id="2147484297" r:id="rId18"/>
    <p:sldLayoutId id="2147484298" r:id="rId19"/>
    <p:sldLayoutId id="2147484299" r:id="rId20"/>
    <p:sldLayoutId id="2147484300" r:id="rId21"/>
    <p:sldLayoutId id="2147484301" r:id="rId22"/>
    <p:sldLayoutId id="2147484302" r:id="rId23"/>
    <p:sldLayoutId id="2147484303" r:id="rId24"/>
    <p:sldLayoutId id="2147484304" r:id="rId25"/>
    <p:sldLayoutId id="2147484305" r:id="rId26"/>
    <p:sldLayoutId id="2147484306" r:id="rId27"/>
    <p:sldLayoutId id="2147484307" r:id="rId28"/>
    <p:sldLayoutId id="2147484308" r:id="rId29"/>
    <p:sldLayoutId id="2147484309" r:id="rId30"/>
    <p:sldLayoutId id="2147484310" r:id="rId31"/>
    <p:sldLayoutId id="2147484311" r:id="rId32"/>
    <p:sldLayoutId id="2147484312" r:id="rId33"/>
    <p:sldLayoutId id="2147484313" r:id="rId34"/>
    <p:sldLayoutId id="2147484314" r:id="rId35"/>
    <p:sldLayoutId id="2147484315" r:id="rId36"/>
    <p:sldLayoutId id="2147484417" r:id="rId37"/>
  </p:sldLayoutIdLst>
  <p:hf hdr="0" dt="0"/>
  <p:txStyles>
    <p:titleStyle>
      <a:lvl1pPr marL="11113" indent="0" algn="l" defTabSz="914400" rtl="0" eaLnBrk="1" latinLnBrk="0" hangingPunct="1">
        <a:lnSpc>
          <a:spcPts val="4000"/>
        </a:lnSpc>
        <a:spcBef>
          <a:spcPct val="0"/>
        </a:spcBef>
        <a:buNone/>
        <a:tabLst/>
        <a:defRPr sz="4000" b="1" kern="1200" spc="-15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95250" indent="0" algn="l" defTabSz="73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850900" indent="-138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02711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2080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5589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127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-15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5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755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4247">
          <p15:clr>
            <a:srgbClr val="F26B43"/>
          </p15:clr>
        </p15:guide>
        <p15:guide id="6" pos="121">
          <p15:clr>
            <a:srgbClr val="F26B43"/>
          </p15:clr>
        </p15:guide>
        <p15:guide id="7" orient="horz" pos="709">
          <p15:clr>
            <a:srgbClr val="F26B43"/>
          </p15:clr>
        </p15:guide>
        <p15:guide id="8" pos="1118">
          <p15:clr>
            <a:srgbClr val="F26B43"/>
          </p15:clr>
        </p15:guide>
        <p15:guide id="9" orient="horz" pos="822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9600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|</a:t>
            </a:r>
            <a:r>
              <a:rPr lang="en-US" dirty="0"/>
              <a:t>    </a:t>
            </a:r>
            <a:fld id="{68B7AFCD-E079-694A-8F71-B33DAEB301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8956B2B-02BE-B342-AC7C-52CE90FF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25" y="1329309"/>
            <a:ext cx="103235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Here you have some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Remember not to overload your slides with content!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7A4127-27BC-9D4C-B94B-52FED8BBCD59}"/>
              </a:ext>
            </a:extLst>
          </p:cNvPr>
          <p:cNvCxnSpPr>
            <a:cxnSpLocks/>
          </p:cNvCxnSpPr>
          <p:nvPr userDrawn="1"/>
        </p:nvCxnSpPr>
        <p:spPr>
          <a:xfrm>
            <a:off x="87086" y="6237288"/>
            <a:ext cx="121049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25BD38-927E-DA40-BB0A-3E8CF6A16341}"/>
              </a:ext>
            </a:extLst>
          </p:cNvPr>
          <p:cNvCxnSpPr>
            <a:cxnSpLocks/>
          </p:cNvCxnSpPr>
          <p:nvPr userDrawn="1"/>
        </p:nvCxnSpPr>
        <p:spPr>
          <a:xfrm>
            <a:off x="185518" y="1242534"/>
            <a:ext cx="6570" cy="5201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03E0CA8-1712-0244-BF22-BD629112D7C1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85518" y="6540881"/>
            <a:ext cx="757761" cy="2125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BD728D-46B2-0340-B75F-FBF27A52B645}"/>
              </a:ext>
            </a:extLst>
          </p:cNvPr>
          <p:cNvSpPr/>
          <p:nvPr userDrawn="1"/>
        </p:nvSpPr>
        <p:spPr>
          <a:xfrm>
            <a:off x="11226489" y="5827339"/>
            <a:ext cx="1264373" cy="1264373"/>
          </a:xfrm>
          <a:prstGeom prst="ellipse">
            <a:avLst/>
          </a:prstGeom>
          <a:noFill/>
          <a:ln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8CB94-AE86-7C43-AE99-8BA4A0D02F95}"/>
              </a:ext>
            </a:extLst>
          </p:cNvPr>
          <p:cNvSpPr/>
          <p:nvPr userDrawn="1"/>
        </p:nvSpPr>
        <p:spPr>
          <a:xfrm>
            <a:off x="11651522" y="5528691"/>
            <a:ext cx="857489" cy="857489"/>
          </a:xfrm>
          <a:prstGeom prst="ellipse">
            <a:avLst/>
          </a:prstGeom>
          <a:noFill/>
          <a:ln>
            <a:solidFill>
              <a:srgbClr val="FF9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2A54AC-F706-8CF4-D4E4-9D85816F2CE2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3A3562-D0D5-DBCD-486E-CC6D7450CFC5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19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  <p:sldLayoutId id="2147484329" r:id="rId13"/>
    <p:sldLayoutId id="2147484330" r:id="rId14"/>
    <p:sldLayoutId id="2147484331" r:id="rId15"/>
    <p:sldLayoutId id="2147484332" r:id="rId16"/>
    <p:sldLayoutId id="2147484333" r:id="rId17"/>
    <p:sldLayoutId id="2147484334" r:id="rId18"/>
    <p:sldLayoutId id="2147484335" r:id="rId19"/>
    <p:sldLayoutId id="2147484336" r:id="rId20"/>
    <p:sldLayoutId id="2147484337" r:id="rId21"/>
    <p:sldLayoutId id="2147484338" r:id="rId22"/>
    <p:sldLayoutId id="2147484339" r:id="rId23"/>
    <p:sldLayoutId id="2147484340" r:id="rId24"/>
    <p:sldLayoutId id="2147484341" r:id="rId25"/>
    <p:sldLayoutId id="2147484342" r:id="rId26"/>
    <p:sldLayoutId id="2147484343" r:id="rId27"/>
    <p:sldLayoutId id="2147484344" r:id="rId28"/>
    <p:sldLayoutId id="2147484345" r:id="rId29"/>
    <p:sldLayoutId id="2147484346" r:id="rId30"/>
    <p:sldLayoutId id="2147484347" r:id="rId31"/>
    <p:sldLayoutId id="2147484348" r:id="rId32"/>
    <p:sldLayoutId id="2147484349" r:id="rId33"/>
    <p:sldLayoutId id="2147484350" r:id="rId34"/>
    <p:sldLayoutId id="2147484351" r:id="rId35"/>
    <p:sldLayoutId id="2147484352" r:id="rId36"/>
    <p:sldLayoutId id="2147484353" r:id="rId37"/>
  </p:sldLayoutIdLst>
  <p:hf hdr="0" dt="0"/>
  <p:txStyles>
    <p:titleStyle>
      <a:lvl1pPr marL="11113" indent="0" algn="l" defTabSz="914400" rtl="0" eaLnBrk="1" latinLnBrk="0" hangingPunct="1">
        <a:lnSpc>
          <a:spcPts val="4000"/>
        </a:lnSpc>
        <a:spcBef>
          <a:spcPct val="0"/>
        </a:spcBef>
        <a:buNone/>
        <a:tabLst/>
        <a:defRPr sz="4000" b="1" kern="1200" spc="-15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95250" indent="0" algn="l" defTabSz="73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850900" indent="-138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02711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2080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5589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127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-15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5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755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4247">
          <p15:clr>
            <a:srgbClr val="F26B43"/>
          </p15:clr>
        </p15:guide>
        <p15:guide id="6" pos="121">
          <p15:clr>
            <a:srgbClr val="F26B43"/>
          </p15:clr>
        </p15:guide>
        <p15:guide id="7" orient="horz" pos="709">
          <p15:clr>
            <a:srgbClr val="F26B43"/>
          </p15:clr>
        </p15:guide>
        <p15:guide id="8" pos="1118">
          <p15:clr>
            <a:srgbClr val="F26B43"/>
          </p15:clr>
        </p15:guide>
        <p15:guide id="9" orient="horz" pos="822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017" y="172962"/>
            <a:ext cx="6934200" cy="100965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Titre</a:t>
            </a:r>
            <a:r>
              <a:rPr lang="en-US" dirty="0"/>
              <a:t> de la diapositive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08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CA" dirty="0" err="1"/>
              <a:t>Insérez</a:t>
            </a:r>
            <a:r>
              <a:rPr lang="en-CA" dirty="0"/>
              <a:t> la date </a:t>
            </a:r>
            <a:r>
              <a:rPr lang="en-CA" dirty="0" err="1"/>
              <a:t>ici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8956B2B-02BE-B342-AC7C-52CE90FF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25" y="1329309"/>
            <a:ext cx="103235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Insérez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ici</a:t>
            </a:r>
            <a:endParaRPr lang="en-US" dirty="0"/>
          </a:p>
          <a:p>
            <a:pPr lvl="1"/>
            <a:r>
              <a:rPr lang="en-US" dirty="0"/>
              <a:t>	</a:t>
            </a:r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/>
              <a:t>	        </a:t>
            </a:r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Attention </a:t>
            </a:r>
            <a:r>
              <a:rPr lang="en-US" dirty="0" err="1"/>
              <a:t>à</a:t>
            </a:r>
            <a:r>
              <a:rPr lang="en-US" dirty="0"/>
              <a:t> ne pas trop surcharger </a:t>
            </a:r>
            <a:r>
              <a:rPr lang="en-US" dirty="0" err="1"/>
              <a:t>vos</a:t>
            </a:r>
            <a:r>
              <a:rPr lang="en-US" dirty="0"/>
              <a:t> diapositives!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7A4127-27BC-9D4C-B94B-52FED8BBCD59}"/>
              </a:ext>
            </a:extLst>
          </p:cNvPr>
          <p:cNvCxnSpPr>
            <a:cxnSpLocks/>
          </p:cNvCxnSpPr>
          <p:nvPr userDrawn="1"/>
        </p:nvCxnSpPr>
        <p:spPr>
          <a:xfrm>
            <a:off x="87086" y="6237288"/>
            <a:ext cx="12104914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25BD38-927E-DA40-BB0A-3E8CF6A16341}"/>
              </a:ext>
            </a:extLst>
          </p:cNvPr>
          <p:cNvCxnSpPr>
            <a:cxnSpLocks/>
          </p:cNvCxnSpPr>
          <p:nvPr userDrawn="1"/>
        </p:nvCxnSpPr>
        <p:spPr>
          <a:xfrm>
            <a:off x="185518" y="1242534"/>
            <a:ext cx="6570" cy="5201809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8FA09AB-4333-AA40-BEEA-B54B627B1F9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BD728D-46B2-0340-B75F-FBF27A52B645}"/>
              </a:ext>
            </a:extLst>
          </p:cNvPr>
          <p:cNvSpPr/>
          <p:nvPr userDrawn="1"/>
        </p:nvSpPr>
        <p:spPr>
          <a:xfrm>
            <a:off x="11226489" y="5827339"/>
            <a:ext cx="1264373" cy="126437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8CB94-AE86-7C43-AE99-8BA4A0D02F95}"/>
              </a:ext>
            </a:extLst>
          </p:cNvPr>
          <p:cNvSpPr/>
          <p:nvPr userDrawn="1"/>
        </p:nvSpPr>
        <p:spPr>
          <a:xfrm>
            <a:off x="11651522" y="5528691"/>
            <a:ext cx="857489" cy="8574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6A0A4A-EA14-3049-80E2-F21CEAFFCAA3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6D01F-F4A4-454D-B155-AF2149F22FBC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84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  <p:sldLayoutId id="2147484369" r:id="rId15"/>
    <p:sldLayoutId id="2147484370" r:id="rId16"/>
    <p:sldLayoutId id="2147484371" r:id="rId17"/>
    <p:sldLayoutId id="2147484372" r:id="rId18"/>
    <p:sldLayoutId id="2147484373" r:id="rId19"/>
    <p:sldLayoutId id="2147484374" r:id="rId20"/>
    <p:sldLayoutId id="2147484375" r:id="rId21"/>
    <p:sldLayoutId id="2147484376" r:id="rId22"/>
    <p:sldLayoutId id="2147484377" r:id="rId23"/>
    <p:sldLayoutId id="2147484378" r:id="rId24"/>
    <p:sldLayoutId id="2147484379" r:id="rId25"/>
    <p:sldLayoutId id="2147484380" r:id="rId26"/>
    <p:sldLayoutId id="2147484381" r:id="rId27"/>
    <p:sldLayoutId id="2147484382" r:id="rId28"/>
    <p:sldLayoutId id="2147484383" r:id="rId29"/>
    <p:sldLayoutId id="2147484384" r:id="rId30"/>
    <p:sldLayoutId id="2147484385" r:id="rId31"/>
  </p:sldLayoutIdLst>
  <p:hf hdr="0" dt="0"/>
  <p:txStyles>
    <p:titleStyle>
      <a:lvl1pPr marL="11113" marR="0" indent="0" algn="l" defTabSz="914400" rtl="0" eaLnBrk="1" fontAlgn="auto" latinLnBrk="0" hangingPunct="1">
        <a:lnSpc>
          <a:spcPts val="4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4000" b="1" kern="1200" spc="-150" smtClean="0">
          <a:solidFill>
            <a:schemeClr val="accent2"/>
          </a:solidFill>
          <a:effectLst/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95250" indent="0" algn="l" defTabSz="73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lang="en-US" sz="1800" kern="1200" spc="0" smtClean="0">
          <a:solidFill>
            <a:schemeClr val="accent2"/>
          </a:solidFill>
          <a:effectLst/>
          <a:latin typeface="Lato" panose="020F0502020204030203" pitchFamily="34" charset="77"/>
          <a:ea typeface="+mn-ea"/>
          <a:cs typeface="+mn-cs"/>
        </a:defRPr>
      </a:lvl1pPr>
      <a:lvl2pPr marL="712787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6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2pPr>
      <a:lvl3pPr marL="893763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tabLst/>
        <a:defRPr sz="14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3pPr>
      <a:lvl4pPr marL="12080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5589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lang="fr-CA" sz="1800" kern="1200" spc="0" smtClean="0">
          <a:solidFill>
            <a:schemeClr val="accent2"/>
          </a:solidFill>
          <a:effectLst/>
          <a:latin typeface="Lato" panose="020F0502020204030203" pitchFamily="34" charset="77"/>
          <a:ea typeface="+mn-ea"/>
          <a:cs typeface="+mn-cs"/>
        </a:defRPr>
      </a:lvl5pPr>
      <a:lvl6pPr marL="127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-15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73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5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755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4247">
          <p15:clr>
            <a:srgbClr val="F26B43"/>
          </p15:clr>
        </p15:guide>
        <p15:guide id="6" pos="121">
          <p15:clr>
            <a:srgbClr val="F26B43"/>
          </p15:clr>
        </p15:guide>
        <p15:guide id="7" orient="horz" pos="709">
          <p15:clr>
            <a:srgbClr val="F26B43"/>
          </p15:clr>
        </p15:guide>
        <p15:guide id="8" pos="1118">
          <p15:clr>
            <a:srgbClr val="F26B43"/>
          </p15:clr>
        </p15:guide>
        <p15:guide id="9" orient="horz" pos="822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017" y="172964"/>
            <a:ext cx="6934200" cy="100965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This is a slide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710"/>
            <a:ext cx="4114800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1" y="6540883"/>
            <a:ext cx="1234031" cy="19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9600"/>
                </a:solidFill>
              </a:rPr>
              <a:t>| </a:t>
            </a:r>
            <a:r>
              <a:rPr lang="en-US" dirty="0"/>
              <a:t>   </a:t>
            </a:r>
            <a:fld id="{68B7AFCD-E079-694A-8F71-B33DAEB30136}" type="slidenum">
              <a:rPr lang="en-US" smtClean="0">
                <a:solidFill>
                  <a:schemeClr val="accent2"/>
                </a:solidFill>
              </a:rPr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8956B2B-02BE-B342-AC7C-52CE90FF4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26" y="1329309"/>
            <a:ext cx="103235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Here you have some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r>
              <a:rPr lang="en-US" dirty="0"/>
              <a:t>Remember not to overload your slides with content!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7A4127-27BC-9D4C-B94B-52FED8BBCD59}"/>
              </a:ext>
            </a:extLst>
          </p:cNvPr>
          <p:cNvCxnSpPr>
            <a:cxnSpLocks/>
          </p:cNvCxnSpPr>
          <p:nvPr userDrawn="1"/>
        </p:nvCxnSpPr>
        <p:spPr>
          <a:xfrm>
            <a:off x="87085" y="6237288"/>
            <a:ext cx="12104915" cy="0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25BD38-927E-DA40-BB0A-3E8CF6A16341}"/>
              </a:ext>
            </a:extLst>
          </p:cNvPr>
          <p:cNvCxnSpPr>
            <a:cxnSpLocks/>
          </p:cNvCxnSpPr>
          <p:nvPr userDrawn="1"/>
        </p:nvCxnSpPr>
        <p:spPr>
          <a:xfrm>
            <a:off x="185517" y="1242535"/>
            <a:ext cx="6571" cy="5201809"/>
          </a:xfrm>
          <a:prstGeom prst="line">
            <a:avLst/>
          </a:prstGeom>
          <a:ln>
            <a:solidFill>
              <a:srgbClr val="FF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8FA09AB-4333-AA40-BEEA-B54B627B1F9B}"/>
              </a:ext>
            </a:extLst>
          </p:cNvPr>
          <p:cNvSpPr/>
          <p:nvPr userDrawn="1"/>
        </p:nvSpPr>
        <p:spPr>
          <a:xfrm>
            <a:off x="-709662" y="-773398"/>
            <a:ext cx="2090923" cy="2090923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BD728D-46B2-0340-B75F-FBF27A52B645}"/>
              </a:ext>
            </a:extLst>
          </p:cNvPr>
          <p:cNvSpPr/>
          <p:nvPr userDrawn="1"/>
        </p:nvSpPr>
        <p:spPr>
          <a:xfrm>
            <a:off x="11226490" y="5827341"/>
            <a:ext cx="1264373" cy="126437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8CB94-AE86-7C43-AE99-8BA4A0D02F95}"/>
              </a:ext>
            </a:extLst>
          </p:cNvPr>
          <p:cNvSpPr/>
          <p:nvPr userDrawn="1"/>
        </p:nvSpPr>
        <p:spPr>
          <a:xfrm>
            <a:off x="11651524" y="5528693"/>
            <a:ext cx="857489" cy="85748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9600"/>
              </a:solidFill>
              <a:highlight>
                <a:srgbClr val="FFC0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6A0A4A-EA14-3049-80E2-F21CEAFFCAA3}"/>
              </a:ext>
            </a:extLst>
          </p:cNvPr>
          <p:cNvSpPr/>
          <p:nvPr userDrawn="1"/>
        </p:nvSpPr>
        <p:spPr>
          <a:xfrm>
            <a:off x="-853374" y="-810893"/>
            <a:ext cx="2090923" cy="20909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6D01F-F4A4-454D-B155-AF2149F22FBC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85515" y="6556380"/>
            <a:ext cx="757764" cy="1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04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  <p:sldLayoutId id="2147484400" r:id="rId14"/>
    <p:sldLayoutId id="2147484401" r:id="rId15"/>
    <p:sldLayoutId id="2147484402" r:id="rId16"/>
    <p:sldLayoutId id="2147484403" r:id="rId17"/>
    <p:sldLayoutId id="2147484404" r:id="rId18"/>
    <p:sldLayoutId id="2147484405" r:id="rId19"/>
    <p:sldLayoutId id="2147484406" r:id="rId20"/>
    <p:sldLayoutId id="2147484407" r:id="rId21"/>
    <p:sldLayoutId id="2147484408" r:id="rId22"/>
    <p:sldLayoutId id="2147484409" r:id="rId23"/>
    <p:sldLayoutId id="2147484410" r:id="rId24"/>
    <p:sldLayoutId id="2147484411" r:id="rId25"/>
    <p:sldLayoutId id="2147484412" r:id="rId26"/>
    <p:sldLayoutId id="2147484413" r:id="rId27"/>
    <p:sldLayoutId id="2147484414" r:id="rId28"/>
    <p:sldLayoutId id="2147484415" r:id="rId29"/>
    <p:sldLayoutId id="2147484416" r:id="rId30"/>
  </p:sldLayoutIdLst>
  <p:hf hdr="0" dt="0"/>
  <p:txStyles>
    <p:titleStyle>
      <a:lvl1pPr marL="11113" indent="0" algn="l" defTabSz="914377" rtl="0" eaLnBrk="1" latinLnBrk="0" hangingPunct="1">
        <a:lnSpc>
          <a:spcPts val="4000"/>
        </a:lnSpc>
        <a:spcBef>
          <a:spcPct val="0"/>
        </a:spcBef>
        <a:buNone/>
        <a:tabLst/>
        <a:defRPr sz="4000" b="1" kern="1200" spc="-151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95248" indent="0" algn="l" defTabSz="7343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8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1pPr>
      <a:lvl2pPr marL="850879" indent="-13811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2pPr>
      <a:lvl3pPr marL="1027088" indent="-13334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3pPr>
      <a:lvl4pPr marL="1208058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55888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800" kern="1200" spc="0">
          <a:solidFill>
            <a:schemeClr val="accent2"/>
          </a:solidFill>
          <a:latin typeface="Lato" panose="020F0502020204030203" pitchFamily="34" charset="77"/>
          <a:ea typeface="+mn-ea"/>
          <a:cs typeface="+mn-cs"/>
        </a:defRPr>
      </a:lvl5pPr>
      <a:lvl6pPr marL="12700" indent="0" algn="l" defTabSz="73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 spc="-151">
          <a:solidFill>
            <a:schemeClr val="tx1"/>
          </a:solidFill>
          <a:latin typeface="+mn-lt"/>
          <a:ea typeface="+mn-ea"/>
          <a:cs typeface="+mn-cs"/>
        </a:defRPr>
      </a:lvl6pPr>
      <a:lvl7pPr marL="2743131" indent="0" algn="l" defTabSz="73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73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151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7559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orient="horz" pos="4247">
          <p15:clr>
            <a:srgbClr val="F26B43"/>
          </p15:clr>
        </p15:guide>
        <p15:guide id="6" pos="121">
          <p15:clr>
            <a:srgbClr val="F26B43"/>
          </p15:clr>
        </p15:guide>
        <p15:guide id="7" orient="horz" pos="709">
          <p15:clr>
            <a:srgbClr val="F26B43"/>
          </p15:clr>
        </p15:guide>
        <p15:guide id="8" pos="1119">
          <p15:clr>
            <a:srgbClr val="F26B43"/>
          </p15:clr>
        </p15:guide>
        <p15:guide id="9" orient="horz" pos="822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0"/>
            <a:ext cx="12197820" cy="68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6538036"/>
            <a:ext cx="12197821" cy="31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0" y="6518252"/>
            <a:ext cx="21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11373717" y="6334670"/>
            <a:ext cx="591627" cy="443720"/>
          </a:xfrm>
          <a:prstGeom prst="ellipse">
            <a:avLst/>
          </a:prstGeom>
          <a:solidFill>
            <a:srgbClr val="121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03151" y="6379747"/>
            <a:ext cx="9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017E716-FCA7-4EFE-A300-BEBE43CD7F78}" type="slidenum">
              <a:rPr lang="en-US" sz="1800" b="1" smtClean="0">
                <a:solidFill>
                  <a:prstClr val="white"/>
                </a:solidFill>
                <a:latin typeface="Century Gothic" pitchFamily="34" charset="0"/>
              </a:rPr>
              <a:pPr algn="ctr"/>
              <a:t>‹#›</a:t>
            </a:fld>
            <a:endParaRPr lang="en-US" sz="18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9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rgbClr val="00B0F0"/>
        </a:buClr>
        <a:buSzPct val="6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rgbClr val="00B0F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0"/>
            <a:ext cx="12197820" cy="68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9863" y="533400"/>
            <a:ext cx="508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03238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09" y="6538036"/>
            <a:ext cx="12197821" cy="31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0" y="6518252"/>
            <a:ext cx="21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www.mitacs.ca</a:t>
            </a:r>
            <a:endParaRPr lang="en-CA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11373717" y="6334670"/>
            <a:ext cx="591627" cy="443720"/>
          </a:xfrm>
          <a:prstGeom prst="ellipse">
            <a:avLst/>
          </a:prstGeom>
          <a:solidFill>
            <a:srgbClr val="121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03151" y="6379747"/>
            <a:ext cx="93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017E716-FCA7-4EFE-A300-BEBE43CD7F78}" type="slidenum">
              <a:rPr lang="en-US" sz="1800" b="1" smtClean="0">
                <a:solidFill>
                  <a:prstClr val="white"/>
                </a:solidFill>
                <a:latin typeface="Century Gothic" pitchFamily="34" charset="0"/>
              </a:rPr>
              <a:pPr algn="ctr"/>
              <a:t>‹#›</a:t>
            </a:fld>
            <a:endParaRPr lang="en-US" sz="18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8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Tx/>
        <a:buBlip>
          <a:blip r:embed="rId12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rgbClr val="00B0F0"/>
        </a:buClr>
        <a:buSzPct val="60000"/>
        <a:buFont typeface="Wingdings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rgbClr val="00B0F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6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936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54132"/>
            <a:ext cx="10515600" cy="68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032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</p:sldLayoutIdLst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8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5936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54132"/>
            <a:ext cx="10515600" cy="687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785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C43E-82E6-B543-93C1-88BDF510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98CA7-61CF-C245-AA1F-896E4186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5F795-5F2F-574E-8D9C-0780AB021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EE0F-5E6D-7B42-8FBC-B231534F8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F442D-E2A0-DD48-A73A-5292446F4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AFCD-E079-694A-8F71-B33DAEB30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0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tacs.ca/en/programs/business-strategy-internship" TargetMode="External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mitacs.ca/en/programs/accelerate/open-projects" TargetMode="Externa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76.svg"/><Relationship Id="rId11" Type="http://schemas.openxmlformats.org/officeDocument/2006/relationships/image" Target="../media/image97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3" Type="http://schemas.openxmlformats.org/officeDocument/2006/relationships/image" Target="../media/image79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0.sv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4" Type="http://schemas.openxmlformats.org/officeDocument/2006/relationships/image" Target="../media/image80.sv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iscover.mitacs.ca/indigenous-pathways/" TargetMode="External"/><Relationship Id="rId1" Type="http://schemas.openxmlformats.org/officeDocument/2006/relationships/slideLayout" Target="../slideLayouts/slideLayout1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7EBF-7C12-1649-B588-6AD612B5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474" y="2659593"/>
            <a:ext cx="7692889" cy="736740"/>
          </a:xfrm>
        </p:spPr>
        <p:txBody>
          <a:bodyPr/>
          <a:lstStyle/>
          <a:p>
            <a:r>
              <a:rPr lang="en-US" dirty="0"/>
              <a:t>Partnering for Innovation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FD646-C3AF-6745-BE24-BD716EE98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474" y="3683874"/>
            <a:ext cx="7327270" cy="1169551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b="1" dirty="0"/>
              <a:t>Joseph Santarelli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MESc</a:t>
            </a:r>
            <a:endParaRPr lang="en-US" sz="20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800" dirty="0"/>
              <a:t>Senior Advisor, Business Development</a:t>
            </a:r>
            <a:endParaRPr lang="en-US" sz="18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6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9D4C9-BE9B-424C-9707-9EB99F2B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</a:t>
            </a:r>
            <a:fld id="{68B7AFCD-E079-694A-8F71-B33DAEB30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C8CC71-D0F5-3142-9E78-195F8DE8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53" y="486334"/>
            <a:ext cx="9522574" cy="529038"/>
          </a:xfrm>
        </p:spPr>
        <p:txBody>
          <a:bodyPr/>
          <a:lstStyle/>
          <a:p>
            <a:r>
              <a:rPr lang="en-US" sz="3500" spc="0" dirty="0">
                <a:solidFill>
                  <a:srgbClr val="FF9600"/>
                </a:solidFill>
                <a:latin typeface="Arial" panose="020B0604020202020204"/>
                <a:ea typeface="+mn-ea"/>
                <a:cs typeface="+mn-cs"/>
              </a:rPr>
              <a:t>Mitacs Accelerate – Strategic Partnerships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55359-BA5E-4F46-BCA5-FF20D97935F2}"/>
              </a:ext>
            </a:extLst>
          </p:cNvPr>
          <p:cNvSpPr txBox="1"/>
          <p:nvPr/>
        </p:nvSpPr>
        <p:spPr>
          <a:xfrm>
            <a:off x="892629" y="1326446"/>
            <a:ext cx="10406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rgbClr val="1E5775"/>
                </a:solidFill>
              </a:rPr>
              <a:t>Mitacs Accelerate can be used in conjunction with certain other partnership programs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46ED826-B2B2-FEB6-6C4E-24EBA97B6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486" y="1890924"/>
            <a:ext cx="3764627" cy="161192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8F4A851-C879-4F92-0712-9A2A24AB2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8162" y="3582106"/>
            <a:ext cx="2767900" cy="1986225"/>
          </a:xfrm>
          <a:prstGeom prst="rect">
            <a:avLst/>
          </a:prstGeom>
        </p:spPr>
      </p:pic>
      <p:pic>
        <p:nvPicPr>
          <p:cNvPr id="6" name="Picture 2" descr="Who We Are - SOSCIP">
            <a:extLst>
              <a:ext uri="{FF2B5EF4-FFF2-40B4-BE49-F238E27FC236}">
                <a16:creationId xmlns:a16="http://schemas.microsoft.com/office/drawing/2014/main" id="{3E3A6330-508C-C665-B8C5-9C6608C2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61" y="3899589"/>
            <a:ext cx="3712818" cy="1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7CDE1A-A840-FC98-C8F5-45D2EE98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6795"/>
            <a:ext cx="5637637" cy="8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CA31F2F-67F7-BA6D-7FF8-A66CFA2FE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683" y="3896117"/>
            <a:ext cx="3086926" cy="18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7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89C55E2-A41E-46DA-AEE7-BC655D8AFC13}"/>
              </a:ext>
            </a:extLst>
          </p:cNvPr>
          <p:cNvSpPr txBox="1">
            <a:spLocks/>
          </p:cNvSpPr>
          <p:nvPr/>
        </p:nvSpPr>
        <p:spPr>
          <a:xfrm>
            <a:off x="1447800" y="486334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5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+mj-cs"/>
              </a:rPr>
              <a:t>Mitacs Accelerate – NSERC Alliance</a:t>
            </a:r>
          </a:p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D85B3E-B3C1-4897-812F-577BF6DF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69" y="2133856"/>
            <a:ext cx="3137933" cy="8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1B20271-3DF9-F2F8-F5C8-99DE54DCF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1722" y="3628008"/>
            <a:ext cx="3764627" cy="1611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7535D1-0523-17FE-E31E-422ED59D8A49}"/>
              </a:ext>
            </a:extLst>
          </p:cNvPr>
          <p:cNvSpPr txBox="1"/>
          <p:nvPr/>
        </p:nvSpPr>
        <p:spPr>
          <a:xfrm>
            <a:off x="-139604" y="1371003"/>
            <a:ext cx="793643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Available for NSERC Alliance Advantage, applies to new submissions only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industry investments counts towards the global budget of the project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additional industry cash is required to add on Mitacs funding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Funding: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NSERC recognizes either 1:1 or 2:1 (see NSERC guidelines)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Mitacs recognizes industry cash contribution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Example: 	Industry $30K (SME)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NSERC $60K (2:1)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Mitacs $30K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</a:t>
            </a:r>
            <a:r>
              <a:rPr kumimoji="0" lang="en-CA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Budget: $120K</a:t>
            </a:r>
            <a:endParaRPr kumimoji="0" lang="en-CA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Streamlined process – one application – NSERC peer review</a:t>
            </a:r>
          </a:p>
        </p:txBody>
      </p:sp>
    </p:spTree>
    <p:extLst>
      <p:ext uri="{BB962C8B-B14F-4D97-AF65-F5344CB8AC3E}">
        <p14:creationId xmlns:p14="http://schemas.microsoft.com/office/powerpoint/2010/main" val="192095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83F52-7044-402C-98EE-1E0B706B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b="1" dirty="0">
                <a:solidFill>
                  <a:srgbClr val="FF9600"/>
                </a:solidFill>
              </a:rPr>
              <a:t>Distribution of Funds - Example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87E89F-4699-484D-9AF5-3ABF15026C33}"/>
              </a:ext>
            </a:extLst>
          </p:cNvPr>
          <p:cNvSpPr/>
          <p:nvPr/>
        </p:nvSpPr>
        <p:spPr>
          <a:xfrm>
            <a:off x="479376" y="1447800"/>
            <a:ext cx="4680000" cy="468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4E1E7-0958-40D9-BD1A-47F6EE1C3E5E}"/>
              </a:ext>
            </a:extLst>
          </p:cNvPr>
          <p:cNvSpPr txBox="1"/>
          <p:nvPr/>
        </p:nvSpPr>
        <p:spPr>
          <a:xfrm>
            <a:off x="5519936" y="346463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 Cash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856D5-3516-434E-BBEB-85DCF56FC551}"/>
              </a:ext>
            </a:extLst>
          </p:cNvPr>
          <p:cNvSpPr txBox="1"/>
          <p:nvPr/>
        </p:nvSpPr>
        <p:spPr>
          <a:xfrm>
            <a:off x="1775260" y="345871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NSERC Alliance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2:1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78EF4A-97B8-4FA6-A69C-FA04489B03ED}"/>
              </a:ext>
            </a:extLst>
          </p:cNvPr>
          <p:cNvSpPr/>
          <p:nvPr/>
        </p:nvSpPr>
        <p:spPr>
          <a:xfrm>
            <a:off x="7032104" y="1447800"/>
            <a:ext cx="4680000" cy="4680000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5952A-B1A4-406F-811D-FD40E4EDE201}"/>
              </a:ext>
            </a:extLst>
          </p:cNvPr>
          <p:cNvSpPr txBox="1"/>
          <p:nvPr/>
        </p:nvSpPr>
        <p:spPr>
          <a:xfrm>
            <a:off x="8465205" y="346463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Mitacs Accelerate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C22373-5F0F-4AF2-AE96-F417561076E3}"/>
              </a:ext>
            </a:extLst>
          </p:cNvPr>
          <p:cNvSpPr/>
          <p:nvPr/>
        </p:nvSpPr>
        <p:spPr>
          <a:xfrm>
            <a:off x="7032104" y="1447800"/>
            <a:ext cx="4680000" cy="468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0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83F52-7044-402C-98EE-1E0B706B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b="1" dirty="0">
                <a:solidFill>
                  <a:srgbClr val="FF9600"/>
                </a:solidFill>
              </a:rPr>
              <a:t>Distribution of Funds – Example (2:1 w/4IUs)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87E89F-4699-484D-9AF5-3ABF15026C33}"/>
              </a:ext>
            </a:extLst>
          </p:cNvPr>
          <p:cNvSpPr/>
          <p:nvPr/>
        </p:nvSpPr>
        <p:spPr>
          <a:xfrm>
            <a:off x="479376" y="1447800"/>
            <a:ext cx="4680000" cy="468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4E1E7-0958-40D9-BD1A-47F6EE1C3E5E}"/>
              </a:ext>
            </a:extLst>
          </p:cNvPr>
          <p:cNvSpPr txBox="1"/>
          <p:nvPr/>
        </p:nvSpPr>
        <p:spPr>
          <a:xfrm>
            <a:off x="5519936" y="346463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 Cash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856D5-3516-434E-BBEB-85DCF56FC551}"/>
              </a:ext>
            </a:extLst>
          </p:cNvPr>
          <p:cNvSpPr txBox="1"/>
          <p:nvPr/>
        </p:nvSpPr>
        <p:spPr>
          <a:xfrm>
            <a:off x="1775260" y="34646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NSERC Alliance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78EF4A-97B8-4FA6-A69C-FA04489B03ED}"/>
              </a:ext>
            </a:extLst>
          </p:cNvPr>
          <p:cNvSpPr/>
          <p:nvPr/>
        </p:nvSpPr>
        <p:spPr>
          <a:xfrm>
            <a:off x="7032104" y="1447800"/>
            <a:ext cx="4680000" cy="4680000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5952A-B1A4-406F-811D-FD40E4EDE201}"/>
              </a:ext>
            </a:extLst>
          </p:cNvPr>
          <p:cNvSpPr txBox="1"/>
          <p:nvPr/>
        </p:nvSpPr>
        <p:spPr>
          <a:xfrm>
            <a:off x="8465205" y="34646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Mitacs Accelerate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C22373-5F0F-4AF2-AE96-F417561076E3}"/>
              </a:ext>
            </a:extLst>
          </p:cNvPr>
          <p:cNvSpPr/>
          <p:nvPr/>
        </p:nvSpPr>
        <p:spPr>
          <a:xfrm>
            <a:off x="7032104" y="1447800"/>
            <a:ext cx="4680000" cy="468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AC2F8-1E6D-4E35-ABE6-22876067CD38}"/>
              </a:ext>
            </a:extLst>
          </p:cNvPr>
          <p:cNvSpPr txBox="1"/>
          <p:nvPr/>
        </p:nvSpPr>
        <p:spPr>
          <a:xfrm>
            <a:off x="5512567" y="483217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$30K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26266-21B0-4DF5-A6CD-931E2037C1F4}"/>
              </a:ext>
            </a:extLst>
          </p:cNvPr>
          <p:cNvSpPr txBox="1"/>
          <p:nvPr/>
        </p:nvSpPr>
        <p:spPr>
          <a:xfrm>
            <a:off x="8933257" y="432812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$30K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B88ADB-29F3-4146-AD7C-8DCB68DA9877}"/>
              </a:ext>
            </a:extLst>
          </p:cNvPr>
          <p:cNvSpPr txBox="1"/>
          <p:nvPr/>
        </p:nvSpPr>
        <p:spPr>
          <a:xfrm>
            <a:off x="2243312" y="432812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$60K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80C564-16F9-4B38-BF54-260F631FBE8D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6664695" y="4528176"/>
            <a:ext cx="2268562" cy="504056"/>
          </a:xfrm>
          <a:prstGeom prst="straightConnector1">
            <a:avLst/>
          </a:prstGeom>
          <a:ln>
            <a:solidFill>
              <a:srgbClr val="727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8A1A84-8F90-4EC6-93CA-33985FBC2CAB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 flipV="1">
            <a:off x="3395440" y="4528176"/>
            <a:ext cx="2117127" cy="504056"/>
          </a:xfrm>
          <a:prstGeom prst="straightConnector1">
            <a:avLst/>
          </a:prstGeom>
          <a:ln>
            <a:solidFill>
              <a:srgbClr val="727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D6D790-0BE3-4BD3-A6DD-6236D4A8EB81}"/>
              </a:ext>
            </a:extLst>
          </p:cNvPr>
          <p:cNvCxnSpPr>
            <a:cxnSpLocks/>
            <a:stCxn id="7" idx="1"/>
            <a:endCxn id="30" idx="3"/>
          </p:cNvCxnSpPr>
          <p:nvPr/>
        </p:nvCxnSpPr>
        <p:spPr>
          <a:xfrm flipH="1" flipV="1">
            <a:off x="6672064" y="2371743"/>
            <a:ext cx="1793141" cy="1277557"/>
          </a:xfrm>
          <a:prstGeom prst="straightConnector1">
            <a:avLst/>
          </a:prstGeom>
          <a:ln>
            <a:solidFill>
              <a:srgbClr val="727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64E8D4-44C1-4B06-871F-4A494D14D3F6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3863492" y="2371743"/>
            <a:ext cx="1656444" cy="1416058"/>
          </a:xfrm>
          <a:prstGeom prst="straightConnector1">
            <a:avLst/>
          </a:prstGeom>
          <a:ln>
            <a:solidFill>
              <a:srgbClr val="727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ADB0639-0B31-4E69-A493-C83B76844A75}"/>
              </a:ext>
            </a:extLst>
          </p:cNvPr>
          <p:cNvSpPr txBox="1"/>
          <p:nvPr/>
        </p:nvSpPr>
        <p:spPr>
          <a:xfrm>
            <a:off x="5526785" y="187160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$120K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4596C3-565F-4643-9FCF-AF8CCB176415}"/>
              </a:ext>
            </a:extLst>
          </p:cNvPr>
          <p:cNvSpPr txBox="1"/>
          <p:nvPr/>
        </p:nvSpPr>
        <p:spPr>
          <a:xfrm>
            <a:off x="5519936" y="217168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4IUs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3ACCB1-4AFD-4D54-8DC2-7B3A45F743EA}"/>
              </a:ext>
            </a:extLst>
          </p:cNvPr>
          <p:cNvSpPr txBox="1"/>
          <p:nvPr/>
        </p:nvSpPr>
        <p:spPr>
          <a:xfrm rot="20806764">
            <a:off x="7091015" y="437318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AF978E-71C0-4616-ACE7-167C3325D67E}"/>
              </a:ext>
            </a:extLst>
          </p:cNvPr>
          <p:cNvSpPr txBox="1"/>
          <p:nvPr/>
        </p:nvSpPr>
        <p:spPr>
          <a:xfrm rot="842490">
            <a:off x="4086394" y="441038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2:1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154AB6-FA5D-468E-9994-71107A94D674}"/>
              </a:ext>
            </a:extLst>
          </p:cNvPr>
          <p:cNvSpPr txBox="1"/>
          <p:nvPr/>
        </p:nvSpPr>
        <p:spPr>
          <a:xfrm rot="2132367">
            <a:off x="7161555" y="25986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$60K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01FA8E-EBA4-45E3-BE61-AA477D2FC438}"/>
              </a:ext>
            </a:extLst>
          </p:cNvPr>
          <p:cNvSpPr txBox="1"/>
          <p:nvPr/>
        </p:nvSpPr>
        <p:spPr>
          <a:xfrm rot="19199962">
            <a:off x="3971328" y="270901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$60K</a:t>
            </a:r>
          </a:p>
        </p:txBody>
      </p:sp>
    </p:spTree>
    <p:extLst>
      <p:ext uri="{BB962C8B-B14F-4D97-AF65-F5344CB8AC3E}">
        <p14:creationId xmlns:p14="http://schemas.microsoft.com/office/powerpoint/2010/main" val="167369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083F52-7044-402C-98EE-1E0B706B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3200" b="1" dirty="0">
                <a:solidFill>
                  <a:srgbClr val="FF9600"/>
                </a:solidFill>
              </a:rPr>
              <a:t>Development and Submission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7BDA563-93C6-4569-B79C-51AF969EFA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67279"/>
              </p:ext>
            </p:extLst>
          </p:nvPr>
        </p:nvGraphicFramePr>
        <p:xfrm>
          <a:off x="737084" y="1447800"/>
          <a:ext cx="10717832" cy="474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31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ADFC2D-3AC5-4F1F-BC4A-6DE9FFD12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5D4023-C9AF-41E5-B50B-EF4EF79D6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9C4FB6-736A-476E-956D-7798BD526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48856B-118F-49CA-BAF1-8A7540EAF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654A9B-13E3-43EF-A5EA-287A21FE8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D7D34B-C635-41D8-8261-344448B0E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78DAB1-14EF-46EC-8A19-B8631B69B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EFDCE6-80A3-4A96-9A03-B7F841C8D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6DEB8C-8508-4D9A-A751-5876CE699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2BDF4-A65F-461A-8E0E-6B444D41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B4DA-6D01-9DCD-62F8-8F68C4B52559}"/>
              </a:ext>
            </a:extLst>
          </p:cNvPr>
          <p:cNvSpPr txBox="1">
            <a:spLocks/>
          </p:cNvSpPr>
          <p:nvPr/>
        </p:nvSpPr>
        <p:spPr>
          <a:xfrm>
            <a:off x="1600200" y="347384"/>
            <a:ext cx="9443595" cy="549761"/>
          </a:xfrm>
          <a:prstGeom prst="rect">
            <a:avLst/>
          </a:prstGeom>
        </p:spPr>
        <p:txBody>
          <a:bodyPr/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3600" spc="0" dirty="0">
                <a:solidFill>
                  <a:srgbClr val="FF9600"/>
                </a:solidFill>
                <a:latin typeface="Arial" panose="020B0604020202020204"/>
                <a:ea typeface="+mj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Strategy Internship (BSI)</a:t>
            </a:r>
            <a:endParaRPr lang="en-US" sz="3600" spc="0" dirty="0">
              <a:solidFill>
                <a:srgbClr val="FF9600"/>
              </a:solidFill>
              <a:latin typeface="Arial" panose="020B0604020202020204"/>
              <a:ea typeface="+mj-e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7A7A2D-C899-1FE7-BB77-93B930E9891E}"/>
              </a:ext>
            </a:extLst>
          </p:cNvPr>
          <p:cNvSpPr txBox="1">
            <a:spLocks/>
          </p:cNvSpPr>
          <p:nvPr/>
        </p:nvSpPr>
        <p:spPr>
          <a:xfrm>
            <a:off x="1143000" y="2590800"/>
            <a:ext cx="9372600" cy="3124200"/>
          </a:xfrm>
          <a:prstGeom prst="rect">
            <a:avLst/>
          </a:prstGeom>
        </p:spPr>
        <p:txBody>
          <a:bodyPr anchor="ctr"/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850900" indent="-138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027113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Supports projects that fundamentally improve the function, capability, capacity, or potential of eligible Canadian Businesses or Community Partners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Examples: Commercialization of technologies, IP strategy creation, or accessing new and different markets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Award is valued at </a:t>
            </a:r>
            <a:r>
              <a:rPr lang="en-CA" sz="2400" b="1" dirty="0">
                <a:solidFill>
                  <a:srgbClr val="FF9600"/>
                </a:solidFill>
              </a:rPr>
              <a:t>$10K – $15K</a:t>
            </a:r>
            <a:r>
              <a:rPr lang="en-CA" sz="2400" b="1" dirty="0">
                <a:solidFill>
                  <a:schemeClr val="accent1"/>
                </a:solidFill>
              </a:rPr>
              <a:t> </a:t>
            </a:r>
            <a:r>
              <a:rPr lang="en-CA" sz="2400" dirty="0"/>
              <a:t>per</a:t>
            </a:r>
            <a:r>
              <a:rPr lang="en-CA" sz="2400" b="1" dirty="0">
                <a:solidFill>
                  <a:schemeClr val="accent1"/>
                </a:solidFill>
              </a:rPr>
              <a:t> </a:t>
            </a:r>
            <a:r>
              <a:rPr lang="en-CA" sz="2400" dirty="0"/>
              <a:t>4-6</a:t>
            </a:r>
            <a:r>
              <a:rPr lang="en-CA" sz="2400" b="1" dirty="0">
                <a:solidFill>
                  <a:schemeClr val="accent1"/>
                </a:solidFill>
              </a:rPr>
              <a:t> </a:t>
            </a:r>
            <a:r>
              <a:rPr lang="en-CA" sz="2400" dirty="0"/>
              <a:t>month term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Open to for-profits, eligible not-for-profits, municipalities and hospitals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Partner pays only </a:t>
            </a:r>
            <a:r>
              <a:rPr lang="en-CA" sz="2400" b="1" dirty="0">
                <a:solidFill>
                  <a:srgbClr val="FF9600"/>
                </a:solidFill>
              </a:rPr>
              <a:t>50%</a:t>
            </a:r>
            <a:r>
              <a:rPr lang="en-CA" sz="2400" dirty="0">
                <a:solidFill>
                  <a:srgbClr val="FF9600"/>
                </a:solidFill>
              </a:rPr>
              <a:t> </a:t>
            </a:r>
            <a:r>
              <a:rPr lang="en-CA" sz="2400" dirty="0"/>
              <a:t>of the project’s cost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Decision within </a:t>
            </a:r>
            <a:r>
              <a:rPr lang="en-US" sz="2400" dirty="0">
                <a:solidFill>
                  <a:srgbClr val="FF9600"/>
                </a:solidFill>
              </a:rPr>
              <a:t>4-6 weeks</a:t>
            </a:r>
            <a:endParaRPr lang="en-CA" sz="2400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CA" sz="2400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CA" sz="2400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CA" sz="2400" dirty="0">
              <a:latin typeface="+mn-lt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D8F7B25F-5C74-1286-D367-1AF1E8D4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2560" y="6414589"/>
            <a:ext cx="2057400" cy="277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7AFCD-E079-694A-8F71-B33DAEB301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10205C-C3A9-4A4D-ACD1-8C8846306E0F}"/>
              </a:ext>
            </a:extLst>
          </p:cNvPr>
          <p:cNvSpPr txBox="1"/>
          <p:nvPr/>
        </p:nvSpPr>
        <p:spPr>
          <a:xfrm>
            <a:off x="7637741" y="2209800"/>
            <a:ext cx="434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FFFF"/>
                </a:solidFill>
                <a:latin typeface="+mj-lt"/>
              </a:rPr>
              <a:t>Open Projects</a:t>
            </a:r>
          </a:p>
          <a:p>
            <a:endParaRPr lang="en-CA" dirty="0">
              <a:solidFill>
                <a:srgbClr val="FFFFFF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FFFF"/>
                </a:solidFill>
                <a:latin typeface="+mj-lt"/>
              </a:rPr>
              <a:t>Opportunities for Researchers (faculty or trainees)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Non academic partners looking</a:t>
            </a:r>
            <a:r>
              <a:rPr kumimoji="0" lang="en-CA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 for research collaborators are posted on Mitacs website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projects | Mitacs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(link)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96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F35E14-2CD2-E7D0-D78A-0483915D6CB3}"/>
              </a:ext>
            </a:extLst>
          </p:cNvPr>
          <p:cNvGrpSpPr/>
          <p:nvPr/>
        </p:nvGrpSpPr>
        <p:grpSpPr>
          <a:xfrm>
            <a:off x="1066799" y="1143000"/>
            <a:ext cx="6518901" cy="4953000"/>
            <a:chOff x="2819400" y="1140968"/>
            <a:chExt cx="7306193" cy="5551177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D4096C7-33AB-4B6A-ABD3-0AA99F875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923688"/>
              <a:ext cx="7306193" cy="376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32FDD9-E791-5A19-C0AD-7898029A4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373" t="17245" r="13357" b="55207"/>
            <a:stretch/>
          </p:blipFill>
          <p:spPr>
            <a:xfrm>
              <a:off x="2819400" y="1140968"/>
              <a:ext cx="7306193" cy="1782720"/>
            </a:xfrm>
            <a:prstGeom prst="rect">
              <a:avLst/>
            </a:prstGeom>
          </p:spPr>
        </p:pic>
      </p:grpSp>
      <p:sp>
        <p:nvSpPr>
          <p:cNvPr id="8" name="Title 11">
            <a:extLst>
              <a:ext uri="{FF2B5EF4-FFF2-40B4-BE49-F238E27FC236}">
                <a16:creationId xmlns:a16="http://schemas.microsoft.com/office/drawing/2014/main" id="{BD685B3A-E22A-19C1-C6D4-09EA73194FFF}"/>
              </a:ext>
            </a:extLst>
          </p:cNvPr>
          <p:cNvSpPr txBox="1">
            <a:spLocks/>
          </p:cNvSpPr>
          <p:nvPr/>
        </p:nvSpPr>
        <p:spPr>
          <a:xfrm>
            <a:off x="1447800" y="349667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kumimoji="0" lang="en-CA" sz="33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Mitacs Projects </a:t>
            </a:r>
            <a:r>
              <a:rPr lang="en-CA" sz="3300" spc="0" dirty="0">
                <a:solidFill>
                  <a:srgbClr val="FF9600"/>
                </a:solidFill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CA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eeking</a:t>
            </a:r>
            <a:r>
              <a:rPr kumimoji="0" lang="en-CA" sz="33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Academic </a:t>
            </a:r>
            <a:r>
              <a:rPr lang="en-CA" sz="3300" spc="0" dirty="0">
                <a:solidFill>
                  <a:srgbClr val="FF9600"/>
                </a:solidFill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en-CA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ollaborators</a:t>
            </a:r>
            <a:endParaRPr kumimoji="0" lang="en-CA" sz="33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20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0D11322-A493-41A8-AB5A-9630D417CC96}"/>
              </a:ext>
            </a:extLst>
          </p:cNvPr>
          <p:cNvGrpSpPr/>
          <p:nvPr/>
        </p:nvGrpSpPr>
        <p:grpSpPr>
          <a:xfrm>
            <a:off x="279945" y="1569840"/>
            <a:ext cx="2880000" cy="108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A5100ED-1AB2-4667-97BF-E7BC79FA068C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Rectangle: Diagonal Corners Snipped 62">
              <a:extLst>
                <a:ext uri="{FF2B5EF4-FFF2-40B4-BE49-F238E27FC236}">
                  <a16:creationId xmlns:a16="http://schemas.microsoft.com/office/drawing/2014/main" id="{5A86A82E-58E5-4786-AA2A-9F3B5FFE6E37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11E98-E69D-E51A-17E6-763A244E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1860" y="6540881"/>
            <a:ext cx="1234031" cy="1968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99704F0-8BF5-4DEA-A45E-48389DBA479B}"/>
              </a:ext>
            </a:extLst>
          </p:cNvPr>
          <p:cNvSpPr txBox="1">
            <a:spLocks/>
          </p:cNvSpPr>
          <p:nvPr/>
        </p:nvSpPr>
        <p:spPr>
          <a:xfrm>
            <a:off x="1446958" y="63437"/>
            <a:ext cx="7549455" cy="968979"/>
          </a:xfrm>
          <a:prstGeom prst="rect">
            <a:avLst/>
          </a:prstGeom>
        </p:spPr>
        <p:txBody>
          <a:bodyPr/>
          <a:lstStyle>
            <a:lvl1pPr marL="11113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spc="-15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-150" normalizeH="0" baseline="0" noProof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Mitacs</a:t>
            </a:r>
            <a:r>
              <a:rPr kumimoji="0" lang="en-CA" sz="4000" b="1" i="0" u="none" strike="noStrike" kern="1200" cap="none" spc="-150" normalizeH="0" baseline="0" noProof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Elevate</a:t>
            </a:r>
            <a:endParaRPr kumimoji="0" lang="en-CA" sz="4000" b="1" i="0" u="none" strike="noStrike" kern="1200" cap="none" spc="-15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54E045-6A7D-493D-84FC-FABE2780CBE3}"/>
              </a:ext>
            </a:extLst>
          </p:cNvPr>
          <p:cNvGrpSpPr>
            <a:grpSpLocks noChangeAspect="1"/>
          </p:cNvGrpSpPr>
          <p:nvPr/>
        </p:nvGrpSpPr>
        <p:grpSpPr>
          <a:xfrm>
            <a:off x="3886200" y="-131155"/>
            <a:ext cx="4090623" cy="6246555"/>
            <a:chOff x="3404972" y="687228"/>
            <a:chExt cx="3172704" cy="4844852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4CA594FF-8E3B-4DCF-8E26-73E01F030F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04972" y="687228"/>
              <a:ext cx="3172704" cy="423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CE100D3-AB63-4BE3-91B0-975F66B3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34" y="2720538"/>
              <a:ext cx="309727" cy="307441"/>
            </a:xfrm>
            <a:custGeom>
              <a:avLst/>
              <a:gdLst>
                <a:gd name="T0" fmla="*/ 317 w 337"/>
                <a:gd name="T1" fmla="*/ 335 h 335"/>
                <a:gd name="T2" fmla="*/ 317 w 337"/>
                <a:gd name="T3" fmla="*/ 335 h 335"/>
                <a:gd name="T4" fmla="*/ 337 w 337"/>
                <a:gd name="T5" fmla="*/ 330 h 335"/>
                <a:gd name="T6" fmla="*/ 191 w 337"/>
                <a:gd name="T7" fmla="*/ 140 h 335"/>
                <a:gd name="T8" fmla="*/ 10 w 337"/>
                <a:gd name="T9" fmla="*/ 0 h 335"/>
                <a:gd name="T10" fmla="*/ 0 w 337"/>
                <a:gd name="T11" fmla="*/ 16 h 335"/>
                <a:gd name="T12" fmla="*/ 177 w 337"/>
                <a:gd name="T13" fmla="*/ 154 h 335"/>
                <a:gd name="T14" fmla="*/ 317 w 337"/>
                <a:gd name="T15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335">
                  <a:moveTo>
                    <a:pt x="317" y="335"/>
                  </a:moveTo>
                  <a:lnTo>
                    <a:pt x="317" y="335"/>
                  </a:lnTo>
                  <a:cubicBezTo>
                    <a:pt x="324" y="333"/>
                    <a:pt x="330" y="332"/>
                    <a:pt x="337" y="330"/>
                  </a:cubicBezTo>
                  <a:cubicBezTo>
                    <a:pt x="297" y="261"/>
                    <a:pt x="248" y="198"/>
                    <a:pt x="191" y="140"/>
                  </a:cubicBezTo>
                  <a:cubicBezTo>
                    <a:pt x="136" y="86"/>
                    <a:pt x="75" y="39"/>
                    <a:pt x="10" y="0"/>
                  </a:cubicBezTo>
                  <a:cubicBezTo>
                    <a:pt x="7" y="5"/>
                    <a:pt x="4" y="11"/>
                    <a:pt x="0" y="16"/>
                  </a:cubicBezTo>
                  <a:cubicBezTo>
                    <a:pt x="64" y="55"/>
                    <a:pt x="123" y="101"/>
                    <a:pt x="177" y="154"/>
                  </a:cubicBezTo>
                  <a:cubicBezTo>
                    <a:pt x="232" y="209"/>
                    <a:pt x="279" y="270"/>
                    <a:pt x="317" y="3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AC5F78C-CFE8-49DE-952A-C18A88BC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747" y="3031408"/>
              <a:ext cx="132577" cy="432018"/>
            </a:xfrm>
            <a:custGeom>
              <a:avLst/>
              <a:gdLst>
                <a:gd name="T0" fmla="*/ 125 w 145"/>
                <a:gd name="T1" fmla="*/ 463 h 470"/>
                <a:gd name="T2" fmla="*/ 125 w 145"/>
                <a:gd name="T3" fmla="*/ 463 h 470"/>
                <a:gd name="T4" fmla="*/ 145 w 145"/>
                <a:gd name="T5" fmla="*/ 470 h 470"/>
                <a:gd name="T6" fmla="*/ 20 w 145"/>
                <a:gd name="T7" fmla="*/ 0 h 470"/>
                <a:gd name="T8" fmla="*/ 0 w 145"/>
                <a:gd name="T9" fmla="*/ 5 h 470"/>
                <a:gd name="T10" fmla="*/ 125 w 145"/>
                <a:gd name="T11" fmla="*/ 46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470">
                  <a:moveTo>
                    <a:pt x="125" y="463"/>
                  </a:moveTo>
                  <a:lnTo>
                    <a:pt x="125" y="463"/>
                  </a:lnTo>
                  <a:cubicBezTo>
                    <a:pt x="131" y="466"/>
                    <a:pt x="138" y="468"/>
                    <a:pt x="145" y="470"/>
                  </a:cubicBezTo>
                  <a:cubicBezTo>
                    <a:pt x="145" y="304"/>
                    <a:pt x="101" y="142"/>
                    <a:pt x="20" y="0"/>
                  </a:cubicBezTo>
                  <a:cubicBezTo>
                    <a:pt x="14" y="1"/>
                    <a:pt x="7" y="3"/>
                    <a:pt x="0" y="5"/>
                  </a:cubicBezTo>
                  <a:cubicBezTo>
                    <a:pt x="81" y="143"/>
                    <a:pt x="124" y="301"/>
                    <a:pt x="125" y="46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B5A83FC-3B49-4558-A3EF-98043298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413" y="4194883"/>
              <a:ext cx="424018" cy="128005"/>
            </a:xfrm>
            <a:custGeom>
              <a:avLst/>
              <a:gdLst>
                <a:gd name="T0" fmla="*/ 462 w 462"/>
                <a:gd name="T1" fmla="*/ 120 h 140"/>
                <a:gd name="T2" fmla="*/ 462 w 462"/>
                <a:gd name="T3" fmla="*/ 120 h 140"/>
                <a:gd name="T4" fmla="*/ 8 w 462"/>
                <a:gd name="T5" fmla="*/ 0 h 140"/>
                <a:gd name="T6" fmla="*/ 0 w 462"/>
                <a:gd name="T7" fmla="*/ 19 h 140"/>
                <a:gd name="T8" fmla="*/ 462 w 462"/>
                <a:gd name="T9" fmla="*/ 140 h 140"/>
                <a:gd name="T10" fmla="*/ 462 w 462"/>
                <a:gd name="T11" fmla="*/ 140 h 140"/>
                <a:gd name="T12" fmla="*/ 462 w 462"/>
                <a:gd name="T13" fmla="*/ 1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2" h="140">
                  <a:moveTo>
                    <a:pt x="462" y="120"/>
                  </a:moveTo>
                  <a:lnTo>
                    <a:pt x="462" y="120"/>
                  </a:lnTo>
                  <a:cubicBezTo>
                    <a:pt x="302" y="120"/>
                    <a:pt x="145" y="78"/>
                    <a:pt x="8" y="0"/>
                  </a:cubicBezTo>
                  <a:cubicBezTo>
                    <a:pt x="5" y="7"/>
                    <a:pt x="3" y="13"/>
                    <a:pt x="0" y="19"/>
                  </a:cubicBezTo>
                  <a:cubicBezTo>
                    <a:pt x="140" y="98"/>
                    <a:pt x="299" y="140"/>
                    <a:pt x="462" y="140"/>
                  </a:cubicBezTo>
                  <a:cubicBezTo>
                    <a:pt x="462" y="140"/>
                    <a:pt x="462" y="140"/>
                    <a:pt x="462" y="140"/>
                  </a:cubicBezTo>
                  <a:cubicBezTo>
                    <a:pt x="462" y="133"/>
                    <a:pt x="462" y="126"/>
                    <a:pt x="462" y="12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A1FC1FC-28C0-4F0E-99B3-DFFAF6E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574" y="4192598"/>
              <a:ext cx="420589" cy="130291"/>
            </a:xfrm>
            <a:custGeom>
              <a:avLst/>
              <a:gdLst>
                <a:gd name="T0" fmla="*/ 447 w 458"/>
                <a:gd name="T1" fmla="*/ 0 h 142"/>
                <a:gd name="T2" fmla="*/ 447 w 458"/>
                <a:gd name="T3" fmla="*/ 0 h 142"/>
                <a:gd name="T4" fmla="*/ 49 w 458"/>
                <a:gd name="T5" fmla="*/ 120 h 142"/>
                <a:gd name="T6" fmla="*/ 0 w 458"/>
                <a:gd name="T7" fmla="*/ 122 h 142"/>
                <a:gd name="T8" fmla="*/ 0 w 458"/>
                <a:gd name="T9" fmla="*/ 142 h 142"/>
                <a:gd name="T10" fmla="*/ 50 w 458"/>
                <a:gd name="T11" fmla="*/ 140 h 142"/>
                <a:gd name="T12" fmla="*/ 458 w 458"/>
                <a:gd name="T13" fmla="*/ 16 h 142"/>
                <a:gd name="T14" fmla="*/ 447 w 458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142">
                  <a:moveTo>
                    <a:pt x="447" y="0"/>
                  </a:moveTo>
                  <a:lnTo>
                    <a:pt x="447" y="0"/>
                  </a:lnTo>
                  <a:cubicBezTo>
                    <a:pt x="329" y="68"/>
                    <a:pt x="193" y="111"/>
                    <a:pt x="49" y="120"/>
                  </a:cubicBezTo>
                  <a:cubicBezTo>
                    <a:pt x="32" y="121"/>
                    <a:pt x="16" y="122"/>
                    <a:pt x="0" y="122"/>
                  </a:cubicBezTo>
                  <a:cubicBezTo>
                    <a:pt x="0" y="128"/>
                    <a:pt x="0" y="135"/>
                    <a:pt x="0" y="142"/>
                  </a:cubicBezTo>
                  <a:cubicBezTo>
                    <a:pt x="17" y="141"/>
                    <a:pt x="33" y="141"/>
                    <a:pt x="50" y="140"/>
                  </a:cubicBezTo>
                  <a:cubicBezTo>
                    <a:pt x="198" y="130"/>
                    <a:pt x="336" y="86"/>
                    <a:pt x="458" y="16"/>
                  </a:cubicBezTo>
                  <a:cubicBezTo>
                    <a:pt x="455" y="11"/>
                    <a:pt x="451" y="5"/>
                    <a:pt x="447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50B5198-1A67-494A-8B8F-47056C44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020" y="3877156"/>
              <a:ext cx="322299" cy="325727"/>
            </a:xfrm>
            <a:custGeom>
              <a:avLst/>
              <a:gdLst>
                <a:gd name="T0" fmla="*/ 334 w 352"/>
                <a:gd name="T1" fmla="*/ 0 h 355"/>
                <a:gd name="T2" fmla="*/ 334 w 352"/>
                <a:gd name="T3" fmla="*/ 0 h 355"/>
                <a:gd name="T4" fmla="*/ 0 w 352"/>
                <a:gd name="T5" fmla="*/ 339 h 355"/>
                <a:gd name="T6" fmla="*/ 11 w 352"/>
                <a:gd name="T7" fmla="*/ 355 h 355"/>
                <a:gd name="T8" fmla="*/ 352 w 352"/>
                <a:gd name="T9" fmla="*/ 7 h 355"/>
                <a:gd name="T10" fmla="*/ 334 w 352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355">
                  <a:moveTo>
                    <a:pt x="334" y="0"/>
                  </a:moveTo>
                  <a:lnTo>
                    <a:pt x="334" y="0"/>
                  </a:lnTo>
                  <a:cubicBezTo>
                    <a:pt x="254" y="140"/>
                    <a:pt x="139" y="257"/>
                    <a:pt x="0" y="339"/>
                  </a:cubicBezTo>
                  <a:cubicBezTo>
                    <a:pt x="3" y="344"/>
                    <a:pt x="7" y="350"/>
                    <a:pt x="11" y="355"/>
                  </a:cubicBezTo>
                  <a:cubicBezTo>
                    <a:pt x="153" y="271"/>
                    <a:pt x="271" y="151"/>
                    <a:pt x="352" y="7"/>
                  </a:cubicBezTo>
                  <a:cubicBezTo>
                    <a:pt x="346" y="4"/>
                    <a:pt x="340" y="2"/>
                    <a:pt x="334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36EAA3D-D084-4DF3-BD8C-E60341DB5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890" y="3466854"/>
              <a:ext cx="123434" cy="409159"/>
            </a:xfrm>
            <a:custGeom>
              <a:avLst/>
              <a:gdLst>
                <a:gd name="T0" fmla="*/ 115 w 134"/>
                <a:gd name="T1" fmla="*/ 0 h 446"/>
                <a:gd name="T2" fmla="*/ 115 w 134"/>
                <a:gd name="T3" fmla="*/ 0 h 446"/>
                <a:gd name="T4" fmla="*/ 113 w 134"/>
                <a:gd name="T5" fmla="*/ 53 h 446"/>
                <a:gd name="T6" fmla="*/ 0 w 134"/>
                <a:gd name="T7" fmla="*/ 439 h 446"/>
                <a:gd name="T8" fmla="*/ 18 w 134"/>
                <a:gd name="T9" fmla="*/ 446 h 446"/>
                <a:gd name="T10" fmla="*/ 133 w 134"/>
                <a:gd name="T11" fmla="*/ 54 h 446"/>
                <a:gd name="T12" fmla="*/ 134 w 134"/>
                <a:gd name="T13" fmla="*/ 5 h 446"/>
                <a:gd name="T14" fmla="*/ 115 w 134"/>
                <a:gd name="T1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446">
                  <a:moveTo>
                    <a:pt x="115" y="0"/>
                  </a:moveTo>
                  <a:lnTo>
                    <a:pt x="115" y="0"/>
                  </a:lnTo>
                  <a:cubicBezTo>
                    <a:pt x="115" y="18"/>
                    <a:pt x="114" y="35"/>
                    <a:pt x="113" y="53"/>
                  </a:cubicBezTo>
                  <a:cubicBezTo>
                    <a:pt x="104" y="192"/>
                    <a:pt x="64" y="323"/>
                    <a:pt x="0" y="439"/>
                  </a:cubicBezTo>
                  <a:cubicBezTo>
                    <a:pt x="6" y="441"/>
                    <a:pt x="12" y="444"/>
                    <a:pt x="18" y="446"/>
                  </a:cubicBezTo>
                  <a:cubicBezTo>
                    <a:pt x="83" y="329"/>
                    <a:pt x="124" y="196"/>
                    <a:pt x="133" y="54"/>
                  </a:cubicBezTo>
                  <a:cubicBezTo>
                    <a:pt x="134" y="38"/>
                    <a:pt x="134" y="22"/>
                    <a:pt x="134" y="5"/>
                  </a:cubicBezTo>
                  <a:cubicBezTo>
                    <a:pt x="128" y="4"/>
                    <a:pt x="121" y="3"/>
                    <a:pt x="11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D5DD379-07DB-4F91-9D58-8C7EEAF96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269" y="2597103"/>
              <a:ext cx="430875" cy="130291"/>
            </a:xfrm>
            <a:custGeom>
              <a:avLst/>
              <a:gdLst>
                <a:gd name="T0" fmla="*/ 469 w 469"/>
                <a:gd name="T1" fmla="*/ 0 h 142"/>
                <a:gd name="T2" fmla="*/ 469 w 469"/>
                <a:gd name="T3" fmla="*/ 0 h 142"/>
                <a:gd name="T4" fmla="*/ 409 w 469"/>
                <a:gd name="T5" fmla="*/ 1 h 142"/>
                <a:gd name="T6" fmla="*/ 0 w 469"/>
                <a:gd name="T7" fmla="*/ 126 h 142"/>
                <a:gd name="T8" fmla="*/ 10 w 469"/>
                <a:gd name="T9" fmla="*/ 142 h 142"/>
                <a:gd name="T10" fmla="*/ 410 w 469"/>
                <a:gd name="T11" fmla="*/ 21 h 142"/>
                <a:gd name="T12" fmla="*/ 466 w 469"/>
                <a:gd name="T13" fmla="*/ 19 h 142"/>
                <a:gd name="T14" fmla="*/ 469 w 469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9" h="142">
                  <a:moveTo>
                    <a:pt x="469" y="0"/>
                  </a:moveTo>
                  <a:lnTo>
                    <a:pt x="469" y="0"/>
                  </a:lnTo>
                  <a:cubicBezTo>
                    <a:pt x="449" y="0"/>
                    <a:pt x="429" y="0"/>
                    <a:pt x="409" y="1"/>
                  </a:cubicBezTo>
                  <a:cubicBezTo>
                    <a:pt x="261" y="11"/>
                    <a:pt x="122" y="55"/>
                    <a:pt x="0" y="126"/>
                  </a:cubicBezTo>
                  <a:cubicBezTo>
                    <a:pt x="3" y="131"/>
                    <a:pt x="6" y="137"/>
                    <a:pt x="10" y="142"/>
                  </a:cubicBezTo>
                  <a:cubicBezTo>
                    <a:pt x="129" y="73"/>
                    <a:pt x="265" y="30"/>
                    <a:pt x="410" y="21"/>
                  </a:cubicBezTo>
                  <a:cubicBezTo>
                    <a:pt x="429" y="20"/>
                    <a:pt x="448" y="19"/>
                    <a:pt x="466" y="19"/>
                  </a:cubicBezTo>
                  <a:cubicBezTo>
                    <a:pt x="467" y="13"/>
                    <a:pt x="468" y="6"/>
                    <a:pt x="469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3EFA1D4-5A6B-4A90-9E15-F19704F6E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859" y="2597103"/>
              <a:ext cx="433161" cy="133719"/>
            </a:xfrm>
            <a:custGeom>
              <a:avLst/>
              <a:gdLst>
                <a:gd name="T0" fmla="*/ 3 w 471"/>
                <a:gd name="T1" fmla="*/ 0 h 146"/>
                <a:gd name="T2" fmla="*/ 3 w 471"/>
                <a:gd name="T3" fmla="*/ 0 h 146"/>
                <a:gd name="T4" fmla="*/ 0 w 471"/>
                <a:gd name="T5" fmla="*/ 19 h 146"/>
                <a:gd name="T6" fmla="*/ 461 w 471"/>
                <a:gd name="T7" fmla="*/ 146 h 146"/>
                <a:gd name="T8" fmla="*/ 471 w 471"/>
                <a:gd name="T9" fmla="*/ 130 h 146"/>
                <a:gd name="T10" fmla="*/ 3 w 471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" h="146">
                  <a:moveTo>
                    <a:pt x="3" y="0"/>
                  </a:moveTo>
                  <a:lnTo>
                    <a:pt x="3" y="0"/>
                  </a:lnTo>
                  <a:cubicBezTo>
                    <a:pt x="2" y="6"/>
                    <a:pt x="1" y="13"/>
                    <a:pt x="0" y="19"/>
                  </a:cubicBezTo>
                  <a:cubicBezTo>
                    <a:pt x="163" y="21"/>
                    <a:pt x="322" y="65"/>
                    <a:pt x="461" y="146"/>
                  </a:cubicBezTo>
                  <a:cubicBezTo>
                    <a:pt x="464" y="141"/>
                    <a:pt x="468" y="135"/>
                    <a:pt x="471" y="130"/>
                  </a:cubicBezTo>
                  <a:cubicBezTo>
                    <a:pt x="330" y="47"/>
                    <a:pt x="169" y="1"/>
                    <a:pt x="3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B6E9232-DDAE-4FF2-A7AF-316B8BA56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404" y="2822256"/>
              <a:ext cx="1277767" cy="1276624"/>
            </a:xfrm>
            <a:custGeom>
              <a:avLst/>
              <a:gdLst>
                <a:gd name="T0" fmla="*/ 1392 w 1392"/>
                <a:gd name="T1" fmla="*/ 696 h 1392"/>
                <a:gd name="T2" fmla="*/ 1392 w 1392"/>
                <a:gd name="T3" fmla="*/ 696 h 1392"/>
                <a:gd name="T4" fmla="*/ 696 w 1392"/>
                <a:gd name="T5" fmla="*/ 1392 h 1392"/>
                <a:gd name="T6" fmla="*/ 0 w 1392"/>
                <a:gd name="T7" fmla="*/ 696 h 1392"/>
                <a:gd name="T8" fmla="*/ 696 w 1392"/>
                <a:gd name="T9" fmla="*/ 0 h 1392"/>
                <a:gd name="T10" fmla="*/ 1392 w 1392"/>
                <a:gd name="T11" fmla="*/ 696 h 1392"/>
                <a:gd name="T12" fmla="*/ 1392 w 1392"/>
                <a:gd name="T13" fmla="*/ 696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1392">
                  <a:moveTo>
                    <a:pt x="1392" y="696"/>
                  </a:moveTo>
                  <a:lnTo>
                    <a:pt x="1392" y="696"/>
                  </a:lnTo>
                  <a:cubicBezTo>
                    <a:pt x="1392" y="1080"/>
                    <a:pt x="1080" y="1392"/>
                    <a:pt x="696" y="1392"/>
                  </a:cubicBezTo>
                  <a:cubicBezTo>
                    <a:pt x="311" y="1392"/>
                    <a:pt x="0" y="1080"/>
                    <a:pt x="0" y="696"/>
                  </a:cubicBezTo>
                  <a:cubicBezTo>
                    <a:pt x="0" y="311"/>
                    <a:pt x="311" y="0"/>
                    <a:pt x="696" y="0"/>
                  </a:cubicBezTo>
                  <a:cubicBezTo>
                    <a:pt x="1080" y="0"/>
                    <a:pt x="1392" y="311"/>
                    <a:pt x="1392" y="696"/>
                  </a:cubicBezTo>
                  <a:lnTo>
                    <a:pt x="1392" y="696"/>
                  </a:lnTo>
                  <a:close/>
                </a:path>
              </a:pathLst>
            </a:custGeom>
            <a:noFill/>
            <a:ln w="152400" cap="flat">
              <a:solidFill>
                <a:srgbClr val="0073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BE9C3C3-7446-4A06-9DA0-1F861593A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209" y="3070266"/>
              <a:ext cx="780604" cy="770318"/>
            </a:xfrm>
            <a:custGeom>
              <a:avLst/>
              <a:gdLst>
                <a:gd name="T0" fmla="*/ 816 w 850"/>
                <a:gd name="T1" fmla="*/ 460 h 840"/>
                <a:gd name="T2" fmla="*/ 816 w 850"/>
                <a:gd name="T3" fmla="*/ 460 h 840"/>
                <a:gd name="T4" fmla="*/ 461 w 850"/>
                <a:gd name="T5" fmla="*/ 815 h 840"/>
                <a:gd name="T6" fmla="*/ 148 w 850"/>
                <a:gd name="T7" fmla="*/ 702 h 840"/>
                <a:gd name="T8" fmla="*/ 35 w 850"/>
                <a:gd name="T9" fmla="*/ 389 h 840"/>
                <a:gd name="T10" fmla="*/ 389 w 850"/>
                <a:gd name="T11" fmla="*/ 34 h 840"/>
                <a:gd name="T12" fmla="*/ 425 w 850"/>
                <a:gd name="T13" fmla="*/ 33 h 840"/>
                <a:gd name="T14" fmla="*/ 702 w 850"/>
                <a:gd name="T15" fmla="*/ 147 h 840"/>
                <a:gd name="T16" fmla="*/ 816 w 850"/>
                <a:gd name="T17" fmla="*/ 460 h 840"/>
                <a:gd name="T18" fmla="*/ 839 w 850"/>
                <a:gd name="T19" fmla="*/ 387 h 840"/>
                <a:gd name="T20" fmla="*/ 839 w 850"/>
                <a:gd name="T21" fmla="*/ 387 h 840"/>
                <a:gd name="T22" fmla="*/ 463 w 850"/>
                <a:gd name="T23" fmla="*/ 11 h 840"/>
                <a:gd name="T24" fmla="*/ 131 w 850"/>
                <a:gd name="T25" fmla="*/ 131 h 840"/>
                <a:gd name="T26" fmla="*/ 11 w 850"/>
                <a:gd name="T27" fmla="*/ 463 h 840"/>
                <a:gd name="T28" fmla="*/ 387 w 850"/>
                <a:gd name="T29" fmla="*/ 839 h 840"/>
                <a:gd name="T30" fmla="*/ 425 w 850"/>
                <a:gd name="T31" fmla="*/ 840 h 840"/>
                <a:gd name="T32" fmla="*/ 719 w 850"/>
                <a:gd name="T33" fmla="*/ 718 h 840"/>
                <a:gd name="T34" fmla="*/ 839 w 850"/>
                <a:gd name="T35" fmla="*/ 387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0" h="840">
                  <a:moveTo>
                    <a:pt x="816" y="460"/>
                  </a:moveTo>
                  <a:lnTo>
                    <a:pt x="816" y="460"/>
                  </a:lnTo>
                  <a:cubicBezTo>
                    <a:pt x="799" y="649"/>
                    <a:pt x="650" y="798"/>
                    <a:pt x="461" y="815"/>
                  </a:cubicBezTo>
                  <a:cubicBezTo>
                    <a:pt x="344" y="826"/>
                    <a:pt x="230" y="784"/>
                    <a:pt x="148" y="702"/>
                  </a:cubicBezTo>
                  <a:cubicBezTo>
                    <a:pt x="65" y="619"/>
                    <a:pt x="24" y="505"/>
                    <a:pt x="35" y="389"/>
                  </a:cubicBezTo>
                  <a:cubicBezTo>
                    <a:pt x="51" y="200"/>
                    <a:pt x="201" y="51"/>
                    <a:pt x="389" y="34"/>
                  </a:cubicBezTo>
                  <a:cubicBezTo>
                    <a:pt x="401" y="33"/>
                    <a:pt x="413" y="33"/>
                    <a:pt x="425" y="33"/>
                  </a:cubicBezTo>
                  <a:cubicBezTo>
                    <a:pt x="529" y="33"/>
                    <a:pt x="628" y="73"/>
                    <a:pt x="702" y="147"/>
                  </a:cubicBezTo>
                  <a:cubicBezTo>
                    <a:pt x="785" y="230"/>
                    <a:pt x="826" y="344"/>
                    <a:pt x="816" y="460"/>
                  </a:cubicBezTo>
                  <a:close/>
                  <a:moveTo>
                    <a:pt x="839" y="387"/>
                  </a:moveTo>
                  <a:lnTo>
                    <a:pt x="839" y="387"/>
                  </a:lnTo>
                  <a:cubicBezTo>
                    <a:pt x="821" y="187"/>
                    <a:pt x="663" y="28"/>
                    <a:pt x="463" y="11"/>
                  </a:cubicBezTo>
                  <a:cubicBezTo>
                    <a:pt x="340" y="0"/>
                    <a:pt x="219" y="43"/>
                    <a:pt x="131" y="131"/>
                  </a:cubicBezTo>
                  <a:cubicBezTo>
                    <a:pt x="44" y="218"/>
                    <a:pt x="0" y="339"/>
                    <a:pt x="11" y="463"/>
                  </a:cubicBezTo>
                  <a:cubicBezTo>
                    <a:pt x="29" y="663"/>
                    <a:pt x="187" y="821"/>
                    <a:pt x="387" y="839"/>
                  </a:cubicBezTo>
                  <a:cubicBezTo>
                    <a:pt x="400" y="840"/>
                    <a:pt x="412" y="840"/>
                    <a:pt x="425" y="840"/>
                  </a:cubicBezTo>
                  <a:cubicBezTo>
                    <a:pt x="535" y="840"/>
                    <a:pt x="640" y="797"/>
                    <a:pt x="719" y="718"/>
                  </a:cubicBezTo>
                  <a:cubicBezTo>
                    <a:pt x="806" y="631"/>
                    <a:pt x="850" y="510"/>
                    <a:pt x="839" y="387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7820550-A7DC-42B0-8B1F-CF2178AE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927" y="3153698"/>
              <a:ext cx="612597" cy="611454"/>
            </a:xfrm>
            <a:custGeom>
              <a:avLst/>
              <a:gdLst>
                <a:gd name="T0" fmla="*/ 354 w 667"/>
                <a:gd name="T1" fmla="*/ 655 h 667"/>
                <a:gd name="T2" fmla="*/ 354 w 667"/>
                <a:gd name="T3" fmla="*/ 655 h 667"/>
                <a:gd name="T4" fmla="*/ 12 w 667"/>
                <a:gd name="T5" fmla="*/ 313 h 667"/>
                <a:gd name="T6" fmla="*/ 312 w 667"/>
                <a:gd name="T7" fmla="*/ 13 h 667"/>
                <a:gd name="T8" fmla="*/ 654 w 667"/>
                <a:gd name="T9" fmla="*/ 355 h 667"/>
                <a:gd name="T10" fmla="*/ 354 w 667"/>
                <a:gd name="T11" fmla="*/ 655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" h="667">
                  <a:moveTo>
                    <a:pt x="354" y="655"/>
                  </a:moveTo>
                  <a:lnTo>
                    <a:pt x="354" y="655"/>
                  </a:lnTo>
                  <a:cubicBezTo>
                    <a:pt x="160" y="667"/>
                    <a:pt x="0" y="507"/>
                    <a:pt x="12" y="313"/>
                  </a:cubicBezTo>
                  <a:cubicBezTo>
                    <a:pt x="22" y="153"/>
                    <a:pt x="152" y="23"/>
                    <a:pt x="312" y="13"/>
                  </a:cubicBezTo>
                  <a:cubicBezTo>
                    <a:pt x="507" y="0"/>
                    <a:pt x="667" y="160"/>
                    <a:pt x="654" y="355"/>
                  </a:cubicBezTo>
                  <a:cubicBezTo>
                    <a:pt x="644" y="515"/>
                    <a:pt x="514" y="645"/>
                    <a:pt x="354" y="655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F385E01-CE23-4A18-9491-330AAF82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181" y="3450853"/>
              <a:ext cx="706315" cy="17143"/>
            </a:xfrm>
            <a:custGeom>
              <a:avLst/>
              <a:gdLst>
                <a:gd name="T0" fmla="*/ 769 w 769"/>
                <a:gd name="T1" fmla="*/ 19 h 19"/>
                <a:gd name="T2" fmla="*/ 769 w 769"/>
                <a:gd name="T3" fmla="*/ 19 h 19"/>
                <a:gd name="T4" fmla="*/ 0 w 769"/>
                <a:gd name="T5" fmla="*/ 19 h 19"/>
                <a:gd name="T6" fmla="*/ 0 w 769"/>
                <a:gd name="T7" fmla="*/ 0 h 19"/>
                <a:gd name="T8" fmla="*/ 769 w 769"/>
                <a:gd name="T9" fmla="*/ 0 h 19"/>
                <a:gd name="T10" fmla="*/ 769 w 769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19">
                  <a:moveTo>
                    <a:pt x="769" y="19"/>
                  </a:moveTo>
                  <a:lnTo>
                    <a:pt x="76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769" y="0"/>
                  </a:lnTo>
                  <a:lnTo>
                    <a:pt x="769" y="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059DBEAB-506A-471B-891C-A31674D89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626" y="2070225"/>
              <a:ext cx="800033" cy="848035"/>
            </a:xfrm>
            <a:custGeom>
              <a:avLst/>
              <a:gdLst>
                <a:gd name="T0" fmla="*/ 792 w 872"/>
                <a:gd name="T1" fmla="*/ 298 h 924"/>
                <a:gd name="T2" fmla="*/ 792 w 872"/>
                <a:gd name="T3" fmla="*/ 298 h 924"/>
                <a:gd name="T4" fmla="*/ 662 w 872"/>
                <a:gd name="T5" fmla="*/ 782 h 924"/>
                <a:gd name="T6" fmla="*/ 335 w 872"/>
                <a:gd name="T7" fmla="*/ 841 h 924"/>
                <a:gd name="T8" fmla="*/ 80 w 872"/>
                <a:gd name="T9" fmla="*/ 626 h 924"/>
                <a:gd name="T10" fmla="*/ 210 w 872"/>
                <a:gd name="T11" fmla="*/ 142 h 924"/>
                <a:gd name="T12" fmla="*/ 240 w 872"/>
                <a:gd name="T13" fmla="*/ 123 h 924"/>
                <a:gd name="T14" fmla="*/ 537 w 872"/>
                <a:gd name="T15" fmla="*/ 83 h 924"/>
                <a:gd name="T16" fmla="*/ 792 w 872"/>
                <a:gd name="T17" fmla="*/ 298 h 924"/>
                <a:gd name="T18" fmla="*/ 776 w 872"/>
                <a:gd name="T19" fmla="*/ 222 h 924"/>
                <a:gd name="T20" fmla="*/ 776 w 872"/>
                <a:gd name="T21" fmla="*/ 222 h 924"/>
                <a:gd name="T22" fmla="*/ 262 w 872"/>
                <a:gd name="T23" fmla="*/ 84 h 924"/>
                <a:gd name="T24" fmla="*/ 35 w 872"/>
                <a:gd name="T25" fmla="*/ 354 h 924"/>
                <a:gd name="T26" fmla="*/ 96 w 872"/>
                <a:gd name="T27" fmla="*/ 702 h 924"/>
                <a:gd name="T28" fmla="*/ 610 w 872"/>
                <a:gd name="T29" fmla="*/ 839 h 924"/>
                <a:gd name="T30" fmla="*/ 643 w 872"/>
                <a:gd name="T31" fmla="*/ 822 h 924"/>
                <a:gd name="T32" fmla="*/ 837 w 872"/>
                <a:gd name="T33" fmla="*/ 569 h 924"/>
                <a:gd name="T34" fmla="*/ 776 w 872"/>
                <a:gd name="T35" fmla="*/ 222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792" y="298"/>
                  </a:moveTo>
                  <a:lnTo>
                    <a:pt x="792" y="298"/>
                  </a:lnTo>
                  <a:cubicBezTo>
                    <a:pt x="872" y="469"/>
                    <a:pt x="817" y="673"/>
                    <a:pt x="662" y="782"/>
                  </a:cubicBezTo>
                  <a:cubicBezTo>
                    <a:pt x="567" y="850"/>
                    <a:pt x="447" y="871"/>
                    <a:pt x="335" y="841"/>
                  </a:cubicBezTo>
                  <a:cubicBezTo>
                    <a:pt x="222" y="810"/>
                    <a:pt x="129" y="732"/>
                    <a:pt x="80" y="626"/>
                  </a:cubicBezTo>
                  <a:cubicBezTo>
                    <a:pt x="0" y="454"/>
                    <a:pt x="55" y="251"/>
                    <a:pt x="210" y="142"/>
                  </a:cubicBezTo>
                  <a:cubicBezTo>
                    <a:pt x="219" y="135"/>
                    <a:pt x="229" y="128"/>
                    <a:pt x="240" y="123"/>
                  </a:cubicBezTo>
                  <a:cubicBezTo>
                    <a:pt x="330" y="71"/>
                    <a:pt x="436" y="56"/>
                    <a:pt x="537" y="83"/>
                  </a:cubicBezTo>
                  <a:cubicBezTo>
                    <a:pt x="650" y="113"/>
                    <a:pt x="743" y="192"/>
                    <a:pt x="792" y="298"/>
                  </a:cubicBezTo>
                  <a:close/>
                  <a:moveTo>
                    <a:pt x="776" y="222"/>
                  </a:moveTo>
                  <a:lnTo>
                    <a:pt x="776" y="222"/>
                  </a:lnTo>
                  <a:cubicBezTo>
                    <a:pt x="660" y="58"/>
                    <a:pt x="444" y="0"/>
                    <a:pt x="262" y="84"/>
                  </a:cubicBezTo>
                  <a:cubicBezTo>
                    <a:pt x="149" y="137"/>
                    <a:pt x="67" y="235"/>
                    <a:pt x="35" y="354"/>
                  </a:cubicBezTo>
                  <a:cubicBezTo>
                    <a:pt x="3" y="474"/>
                    <a:pt x="25" y="600"/>
                    <a:pt x="96" y="702"/>
                  </a:cubicBezTo>
                  <a:cubicBezTo>
                    <a:pt x="212" y="866"/>
                    <a:pt x="428" y="924"/>
                    <a:pt x="610" y="839"/>
                  </a:cubicBezTo>
                  <a:cubicBezTo>
                    <a:pt x="622" y="834"/>
                    <a:pt x="633" y="828"/>
                    <a:pt x="643" y="822"/>
                  </a:cubicBezTo>
                  <a:cubicBezTo>
                    <a:pt x="739" y="767"/>
                    <a:pt x="809" y="677"/>
                    <a:pt x="837" y="569"/>
                  </a:cubicBezTo>
                  <a:cubicBezTo>
                    <a:pt x="869" y="450"/>
                    <a:pt x="847" y="323"/>
                    <a:pt x="776" y="222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86DC56-B170-4FD2-8975-E5E10313F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29" y="2152514"/>
              <a:ext cx="660599" cy="689171"/>
            </a:xfrm>
            <a:custGeom>
              <a:avLst/>
              <a:gdLst>
                <a:gd name="T0" fmla="*/ 539 w 720"/>
                <a:gd name="T1" fmla="*/ 643 h 751"/>
                <a:gd name="T2" fmla="*/ 539 w 720"/>
                <a:gd name="T3" fmla="*/ 643 h 751"/>
                <a:gd name="T4" fmla="*/ 72 w 720"/>
                <a:gd name="T5" fmla="*/ 518 h 751"/>
                <a:gd name="T6" fmla="*/ 181 w 720"/>
                <a:gd name="T7" fmla="*/ 108 h 751"/>
                <a:gd name="T8" fmla="*/ 649 w 720"/>
                <a:gd name="T9" fmla="*/ 233 h 751"/>
                <a:gd name="T10" fmla="*/ 539 w 720"/>
                <a:gd name="T11" fmla="*/ 64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539" y="643"/>
                  </a:moveTo>
                  <a:lnTo>
                    <a:pt x="539" y="643"/>
                  </a:lnTo>
                  <a:cubicBezTo>
                    <a:pt x="377" y="751"/>
                    <a:pt x="158" y="692"/>
                    <a:pt x="72" y="518"/>
                  </a:cubicBezTo>
                  <a:cubicBezTo>
                    <a:pt x="0" y="374"/>
                    <a:pt x="48" y="197"/>
                    <a:pt x="181" y="108"/>
                  </a:cubicBezTo>
                  <a:cubicBezTo>
                    <a:pt x="343" y="0"/>
                    <a:pt x="562" y="59"/>
                    <a:pt x="649" y="233"/>
                  </a:cubicBezTo>
                  <a:cubicBezTo>
                    <a:pt x="720" y="377"/>
                    <a:pt x="672" y="554"/>
                    <a:pt x="539" y="643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A86E469-1B75-469A-9847-54E452E63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2672535"/>
              <a:ext cx="619455" cy="368015"/>
            </a:xfrm>
            <a:custGeom>
              <a:avLst/>
              <a:gdLst>
                <a:gd name="T0" fmla="*/ 10 w 675"/>
                <a:gd name="T1" fmla="*/ 401 h 401"/>
                <a:gd name="T2" fmla="*/ 10 w 675"/>
                <a:gd name="T3" fmla="*/ 401 h 401"/>
                <a:gd name="T4" fmla="*/ 0 w 675"/>
                <a:gd name="T5" fmla="*/ 384 h 401"/>
                <a:gd name="T6" fmla="*/ 665 w 675"/>
                <a:gd name="T7" fmla="*/ 0 h 401"/>
                <a:gd name="T8" fmla="*/ 675 w 675"/>
                <a:gd name="T9" fmla="*/ 17 h 401"/>
                <a:gd name="T10" fmla="*/ 10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10" y="401"/>
                  </a:moveTo>
                  <a:lnTo>
                    <a:pt x="10" y="401"/>
                  </a:lnTo>
                  <a:lnTo>
                    <a:pt x="0" y="384"/>
                  </a:lnTo>
                  <a:lnTo>
                    <a:pt x="665" y="0"/>
                  </a:lnTo>
                  <a:lnTo>
                    <a:pt x="675" y="17"/>
                  </a:lnTo>
                  <a:lnTo>
                    <a:pt x="10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E2C2D38-82EF-4E91-9522-BB473F0C1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3026" y="1362768"/>
              <a:ext cx="801176" cy="848035"/>
            </a:xfrm>
            <a:custGeom>
              <a:avLst/>
              <a:gdLst>
                <a:gd name="T0" fmla="*/ 663 w 872"/>
                <a:gd name="T1" fmla="*/ 142 h 924"/>
                <a:gd name="T2" fmla="*/ 663 w 872"/>
                <a:gd name="T3" fmla="*/ 142 h 924"/>
                <a:gd name="T4" fmla="*/ 793 w 872"/>
                <a:gd name="T5" fmla="*/ 627 h 924"/>
                <a:gd name="T6" fmla="*/ 538 w 872"/>
                <a:gd name="T7" fmla="*/ 841 h 924"/>
                <a:gd name="T8" fmla="*/ 210 w 872"/>
                <a:gd name="T9" fmla="*/ 783 h 924"/>
                <a:gd name="T10" fmla="*/ 80 w 872"/>
                <a:gd name="T11" fmla="*/ 298 h 924"/>
                <a:gd name="T12" fmla="*/ 97 w 872"/>
                <a:gd name="T13" fmla="*/ 267 h 924"/>
                <a:gd name="T14" fmla="*/ 335 w 872"/>
                <a:gd name="T15" fmla="*/ 84 h 924"/>
                <a:gd name="T16" fmla="*/ 663 w 872"/>
                <a:gd name="T17" fmla="*/ 142 h 924"/>
                <a:gd name="T18" fmla="*/ 611 w 872"/>
                <a:gd name="T19" fmla="*/ 85 h 924"/>
                <a:gd name="T20" fmla="*/ 611 w 872"/>
                <a:gd name="T21" fmla="*/ 85 h 924"/>
                <a:gd name="T22" fmla="*/ 97 w 872"/>
                <a:gd name="T23" fmla="*/ 222 h 924"/>
                <a:gd name="T24" fmla="*/ 35 w 872"/>
                <a:gd name="T25" fmla="*/ 570 h 924"/>
                <a:gd name="T26" fmla="*/ 262 w 872"/>
                <a:gd name="T27" fmla="*/ 840 h 924"/>
                <a:gd name="T28" fmla="*/ 776 w 872"/>
                <a:gd name="T29" fmla="*/ 702 h 924"/>
                <a:gd name="T30" fmla="*/ 796 w 872"/>
                <a:gd name="T31" fmla="*/ 671 h 924"/>
                <a:gd name="T32" fmla="*/ 838 w 872"/>
                <a:gd name="T33" fmla="*/ 355 h 924"/>
                <a:gd name="T34" fmla="*/ 611 w 872"/>
                <a:gd name="T35" fmla="*/ 8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663" y="142"/>
                  </a:moveTo>
                  <a:lnTo>
                    <a:pt x="663" y="142"/>
                  </a:lnTo>
                  <a:cubicBezTo>
                    <a:pt x="818" y="251"/>
                    <a:pt x="872" y="455"/>
                    <a:pt x="793" y="627"/>
                  </a:cubicBezTo>
                  <a:cubicBezTo>
                    <a:pt x="743" y="733"/>
                    <a:pt x="650" y="811"/>
                    <a:pt x="538" y="841"/>
                  </a:cubicBezTo>
                  <a:cubicBezTo>
                    <a:pt x="425" y="871"/>
                    <a:pt x="306" y="850"/>
                    <a:pt x="210" y="783"/>
                  </a:cubicBezTo>
                  <a:cubicBezTo>
                    <a:pt x="55" y="674"/>
                    <a:pt x="0" y="470"/>
                    <a:pt x="80" y="298"/>
                  </a:cubicBezTo>
                  <a:cubicBezTo>
                    <a:pt x="85" y="287"/>
                    <a:pt x="91" y="277"/>
                    <a:pt x="97" y="267"/>
                  </a:cubicBezTo>
                  <a:cubicBezTo>
                    <a:pt x="148" y="177"/>
                    <a:pt x="234" y="111"/>
                    <a:pt x="335" y="84"/>
                  </a:cubicBezTo>
                  <a:cubicBezTo>
                    <a:pt x="448" y="53"/>
                    <a:pt x="567" y="75"/>
                    <a:pt x="663" y="142"/>
                  </a:cubicBezTo>
                  <a:close/>
                  <a:moveTo>
                    <a:pt x="611" y="85"/>
                  </a:moveTo>
                  <a:lnTo>
                    <a:pt x="611" y="85"/>
                  </a:lnTo>
                  <a:cubicBezTo>
                    <a:pt x="428" y="0"/>
                    <a:pt x="212" y="58"/>
                    <a:pt x="97" y="222"/>
                  </a:cubicBezTo>
                  <a:cubicBezTo>
                    <a:pt x="26" y="324"/>
                    <a:pt x="3" y="450"/>
                    <a:pt x="35" y="570"/>
                  </a:cubicBezTo>
                  <a:cubicBezTo>
                    <a:pt x="67" y="689"/>
                    <a:pt x="150" y="788"/>
                    <a:pt x="262" y="840"/>
                  </a:cubicBezTo>
                  <a:cubicBezTo>
                    <a:pt x="444" y="924"/>
                    <a:pt x="660" y="866"/>
                    <a:pt x="776" y="702"/>
                  </a:cubicBezTo>
                  <a:cubicBezTo>
                    <a:pt x="783" y="692"/>
                    <a:pt x="790" y="681"/>
                    <a:pt x="796" y="671"/>
                  </a:cubicBezTo>
                  <a:cubicBezTo>
                    <a:pt x="851" y="575"/>
                    <a:pt x="866" y="462"/>
                    <a:pt x="838" y="355"/>
                  </a:cubicBezTo>
                  <a:cubicBezTo>
                    <a:pt x="806" y="235"/>
                    <a:pt x="723" y="137"/>
                    <a:pt x="611" y="8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CA4ADF02-041A-4038-8DB5-F8A58EE9A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457" y="1448485"/>
              <a:ext cx="660599" cy="689171"/>
            </a:xfrm>
            <a:custGeom>
              <a:avLst/>
              <a:gdLst>
                <a:gd name="T0" fmla="*/ 648 w 720"/>
                <a:gd name="T1" fmla="*/ 518 h 751"/>
                <a:gd name="T2" fmla="*/ 648 w 720"/>
                <a:gd name="T3" fmla="*/ 518 h 751"/>
                <a:gd name="T4" fmla="*/ 181 w 720"/>
                <a:gd name="T5" fmla="*/ 643 h 751"/>
                <a:gd name="T6" fmla="*/ 71 w 720"/>
                <a:gd name="T7" fmla="*/ 233 h 751"/>
                <a:gd name="T8" fmla="*/ 539 w 720"/>
                <a:gd name="T9" fmla="*/ 108 h 751"/>
                <a:gd name="T10" fmla="*/ 648 w 720"/>
                <a:gd name="T11" fmla="*/ 51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648" y="518"/>
                  </a:moveTo>
                  <a:lnTo>
                    <a:pt x="648" y="518"/>
                  </a:lnTo>
                  <a:cubicBezTo>
                    <a:pt x="562" y="692"/>
                    <a:pt x="343" y="751"/>
                    <a:pt x="181" y="643"/>
                  </a:cubicBezTo>
                  <a:cubicBezTo>
                    <a:pt x="48" y="554"/>
                    <a:pt x="0" y="376"/>
                    <a:pt x="71" y="233"/>
                  </a:cubicBezTo>
                  <a:cubicBezTo>
                    <a:pt x="158" y="58"/>
                    <a:pt x="377" y="0"/>
                    <a:pt x="539" y="108"/>
                  </a:cubicBezTo>
                  <a:cubicBezTo>
                    <a:pt x="672" y="196"/>
                    <a:pt x="720" y="374"/>
                    <a:pt x="648" y="51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EBA1121-25ED-482A-B36F-640AF058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2105655"/>
              <a:ext cx="369158" cy="618311"/>
            </a:xfrm>
            <a:custGeom>
              <a:avLst/>
              <a:gdLst>
                <a:gd name="T0" fmla="*/ 17 w 401"/>
                <a:gd name="T1" fmla="*/ 675 h 675"/>
                <a:gd name="T2" fmla="*/ 17 w 401"/>
                <a:gd name="T3" fmla="*/ 675 h 675"/>
                <a:gd name="T4" fmla="*/ 0 w 401"/>
                <a:gd name="T5" fmla="*/ 665 h 675"/>
                <a:gd name="T6" fmla="*/ 384 w 401"/>
                <a:gd name="T7" fmla="*/ 0 h 675"/>
                <a:gd name="T8" fmla="*/ 401 w 401"/>
                <a:gd name="T9" fmla="*/ 9 h 675"/>
                <a:gd name="T10" fmla="*/ 17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17" y="675"/>
                  </a:moveTo>
                  <a:lnTo>
                    <a:pt x="17" y="675"/>
                  </a:lnTo>
                  <a:lnTo>
                    <a:pt x="0" y="665"/>
                  </a:lnTo>
                  <a:lnTo>
                    <a:pt x="384" y="0"/>
                  </a:lnTo>
                  <a:lnTo>
                    <a:pt x="401" y="9"/>
                  </a:lnTo>
                  <a:lnTo>
                    <a:pt x="17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6C8C000-63BE-49DD-88A6-CA61690BB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9025" y="4732048"/>
              <a:ext cx="849178" cy="800032"/>
            </a:xfrm>
            <a:custGeom>
              <a:avLst/>
              <a:gdLst>
                <a:gd name="T0" fmla="*/ 627 w 924"/>
                <a:gd name="T1" fmla="*/ 792 h 872"/>
                <a:gd name="T2" fmla="*/ 627 w 924"/>
                <a:gd name="T3" fmla="*/ 792 h 872"/>
                <a:gd name="T4" fmla="*/ 142 w 924"/>
                <a:gd name="T5" fmla="*/ 662 h 872"/>
                <a:gd name="T6" fmla="*/ 84 w 924"/>
                <a:gd name="T7" fmla="*/ 335 h 872"/>
                <a:gd name="T8" fmla="*/ 298 w 924"/>
                <a:gd name="T9" fmla="*/ 80 h 872"/>
                <a:gd name="T10" fmla="*/ 783 w 924"/>
                <a:gd name="T11" fmla="*/ 210 h 872"/>
                <a:gd name="T12" fmla="*/ 802 w 924"/>
                <a:gd name="T13" fmla="*/ 240 h 872"/>
                <a:gd name="T14" fmla="*/ 841 w 924"/>
                <a:gd name="T15" fmla="*/ 537 h 872"/>
                <a:gd name="T16" fmla="*/ 627 w 924"/>
                <a:gd name="T17" fmla="*/ 792 h 872"/>
                <a:gd name="T18" fmla="*/ 702 w 924"/>
                <a:gd name="T19" fmla="*/ 776 h 872"/>
                <a:gd name="T20" fmla="*/ 702 w 924"/>
                <a:gd name="T21" fmla="*/ 776 h 872"/>
                <a:gd name="T22" fmla="*/ 840 w 924"/>
                <a:gd name="T23" fmla="*/ 262 h 872"/>
                <a:gd name="T24" fmla="*/ 570 w 924"/>
                <a:gd name="T25" fmla="*/ 35 h 872"/>
                <a:gd name="T26" fmla="*/ 223 w 924"/>
                <a:gd name="T27" fmla="*/ 96 h 872"/>
                <a:gd name="T28" fmla="*/ 85 w 924"/>
                <a:gd name="T29" fmla="*/ 610 h 872"/>
                <a:gd name="T30" fmla="*/ 102 w 924"/>
                <a:gd name="T31" fmla="*/ 643 h 872"/>
                <a:gd name="T32" fmla="*/ 355 w 924"/>
                <a:gd name="T33" fmla="*/ 837 h 872"/>
                <a:gd name="T34" fmla="*/ 702 w 924"/>
                <a:gd name="T35" fmla="*/ 77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627" y="792"/>
                  </a:moveTo>
                  <a:lnTo>
                    <a:pt x="627" y="792"/>
                  </a:lnTo>
                  <a:cubicBezTo>
                    <a:pt x="455" y="872"/>
                    <a:pt x="251" y="817"/>
                    <a:pt x="142" y="662"/>
                  </a:cubicBezTo>
                  <a:cubicBezTo>
                    <a:pt x="75" y="567"/>
                    <a:pt x="54" y="447"/>
                    <a:pt x="84" y="335"/>
                  </a:cubicBezTo>
                  <a:cubicBezTo>
                    <a:pt x="114" y="222"/>
                    <a:pt x="192" y="129"/>
                    <a:pt x="298" y="80"/>
                  </a:cubicBezTo>
                  <a:cubicBezTo>
                    <a:pt x="470" y="0"/>
                    <a:pt x="674" y="55"/>
                    <a:pt x="783" y="210"/>
                  </a:cubicBezTo>
                  <a:cubicBezTo>
                    <a:pt x="789" y="219"/>
                    <a:pt x="796" y="229"/>
                    <a:pt x="802" y="240"/>
                  </a:cubicBezTo>
                  <a:cubicBezTo>
                    <a:pt x="854" y="330"/>
                    <a:pt x="868" y="436"/>
                    <a:pt x="841" y="537"/>
                  </a:cubicBezTo>
                  <a:cubicBezTo>
                    <a:pt x="811" y="650"/>
                    <a:pt x="733" y="743"/>
                    <a:pt x="627" y="792"/>
                  </a:cubicBezTo>
                  <a:close/>
                  <a:moveTo>
                    <a:pt x="702" y="776"/>
                  </a:moveTo>
                  <a:lnTo>
                    <a:pt x="702" y="776"/>
                  </a:lnTo>
                  <a:cubicBezTo>
                    <a:pt x="867" y="660"/>
                    <a:pt x="924" y="444"/>
                    <a:pt x="840" y="262"/>
                  </a:cubicBezTo>
                  <a:cubicBezTo>
                    <a:pt x="788" y="149"/>
                    <a:pt x="689" y="67"/>
                    <a:pt x="570" y="35"/>
                  </a:cubicBezTo>
                  <a:cubicBezTo>
                    <a:pt x="451" y="3"/>
                    <a:pt x="324" y="25"/>
                    <a:pt x="223" y="96"/>
                  </a:cubicBezTo>
                  <a:cubicBezTo>
                    <a:pt x="58" y="212"/>
                    <a:pt x="0" y="428"/>
                    <a:pt x="85" y="610"/>
                  </a:cubicBezTo>
                  <a:cubicBezTo>
                    <a:pt x="90" y="622"/>
                    <a:pt x="96" y="633"/>
                    <a:pt x="102" y="643"/>
                  </a:cubicBezTo>
                  <a:cubicBezTo>
                    <a:pt x="157" y="739"/>
                    <a:pt x="248" y="809"/>
                    <a:pt x="355" y="837"/>
                  </a:cubicBezTo>
                  <a:cubicBezTo>
                    <a:pt x="474" y="869"/>
                    <a:pt x="601" y="847"/>
                    <a:pt x="702" y="77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BBA2278-1AAE-47BE-B43B-8DA602EE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742" y="4797194"/>
              <a:ext cx="688028" cy="659456"/>
            </a:xfrm>
            <a:custGeom>
              <a:avLst/>
              <a:gdLst>
                <a:gd name="T0" fmla="*/ 107 w 750"/>
                <a:gd name="T1" fmla="*/ 539 h 720"/>
                <a:gd name="T2" fmla="*/ 107 w 750"/>
                <a:gd name="T3" fmla="*/ 539 h 720"/>
                <a:gd name="T4" fmla="*/ 232 w 750"/>
                <a:gd name="T5" fmla="*/ 72 h 720"/>
                <a:gd name="T6" fmla="*/ 643 w 750"/>
                <a:gd name="T7" fmla="*/ 181 h 720"/>
                <a:gd name="T8" fmla="*/ 517 w 750"/>
                <a:gd name="T9" fmla="*/ 649 h 720"/>
                <a:gd name="T10" fmla="*/ 107 w 750"/>
                <a:gd name="T11" fmla="*/ 53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107" y="539"/>
                  </a:moveTo>
                  <a:lnTo>
                    <a:pt x="107" y="539"/>
                  </a:lnTo>
                  <a:cubicBezTo>
                    <a:pt x="0" y="377"/>
                    <a:pt x="58" y="158"/>
                    <a:pt x="232" y="72"/>
                  </a:cubicBezTo>
                  <a:cubicBezTo>
                    <a:pt x="376" y="0"/>
                    <a:pt x="554" y="48"/>
                    <a:pt x="643" y="181"/>
                  </a:cubicBezTo>
                  <a:cubicBezTo>
                    <a:pt x="750" y="343"/>
                    <a:pt x="692" y="562"/>
                    <a:pt x="517" y="649"/>
                  </a:cubicBezTo>
                  <a:cubicBezTo>
                    <a:pt x="374" y="720"/>
                    <a:pt x="196" y="672"/>
                    <a:pt x="107" y="539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C090FAE3-03E9-4A92-BEC1-D77B6617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4196026"/>
              <a:ext cx="369158" cy="619454"/>
            </a:xfrm>
            <a:custGeom>
              <a:avLst/>
              <a:gdLst>
                <a:gd name="T0" fmla="*/ 384 w 401"/>
                <a:gd name="T1" fmla="*/ 675 h 675"/>
                <a:gd name="T2" fmla="*/ 384 w 401"/>
                <a:gd name="T3" fmla="*/ 675 h 675"/>
                <a:gd name="T4" fmla="*/ 0 w 401"/>
                <a:gd name="T5" fmla="*/ 10 h 675"/>
                <a:gd name="T6" fmla="*/ 17 w 401"/>
                <a:gd name="T7" fmla="*/ 0 h 675"/>
                <a:gd name="T8" fmla="*/ 401 w 401"/>
                <a:gd name="T9" fmla="*/ 665 h 675"/>
                <a:gd name="T10" fmla="*/ 384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384" y="675"/>
                  </a:moveTo>
                  <a:lnTo>
                    <a:pt x="384" y="675"/>
                  </a:lnTo>
                  <a:lnTo>
                    <a:pt x="0" y="10"/>
                  </a:lnTo>
                  <a:lnTo>
                    <a:pt x="17" y="0"/>
                  </a:lnTo>
                  <a:lnTo>
                    <a:pt x="401" y="665"/>
                  </a:lnTo>
                  <a:lnTo>
                    <a:pt x="384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E9316D26-DCA1-4CFB-A51F-364020224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3965159"/>
              <a:ext cx="320013" cy="320013"/>
            </a:xfrm>
            <a:custGeom>
              <a:avLst/>
              <a:gdLst>
                <a:gd name="T0" fmla="*/ 306 w 348"/>
                <a:gd name="T1" fmla="*/ 0 h 348"/>
                <a:gd name="T2" fmla="*/ 306 w 348"/>
                <a:gd name="T3" fmla="*/ 0 h 348"/>
                <a:gd name="T4" fmla="*/ 0 w 348"/>
                <a:gd name="T5" fmla="*/ 306 h 348"/>
                <a:gd name="T6" fmla="*/ 25 w 348"/>
                <a:gd name="T7" fmla="*/ 348 h 348"/>
                <a:gd name="T8" fmla="*/ 348 w 348"/>
                <a:gd name="T9" fmla="*/ 25 h 348"/>
                <a:gd name="T10" fmla="*/ 306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306" y="0"/>
                  </a:moveTo>
                  <a:lnTo>
                    <a:pt x="306" y="0"/>
                  </a:lnTo>
                  <a:cubicBezTo>
                    <a:pt x="227" y="122"/>
                    <a:pt x="122" y="227"/>
                    <a:pt x="0" y="306"/>
                  </a:cubicBezTo>
                  <a:lnTo>
                    <a:pt x="25" y="348"/>
                  </a:lnTo>
                  <a:cubicBezTo>
                    <a:pt x="154" y="265"/>
                    <a:pt x="265" y="154"/>
                    <a:pt x="348" y="25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7929341E-3724-4695-AEE4-0C8736028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504570"/>
              <a:ext cx="148578" cy="405731"/>
            </a:xfrm>
            <a:custGeom>
              <a:avLst/>
              <a:gdLst>
                <a:gd name="T0" fmla="*/ 112 w 161"/>
                <a:gd name="T1" fmla="*/ 0 h 442"/>
                <a:gd name="T2" fmla="*/ 112 w 161"/>
                <a:gd name="T3" fmla="*/ 0 h 442"/>
                <a:gd name="T4" fmla="*/ 0 w 161"/>
                <a:gd name="T5" fmla="*/ 417 h 442"/>
                <a:gd name="T6" fmla="*/ 43 w 161"/>
                <a:gd name="T7" fmla="*/ 442 h 442"/>
                <a:gd name="T8" fmla="*/ 161 w 161"/>
                <a:gd name="T9" fmla="*/ 0 h 442"/>
                <a:gd name="T10" fmla="*/ 112 w 161"/>
                <a:gd name="T1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2">
                  <a:moveTo>
                    <a:pt x="112" y="0"/>
                  </a:moveTo>
                  <a:lnTo>
                    <a:pt x="112" y="0"/>
                  </a:lnTo>
                  <a:cubicBezTo>
                    <a:pt x="105" y="150"/>
                    <a:pt x="65" y="291"/>
                    <a:pt x="0" y="417"/>
                  </a:cubicBezTo>
                  <a:lnTo>
                    <a:pt x="43" y="442"/>
                  </a:lnTo>
                  <a:cubicBezTo>
                    <a:pt x="112" y="308"/>
                    <a:pt x="154" y="159"/>
                    <a:pt x="161" y="0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5CD9DB7-687F-41F0-AE34-826B115E1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626" y="4025734"/>
              <a:ext cx="848035" cy="798889"/>
            </a:xfrm>
            <a:custGeom>
              <a:avLst/>
              <a:gdLst>
                <a:gd name="T0" fmla="*/ 782 w 924"/>
                <a:gd name="T1" fmla="*/ 663 h 872"/>
                <a:gd name="T2" fmla="*/ 782 w 924"/>
                <a:gd name="T3" fmla="*/ 663 h 872"/>
                <a:gd name="T4" fmla="*/ 298 w 924"/>
                <a:gd name="T5" fmla="*/ 792 h 872"/>
                <a:gd name="T6" fmla="*/ 83 w 924"/>
                <a:gd name="T7" fmla="*/ 538 h 872"/>
                <a:gd name="T8" fmla="*/ 142 w 924"/>
                <a:gd name="T9" fmla="*/ 210 h 872"/>
                <a:gd name="T10" fmla="*/ 626 w 924"/>
                <a:gd name="T11" fmla="*/ 80 h 872"/>
                <a:gd name="T12" fmla="*/ 658 w 924"/>
                <a:gd name="T13" fmla="*/ 97 h 872"/>
                <a:gd name="T14" fmla="*/ 841 w 924"/>
                <a:gd name="T15" fmla="*/ 335 h 872"/>
                <a:gd name="T16" fmla="*/ 782 w 924"/>
                <a:gd name="T17" fmla="*/ 663 h 872"/>
                <a:gd name="T18" fmla="*/ 839 w 924"/>
                <a:gd name="T19" fmla="*/ 611 h 872"/>
                <a:gd name="T20" fmla="*/ 839 w 924"/>
                <a:gd name="T21" fmla="*/ 611 h 872"/>
                <a:gd name="T22" fmla="*/ 702 w 924"/>
                <a:gd name="T23" fmla="*/ 97 h 872"/>
                <a:gd name="T24" fmla="*/ 354 w 924"/>
                <a:gd name="T25" fmla="*/ 35 h 872"/>
                <a:gd name="T26" fmla="*/ 85 w 924"/>
                <a:gd name="T27" fmla="*/ 262 h 872"/>
                <a:gd name="T28" fmla="*/ 222 w 924"/>
                <a:gd name="T29" fmla="*/ 776 h 872"/>
                <a:gd name="T30" fmla="*/ 254 w 924"/>
                <a:gd name="T31" fmla="*/ 796 h 872"/>
                <a:gd name="T32" fmla="*/ 570 w 924"/>
                <a:gd name="T33" fmla="*/ 838 h 872"/>
                <a:gd name="T34" fmla="*/ 839 w 924"/>
                <a:gd name="T35" fmla="*/ 611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782" y="663"/>
                  </a:moveTo>
                  <a:lnTo>
                    <a:pt x="782" y="663"/>
                  </a:lnTo>
                  <a:cubicBezTo>
                    <a:pt x="673" y="818"/>
                    <a:pt x="470" y="872"/>
                    <a:pt x="298" y="792"/>
                  </a:cubicBezTo>
                  <a:cubicBezTo>
                    <a:pt x="192" y="743"/>
                    <a:pt x="114" y="650"/>
                    <a:pt x="83" y="538"/>
                  </a:cubicBezTo>
                  <a:cubicBezTo>
                    <a:pt x="53" y="425"/>
                    <a:pt x="74" y="306"/>
                    <a:pt x="142" y="210"/>
                  </a:cubicBezTo>
                  <a:cubicBezTo>
                    <a:pt x="251" y="55"/>
                    <a:pt x="454" y="0"/>
                    <a:pt x="626" y="80"/>
                  </a:cubicBezTo>
                  <a:cubicBezTo>
                    <a:pt x="637" y="85"/>
                    <a:pt x="647" y="91"/>
                    <a:pt x="658" y="97"/>
                  </a:cubicBezTo>
                  <a:cubicBezTo>
                    <a:pt x="748" y="148"/>
                    <a:pt x="813" y="234"/>
                    <a:pt x="841" y="335"/>
                  </a:cubicBezTo>
                  <a:cubicBezTo>
                    <a:pt x="871" y="448"/>
                    <a:pt x="850" y="567"/>
                    <a:pt x="782" y="663"/>
                  </a:cubicBezTo>
                  <a:close/>
                  <a:moveTo>
                    <a:pt x="839" y="611"/>
                  </a:moveTo>
                  <a:lnTo>
                    <a:pt x="839" y="611"/>
                  </a:lnTo>
                  <a:cubicBezTo>
                    <a:pt x="924" y="428"/>
                    <a:pt x="866" y="212"/>
                    <a:pt x="702" y="97"/>
                  </a:cubicBezTo>
                  <a:cubicBezTo>
                    <a:pt x="600" y="26"/>
                    <a:pt x="474" y="3"/>
                    <a:pt x="354" y="35"/>
                  </a:cubicBezTo>
                  <a:cubicBezTo>
                    <a:pt x="235" y="67"/>
                    <a:pt x="137" y="150"/>
                    <a:pt x="85" y="262"/>
                  </a:cubicBezTo>
                  <a:cubicBezTo>
                    <a:pt x="0" y="444"/>
                    <a:pt x="58" y="660"/>
                    <a:pt x="222" y="776"/>
                  </a:cubicBezTo>
                  <a:cubicBezTo>
                    <a:pt x="232" y="783"/>
                    <a:pt x="243" y="790"/>
                    <a:pt x="254" y="796"/>
                  </a:cubicBezTo>
                  <a:cubicBezTo>
                    <a:pt x="349" y="851"/>
                    <a:pt x="462" y="866"/>
                    <a:pt x="570" y="838"/>
                  </a:cubicBezTo>
                  <a:cubicBezTo>
                    <a:pt x="689" y="806"/>
                    <a:pt x="787" y="723"/>
                    <a:pt x="839" y="611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3519DD9-6FED-4935-9F4E-B47F3716B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915" y="4092023"/>
              <a:ext cx="688028" cy="660599"/>
            </a:xfrm>
            <a:custGeom>
              <a:avLst/>
              <a:gdLst>
                <a:gd name="T0" fmla="*/ 233 w 750"/>
                <a:gd name="T1" fmla="*/ 648 h 720"/>
                <a:gd name="T2" fmla="*/ 233 w 750"/>
                <a:gd name="T3" fmla="*/ 648 h 720"/>
                <a:gd name="T4" fmla="*/ 107 w 750"/>
                <a:gd name="T5" fmla="*/ 181 h 720"/>
                <a:gd name="T6" fmla="*/ 518 w 750"/>
                <a:gd name="T7" fmla="*/ 71 h 720"/>
                <a:gd name="T8" fmla="*/ 643 w 750"/>
                <a:gd name="T9" fmla="*/ 539 h 720"/>
                <a:gd name="T10" fmla="*/ 233 w 750"/>
                <a:gd name="T11" fmla="*/ 64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233" y="648"/>
                  </a:moveTo>
                  <a:lnTo>
                    <a:pt x="233" y="648"/>
                  </a:lnTo>
                  <a:cubicBezTo>
                    <a:pt x="58" y="562"/>
                    <a:pt x="0" y="343"/>
                    <a:pt x="107" y="181"/>
                  </a:cubicBezTo>
                  <a:cubicBezTo>
                    <a:pt x="196" y="48"/>
                    <a:pt x="374" y="0"/>
                    <a:pt x="518" y="71"/>
                  </a:cubicBezTo>
                  <a:cubicBezTo>
                    <a:pt x="692" y="158"/>
                    <a:pt x="750" y="377"/>
                    <a:pt x="643" y="539"/>
                  </a:cubicBezTo>
                  <a:cubicBezTo>
                    <a:pt x="554" y="672"/>
                    <a:pt x="376" y="720"/>
                    <a:pt x="233" y="64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F688A16-DD66-43C7-82EE-ADABC207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3879442"/>
              <a:ext cx="619455" cy="368015"/>
            </a:xfrm>
            <a:custGeom>
              <a:avLst/>
              <a:gdLst>
                <a:gd name="T0" fmla="*/ 665 w 675"/>
                <a:gd name="T1" fmla="*/ 401 h 401"/>
                <a:gd name="T2" fmla="*/ 665 w 675"/>
                <a:gd name="T3" fmla="*/ 401 h 401"/>
                <a:gd name="T4" fmla="*/ 0 w 675"/>
                <a:gd name="T5" fmla="*/ 17 h 401"/>
                <a:gd name="T6" fmla="*/ 10 w 675"/>
                <a:gd name="T7" fmla="*/ 0 h 401"/>
                <a:gd name="T8" fmla="*/ 675 w 675"/>
                <a:gd name="T9" fmla="*/ 384 h 401"/>
                <a:gd name="T10" fmla="*/ 665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665" y="401"/>
                  </a:moveTo>
                  <a:lnTo>
                    <a:pt x="665" y="401"/>
                  </a:lnTo>
                  <a:lnTo>
                    <a:pt x="0" y="17"/>
                  </a:lnTo>
                  <a:lnTo>
                    <a:pt x="10" y="0"/>
                  </a:lnTo>
                  <a:lnTo>
                    <a:pt x="675" y="384"/>
                  </a:lnTo>
                  <a:lnTo>
                    <a:pt x="665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E9110BF-594B-413E-9C5B-DD394CE32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2555959"/>
              <a:ext cx="98290" cy="96004"/>
            </a:xfrm>
            <a:custGeom>
              <a:avLst/>
              <a:gdLst>
                <a:gd name="T0" fmla="*/ 105 w 107"/>
                <a:gd name="T1" fmla="*/ 46 h 105"/>
                <a:gd name="T2" fmla="*/ 105 w 107"/>
                <a:gd name="T3" fmla="*/ 46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5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6"/>
                  </a:moveTo>
                  <a:lnTo>
                    <a:pt x="105" y="46"/>
                  </a:lnTo>
                  <a:cubicBezTo>
                    <a:pt x="101" y="24"/>
                    <a:pt x="84" y="6"/>
                    <a:pt x="62" y="3"/>
                  </a:cubicBezTo>
                  <a:cubicBezTo>
                    <a:pt x="45" y="0"/>
                    <a:pt x="29" y="6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4"/>
                    <a:pt x="24" y="101"/>
                    <a:pt x="46" y="105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9"/>
                    <a:pt x="107" y="62"/>
                    <a:pt x="105" y="4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1D14277-A3FA-4FFB-BE09-4A6DAD863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4265744"/>
              <a:ext cx="98290" cy="96004"/>
            </a:xfrm>
            <a:custGeom>
              <a:avLst/>
              <a:gdLst>
                <a:gd name="T0" fmla="*/ 105 w 107"/>
                <a:gd name="T1" fmla="*/ 45 h 105"/>
                <a:gd name="T2" fmla="*/ 105 w 107"/>
                <a:gd name="T3" fmla="*/ 45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4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5"/>
                  </a:moveTo>
                  <a:lnTo>
                    <a:pt x="105" y="45"/>
                  </a:lnTo>
                  <a:cubicBezTo>
                    <a:pt x="101" y="23"/>
                    <a:pt x="84" y="6"/>
                    <a:pt x="62" y="3"/>
                  </a:cubicBezTo>
                  <a:cubicBezTo>
                    <a:pt x="45" y="0"/>
                    <a:pt x="29" y="5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3"/>
                    <a:pt x="24" y="101"/>
                    <a:pt x="46" y="104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8"/>
                    <a:pt x="107" y="62"/>
                    <a:pt x="105" y="4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DBABDD7A-0296-4B4D-90FA-BF3FDC8A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553" y="2667964"/>
              <a:ext cx="99433" cy="102862"/>
            </a:xfrm>
            <a:custGeom>
              <a:avLst/>
              <a:gdLst>
                <a:gd name="T0" fmla="*/ 94 w 108"/>
                <a:gd name="T1" fmla="*/ 24 h 113"/>
                <a:gd name="T2" fmla="*/ 94 w 108"/>
                <a:gd name="T3" fmla="*/ 24 h 113"/>
                <a:gd name="T4" fmla="*/ 35 w 108"/>
                <a:gd name="T5" fmla="*/ 8 h 113"/>
                <a:gd name="T6" fmla="*/ 4 w 108"/>
                <a:gd name="T7" fmla="*/ 43 h 113"/>
                <a:gd name="T8" fmla="*/ 14 w 108"/>
                <a:gd name="T9" fmla="*/ 89 h 113"/>
                <a:gd name="T10" fmla="*/ 72 w 108"/>
                <a:gd name="T11" fmla="*/ 105 h 113"/>
                <a:gd name="T12" fmla="*/ 80 w 108"/>
                <a:gd name="T13" fmla="*/ 101 h 113"/>
                <a:gd name="T14" fmla="*/ 104 w 108"/>
                <a:gd name="T15" fmla="*/ 70 h 113"/>
                <a:gd name="T16" fmla="*/ 94 w 108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13">
                  <a:moveTo>
                    <a:pt x="94" y="24"/>
                  </a:moveTo>
                  <a:lnTo>
                    <a:pt x="94" y="24"/>
                  </a:lnTo>
                  <a:cubicBezTo>
                    <a:pt x="80" y="7"/>
                    <a:pt x="56" y="0"/>
                    <a:pt x="35" y="8"/>
                  </a:cubicBezTo>
                  <a:cubicBezTo>
                    <a:pt x="20" y="14"/>
                    <a:pt x="8" y="27"/>
                    <a:pt x="4" y="43"/>
                  </a:cubicBezTo>
                  <a:cubicBezTo>
                    <a:pt x="0" y="59"/>
                    <a:pt x="3" y="76"/>
                    <a:pt x="14" y="89"/>
                  </a:cubicBezTo>
                  <a:cubicBezTo>
                    <a:pt x="27" y="106"/>
                    <a:pt x="52" y="113"/>
                    <a:pt x="72" y="105"/>
                  </a:cubicBezTo>
                  <a:cubicBezTo>
                    <a:pt x="75" y="104"/>
                    <a:pt x="77" y="103"/>
                    <a:pt x="80" y="101"/>
                  </a:cubicBezTo>
                  <a:cubicBezTo>
                    <a:pt x="91" y="94"/>
                    <a:pt x="100" y="83"/>
                    <a:pt x="104" y="70"/>
                  </a:cubicBezTo>
                  <a:cubicBezTo>
                    <a:pt x="108" y="54"/>
                    <a:pt x="104" y="37"/>
                    <a:pt x="94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34DB3178-EEF0-4ACB-ABC2-24EC78B46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590" y="4148024"/>
              <a:ext cx="99433" cy="104005"/>
            </a:xfrm>
            <a:custGeom>
              <a:avLst/>
              <a:gdLst>
                <a:gd name="T0" fmla="*/ 95 w 109"/>
                <a:gd name="T1" fmla="*/ 24 h 113"/>
                <a:gd name="T2" fmla="*/ 95 w 109"/>
                <a:gd name="T3" fmla="*/ 24 h 113"/>
                <a:gd name="T4" fmla="*/ 36 w 109"/>
                <a:gd name="T5" fmla="*/ 8 h 113"/>
                <a:gd name="T6" fmla="*/ 5 w 109"/>
                <a:gd name="T7" fmla="*/ 43 h 113"/>
                <a:gd name="T8" fmla="*/ 14 w 109"/>
                <a:gd name="T9" fmla="*/ 89 h 113"/>
                <a:gd name="T10" fmla="*/ 73 w 109"/>
                <a:gd name="T11" fmla="*/ 105 h 113"/>
                <a:gd name="T12" fmla="*/ 80 w 109"/>
                <a:gd name="T13" fmla="*/ 101 h 113"/>
                <a:gd name="T14" fmla="*/ 104 w 109"/>
                <a:gd name="T15" fmla="*/ 70 h 113"/>
                <a:gd name="T16" fmla="*/ 95 w 109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13">
                  <a:moveTo>
                    <a:pt x="95" y="24"/>
                  </a:moveTo>
                  <a:lnTo>
                    <a:pt x="95" y="24"/>
                  </a:lnTo>
                  <a:cubicBezTo>
                    <a:pt x="81" y="7"/>
                    <a:pt x="57" y="0"/>
                    <a:pt x="36" y="8"/>
                  </a:cubicBezTo>
                  <a:cubicBezTo>
                    <a:pt x="20" y="15"/>
                    <a:pt x="9" y="27"/>
                    <a:pt x="5" y="43"/>
                  </a:cubicBezTo>
                  <a:cubicBezTo>
                    <a:pt x="0" y="59"/>
                    <a:pt x="4" y="76"/>
                    <a:pt x="14" y="89"/>
                  </a:cubicBezTo>
                  <a:cubicBezTo>
                    <a:pt x="28" y="106"/>
                    <a:pt x="52" y="113"/>
                    <a:pt x="73" y="105"/>
                  </a:cubicBezTo>
                  <a:cubicBezTo>
                    <a:pt x="76" y="104"/>
                    <a:pt x="78" y="103"/>
                    <a:pt x="80" y="101"/>
                  </a:cubicBezTo>
                  <a:cubicBezTo>
                    <a:pt x="92" y="94"/>
                    <a:pt x="101" y="83"/>
                    <a:pt x="104" y="70"/>
                  </a:cubicBezTo>
                  <a:cubicBezTo>
                    <a:pt x="109" y="54"/>
                    <a:pt x="105" y="37"/>
                    <a:pt x="95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A5B56B8-CA27-4905-AAE9-0D6790202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746" y="3834869"/>
              <a:ext cx="98290" cy="104005"/>
            </a:xfrm>
            <a:custGeom>
              <a:avLst/>
              <a:gdLst>
                <a:gd name="T0" fmla="*/ 72 w 107"/>
                <a:gd name="T1" fmla="*/ 8 h 113"/>
                <a:gd name="T2" fmla="*/ 72 w 107"/>
                <a:gd name="T3" fmla="*/ 8 h 113"/>
                <a:gd name="T4" fmla="*/ 14 w 107"/>
                <a:gd name="T5" fmla="*/ 24 h 113"/>
                <a:gd name="T6" fmla="*/ 4 w 107"/>
                <a:gd name="T7" fmla="*/ 70 h 113"/>
                <a:gd name="T8" fmla="*/ 35 w 107"/>
                <a:gd name="T9" fmla="*/ 105 h 113"/>
                <a:gd name="T10" fmla="*/ 94 w 107"/>
                <a:gd name="T11" fmla="*/ 89 h 113"/>
                <a:gd name="T12" fmla="*/ 98 w 107"/>
                <a:gd name="T13" fmla="*/ 82 h 113"/>
                <a:gd name="T14" fmla="*/ 103 w 107"/>
                <a:gd name="T15" fmla="*/ 43 h 113"/>
                <a:gd name="T16" fmla="*/ 72 w 107"/>
                <a:gd name="T17" fmla="*/ 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13">
                  <a:moveTo>
                    <a:pt x="72" y="8"/>
                  </a:moveTo>
                  <a:lnTo>
                    <a:pt x="72" y="8"/>
                  </a:lnTo>
                  <a:cubicBezTo>
                    <a:pt x="51" y="0"/>
                    <a:pt x="27" y="7"/>
                    <a:pt x="14" y="24"/>
                  </a:cubicBezTo>
                  <a:cubicBezTo>
                    <a:pt x="3" y="37"/>
                    <a:pt x="0" y="54"/>
                    <a:pt x="4" y="70"/>
                  </a:cubicBezTo>
                  <a:cubicBezTo>
                    <a:pt x="8" y="86"/>
                    <a:pt x="20" y="99"/>
                    <a:pt x="35" y="105"/>
                  </a:cubicBezTo>
                  <a:cubicBezTo>
                    <a:pt x="56" y="113"/>
                    <a:pt x="80" y="106"/>
                    <a:pt x="94" y="89"/>
                  </a:cubicBezTo>
                  <a:cubicBezTo>
                    <a:pt x="95" y="87"/>
                    <a:pt x="97" y="85"/>
                    <a:pt x="98" y="82"/>
                  </a:cubicBezTo>
                  <a:cubicBezTo>
                    <a:pt x="105" y="70"/>
                    <a:pt x="107" y="57"/>
                    <a:pt x="103" y="43"/>
                  </a:cubicBezTo>
                  <a:cubicBezTo>
                    <a:pt x="99" y="27"/>
                    <a:pt x="88" y="14"/>
                    <a:pt x="72" y="8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53616FD4-FE41-40C2-B18C-83F07F115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179" y="3410851"/>
              <a:ext cx="96004" cy="98290"/>
            </a:xfrm>
            <a:custGeom>
              <a:avLst/>
              <a:gdLst>
                <a:gd name="T0" fmla="*/ 45 w 105"/>
                <a:gd name="T1" fmla="*/ 3 h 107"/>
                <a:gd name="T2" fmla="*/ 45 w 105"/>
                <a:gd name="T3" fmla="*/ 3 h 107"/>
                <a:gd name="T4" fmla="*/ 3 w 105"/>
                <a:gd name="T5" fmla="*/ 46 h 107"/>
                <a:gd name="T6" fmla="*/ 17 w 105"/>
                <a:gd name="T7" fmla="*/ 90 h 107"/>
                <a:gd name="T8" fmla="*/ 62 w 105"/>
                <a:gd name="T9" fmla="*/ 105 h 107"/>
                <a:gd name="T10" fmla="*/ 104 w 105"/>
                <a:gd name="T11" fmla="*/ 62 h 107"/>
                <a:gd name="T12" fmla="*/ 105 w 105"/>
                <a:gd name="T13" fmla="*/ 54 h 107"/>
                <a:gd name="T14" fmla="*/ 90 w 105"/>
                <a:gd name="T15" fmla="*/ 17 h 107"/>
                <a:gd name="T16" fmla="*/ 45 w 105"/>
                <a:gd name="T1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07">
                  <a:moveTo>
                    <a:pt x="45" y="3"/>
                  </a:moveTo>
                  <a:lnTo>
                    <a:pt x="45" y="3"/>
                  </a:lnTo>
                  <a:cubicBezTo>
                    <a:pt x="24" y="6"/>
                    <a:pt x="6" y="24"/>
                    <a:pt x="3" y="46"/>
                  </a:cubicBezTo>
                  <a:cubicBezTo>
                    <a:pt x="0" y="62"/>
                    <a:pt x="5" y="78"/>
                    <a:pt x="17" y="90"/>
                  </a:cubicBezTo>
                  <a:cubicBezTo>
                    <a:pt x="29" y="102"/>
                    <a:pt x="45" y="107"/>
                    <a:pt x="62" y="105"/>
                  </a:cubicBezTo>
                  <a:cubicBezTo>
                    <a:pt x="83" y="101"/>
                    <a:pt x="101" y="84"/>
                    <a:pt x="104" y="62"/>
                  </a:cubicBezTo>
                  <a:cubicBezTo>
                    <a:pt x="105" y="59"/>
                    <a:pt x="105" y="56"/>
                    <a:pt x="105" y="54"/>
                  </a:cubicBezTo>
                  <a:cubicBezTo>
                    <a:pt x="105" y="40"/>
                    <a:pt x="100" y="27"/>
                    <a:pt x="90" y="17"/>
                  </a:cubicBezTo>
                  <a:cubicBezTo>
                    <a:pt x="78" y="5"/>
                    <a:pt x="62" y="0"/>
                    <a:pt x="45" y="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2D6DCB0-FAB8-4D71-AF5E-6A35CE3A9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60" y="2983405"/>
              <a:ext cx="104005" cy="98290"/>
            </a:xfrm>
            <a:custGeom>
              <a:avLst/>
              <a:gdLst>
                <a:gd name="T0" fmla="*/ 24 w 113"/>
                <a:gd name="T1" fmla="*/ 14 h 108"/>
                <a:gd name="T2" fmla="*/ 24 w 113"/>
                <a:gd name="T3" fmla="*/ 14 h 108"/>
                <a:gd name="T4" fmla="*/ 8 w 113"/>
                <a:gd name="T5" fmla="*/ 72 h 108"/>
                <a:gd name="T6" fmla="*/ 43 w 113"/>
                <a:gd name="T7" fmla="*/ 104 h 108"/>
                <a:gd name="T8" fmla="*/ 89 w 113"/>
                <a:gd name="T9" fmla="*/ 94 h 108"/>
                <a:gd name="T10" fmla="*/ 105 w 113"/>
                <a:gd name="T11" fmla="*/ 35 h 108"/>
                <a:gd name="T12" fmla="*/ 101 w 113"/>
                <a:gd name="T13" fmla="*/ 28 h 108"/>
                <a:gd name="T14" fmla="*/ 70 w 113"/>
                <a:gd name="T15" fmla="*/ 4 h 108"/>
                <a:gd name="T16" fmla="*/ 24 w 113"/>
                <a:gd name="T17" fmla="*/ 1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24" y="14"/>
                  </a:moveTo>
                  <a:lnTo>
                    <a:pt x="24" y="14"/>
                  </a:lnTo>
                  <a:cubicBezTo>
                    <a:pt x="7" y="27"/>
                    <a:pt x="0" y="52"/>
                    <a:pt x="8" y="72"/>
                  </a:cubicBezTo>
                  <a:cubicBezTo>
                    <a:pt x="15" y="88"/>
                    <a:pt x="27" y="99"/>
                    <a:pt x="43" y="104"/>
                  </a:cubicBezTo>
                  <a:cubicBezTo>
                    <a:pt x="59" y="108"/>
                    <a:pt x="76" y="104"/>
                    <a:pt x="89" y="94"/>
                  </a:cubicBezTo>
                  <a:cubicBezTo>
                    <a:pt x="106" y="80"/>
                    <a:pt x="113" y="56"/>
                    <a:pt x="105" y="35"/>
                  </a:cubicBezTo>
                  <a:cubicBezTo>
                    <a:pt x="104" y="33"/>
                    <a:pt x="103" y="30"/>
                    <a:pt x="101" y="28"/>
                  </a:cubicBezTo>
                  <a:cubicBezTo>
                    <a:pt x="94" y="16"/>
                    <a:pt x="83" y="7"/>
                    <a:pt x="70" y="4"/>
                  </a:cubicBezTo>
                  <a:cubicBezTo>
                    <a:pt x="54" y="0"/>
                    <a:pt x="37" y="3"/>
                    <a:pt x="24" y="1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C7856255-7ACD-4E41-9236-78BA23BF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68" y="4151453"/>
              <a:ext cx="104005" cy="98290"/>
            </a:xfrm>
            <a:custGeom>
              <a:avLst/>
              <a:gdLst>
                <a:gd name="T0" fmla="*/ 9 w 113"/>
                <a:gd name="T1" fmla="*/ 35 h 108"/>
                <a:gd name="T2" fmla="*/ 9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9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9" y="35"/>
                  </a:moveTo>
                  <a:lnTo>
                    <a:pt x="9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1" y="2"/>
                    <a:pt x="57" y="0"/>
                    <a:pt x="43" y="4"/>
                  </a:cubicBezTo>
                  <a:cubicBezTo>
                    <a:pt x="27" y="8"/>
                    <a:pt x="15" y="20"/>
                    <a:pt x="9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7A1970C-0111-4051-AB8C-4C11FFEA1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304" y="2670249"/>
              <a:ext cx="104005" cy="99433"/>
            </a:xfrm>
            <a:custGeom>
              <a:avLst/>
              <a:gdLst>
                <a:gd name="T0" fmla="*/ 8 w 113"/>
                <a:gd name="T1" fmla="*/ 35 h 108"/>
                <a:gd name="T2" fmla="*/ 8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8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8" y="35"/>
                  </a:moveTo>
                  <a:lnTo>
                    <a:pt x="8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0" y="2"/>
                    <a:pt x="57" y="0"/>
                    <a:pt x="43" y="4"/>
                  </a:cubicBezTo>
                  <a:cubicBezTo>
                    <a:pt x="27" y="8"/>
                    <a:pt x="14" y="20"/>
                    <a:pt x="8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13F30860-0A1B-4EA1-8F4E-C78E74559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009692"/>
              <a:ext cx="148578" cy="404588"/>
            </a:xfrm>
            <a:custGeom>
              <a:avLst/>
              <a:gdLst>
                <a:gd name="T0" fmla="*/ 0 w 161"/>
                <a:gd name="T1" fmla="*/ 24 h 441"/>
                <a:gd name="T2" fmla="*/ 0 w 161"/>
                <a:gd name="T3" fmla="*/ 24 h 441"/>
                <a:gd name="T4" fmla="*/ 112 w 161"/>
                <a:gd name="T5" fmla="*/ 441 h 441"/>
                <a:gd name="T6" fmla="*/ 161 w 161"/>
                <a:gd name="T7" fmla="*/ 441 h 441"/>
                <a:gd name="T8" fmla="*/ 43 w 161"/>
                <a:gd name="T9" fmla="*/ 0 h 441"/>
                <a:gd name="T10" fmla="*/ 0 w 161"/>
                <a:gd name="T11" fmla="*/ 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1">
                  <a:moveTo>
                    <a:pt x="0" y="24"/>
                  </a:moveTo>
                  <a:lnTo>
                    <a:pt x="0" y="24"/>
                  </a:lnTo>
                  <a:cubicBezTo>
                    <a:pt x="65" y="150"/>
                    <a:pt x="105" y="292"/>
                    <a:pt x="112" y="441"/>
                  </a:cubicBezTo>
                  <a:lnTo>
                    <a:pt x="161" y="441"/>
                  </a:lnTo>
                  <a:cubicBezTo>
                    <a:pt x="154" y="283"/>
                    <a:pt x="112" y="133"/>
                    <a:pt x="43" y="0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7951852E-9B1E-4E23-8326-D84155931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2634819"/>
              <a:ext cx="320013" cy="318870"/>
            </a:xfrm>
            <a:custGeom>
              <a:avLst/>
              <a:gdLst>
                <a:gd name="T0" fmla="*/ 25 w 348"/>
                <a:gd name="T1" fmla="*/ 0 h 348"/>
                <a:gd name="T2" fmla="*/ 25 w 348"/>
                <a:gd name="T3" fmla="*/ 0 h 348"/>
                <a:gd name="T4" fmla="*/ 0 w 348"/>
                <a:gd name="T5" fmla="*/ 43 h 348"/>
                <a:gd name="T6" fmla="*/ 306 w 348"/>
                <a:gd name="T7" fmla="*/ 348 h 348"/>
                <a:gd name="T8" fmla="*/ 348 w 348"/>
                <a:gd name="T9" fmla="*/ 323 h 348"/>
                <a:gd name="T10" fmla="*/ 25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25" y="0"/>
                  </a:moveTo>
                  <a:lnTo>
                    <a:pt x="25" y="0"/>
                  </a:lnTo>
                  <a:lnTo>
                    <a:pt x="0" y="43"/>
                  </a:lnTo>
                  <a:cubicBezTo>
                    <a:pt x="122" y="122"/>
                    <a:pt x="227" y="226"/>
                    <a:pt x="306" y="348"/>
                  </a:cubicBezTo>
                  <a:lnTo>
                    <a:pt x="348" y="323"/>
                  </a:lnTo>
                  <a:cubicBezTo>
                    <a:pt x="265" y="194"/>
                    <a:pt x="154" y="83"/>
                    <a:pt x="2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F4F9F58D-FA3E-4262-BF0C-6FDD865B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2480527"/>
              <a:ext cx="405731" cy="147435"/>
            </a:xfrm>
            <a:custGeom>
              <a:avLst/>
              <a:gdLst>
                <a:gd name="T0" fmla="*/ 442 w 442"/>
                <a:gd name="T1" fmla="*/ 119 h 161"/>
                <a:gd name="T2" fmla="*/ 442 w 442"/>
                <a:gd name="T3" fmla="*/ 119 h 161"/>
                <a:gd name="T4" fmla="*/ 0 w 442"/>
                <a:gd name="T5" fmla="*/ 0 h 161"/>
                <a:gd name="T6" fmla="*/ 0 w 442"/>
                <a:gd name="T7" fmla="*/ 49 h 161"/>
                <a:gd name="T8" fmla="*/ 417 w 442"/>
                <a:gd name="T9" fmla="*/ 161 h 161"/>
                <a:gd name="T10" fmla="*/ 442 w 442"/>
                <a:gd name="T11" fmla="*/ 1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442" y="119"/>
                  </a:moveTo>
                  <a:lnTo>
                    <a:pt x="442" y="119"/>
                  </a:lnTo>
                  <a:cubicBezTo>
                    <a:pt x="308" y="49"/>
                    <a:pt x="159" y="8"/>
                    <a:pt x="0" y="0"/>
                  </a:cubicBezTo>
                  <a:lnTo>
                    <a:pt x="0" y="49"/>
                  </a:lnTo>
                  <a:cubicBezTo>
                    <a:pt x="150" y="57"/>
                    <a:pt x="291" y="96"/>
                    <a:pt x="417" y="161"/>
                  </a:cubicBezTo>
                  <a:lnTo>
                    <a:pt x="442" y="1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7F7199D-D416-402D-B82E-729A6D32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4290888"/>
              <a:ext cx="405731" cy="148578"/>
            </a:xfrm>
            <a:custGeom>
              <a:avLst/>
              <a:gdLst>
                <a:gd name="T0" fmla="*/ 0 w 442"/>
                <a:gd name="T1" fmla="*/ 161 h 161"/>
                <a:gd name="T2" fmla="*/ 0 w 442"/>
                <a:gd name="T3" fmla="*/ 161 h 161"/>
                <a:gd name="T4" fmla="*/ 442 w 442"/>
                <a:gd name="T5" fmla="*/ 43 h 161"/>
                <a:gd name="T6" fmla="*/ 417 w 442"/>
                <a:gd name="T7" fmla="*/ 0 h 161"/>
                <a:gd name="T8" fmla="*/ 0 w 442"/>
                <a:gd name="T9" fmla="*/ 112 h 161"/>
                <a:gd name="T10" fmla="*/ 0 w 442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0" y="161"/>
                  </a:moveTo>
                  <a:lnTo>
                    <a:pt x="0" y="161"/>
                  </a:lnTo>
                  <a:cubicBezTo>
                    <a:pt x="159" y="154"/>
                    <a:pt x="308" y="112"/>
                    <a:pt x="442" y="43"/>
                  </a:cubicBezTo>
                  <a:lnTo>
                    <a:pt x="417" y="0"/>
                  </a:lnTo>
                  <a:cubicBezTo>
                    <a:pt x="291" y="65"/>
                    <a:pt x="150" y="105"/>
                    <a:pt x="0" y="112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3687F48-A621-4974-9204-892041057DD6}"/>
              </a:ext>
            </a:extLst>
          </p:cNvPr>
          <p:cNvSpPr txBox="1">
            <a:spLocks/>
          </p:cNvSpPr>
          <p:nvPr/>
        </p:nvSpPr>
        <p:spPr>
          <a:xfrm>
            <a:off x="297485" y="1652556"/>
            <a:ext cx="2880000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4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1pPr>
            <a:lvl2pPr marL="7127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937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4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CA" sz="18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 Open Year Round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898D7C93-6EFE-4C1B-8C3E-08457BCEB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9595" y="1193549"/>
            <a:ext cx="5207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5D92F8B-9593-4AF4-A1A9-591EC1012270}"/>
              </a:ext>
            </a:extLst>
          </p:cNvPr>
          <p:cNvGrpSpPr/>
          <p:nvPr/>
        </p:nvGrpSpPr>
        <p:grpSpPr>
          <a:xfrm>
            <a:off x="279945" y="2873676"/>
            <a:ext cx="2880000" cy="108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FDEF8F8-70E4-4D42-9CDC-D295FBD10B92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Rectangle: Diagonal Corners Snipped 75">
              <a:extLst>
                <a:ext uri="{FF2B5EF4-FFF2-40B4-BE49-F238E27FC236}">
                  <a16:creationId xmlns:a16="http://schemas.microsoft.com/office/drawing/2014/main" id="{493C05DA-4FB0-4DF6-BAC2-8A9E2C8E3CE1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A5C0A9AD-F142-4EFD-BFD5-441D8F82452A}"/>
              </a:ext>
            </a:extLst>
          </p:cNvPr>
          <p:cNvSpPr txBox="1">
            <a:spLocks/>
          </p:cNvSpPr>
          <p:nvPr/>
        </p:nvSpPr>
        <p:spPr>
          <a:xfrm>
            <a:off x="195640" y="2967025"/>
            <a:ext cx="2941997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4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1pPr>
            <a:lvl2pPr marL="7127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937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4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CA" sz="18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option for PDF funding </a:t>
            </a:r>
            <a:r>
              <a:rPr lang="en-CA" sz="1800" b="1" kern="0" dirty="0">
                <a:solidFill>
                  <a:srgbClr val="1E577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($60K vs $45K)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A1B4C569-42B8-4D67-8A45-CEA78BD2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59595" y="2497385"/>
            <a:ext cx="5207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4B3CB64-E9A7-413A-877A-7015358B5723}"/>
              </a:ext>
            </a:extLst>
          </p:cNvPr>
          <p:cNvGrpSpPr/>
          <p:nvPr/>
        </p:nvGrpSpPr>
        <p:grpSpPr>
          <a:xfrm>
            <a:off x="299412" y="4189575"/>
            <a:ext cx="2880000" cy="108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C6488217-795E-4608-8FDC-188CBF9BA414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Rectangle: Diagonal Corners Snipped 80">
              <a:extLst>
                <a:ext uri="{FF2B5EF4-FFF2-40B4-BE49-F238E27FC236}">
                  <a16:creationId xmlns:a16="http://schemas.microsoft.com/office/drawing/2014/main" id="{B638D7DF-D05C-4B17-9600-635C06C82D40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ABF18A7E-73B5-4FB6-BB08-685A5FDE9B0E}"/>
              </a:ext>
            </a:extLst>
          </p:cNvPr>
          <p:cNvSpPr txBox="1">
            <a:spLocks/>
          </p:cNvSpPr>
          <p:nvPr/>
        </p:nvSpPr>
        <p:spPr>
          <a:xfrm>
            <a:off x="119412" y="4272291"/>
            <a:ext cx="3240000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4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1pPr>
            <a:lvl2pPr marL="7127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937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4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CA" sz="18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or two year</a:t>
            </a: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collaborative research projects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96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A29D615B-A47E-4B6D-9B02-CDA107E7C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79062" y="3813284"/>
            <a:ext cx="5207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88AA6C9-FC23-4500-9220-3C496F6A27DA}"/>
              </a:ext>
            </a:extLst>
          </p:cNvPr>
          <p:cNvSpPr/>
          <p:nvPr/>
        </p:nvSpPr>
        <p:spPr>
          <a:xfrm>
            <a:off x="6712733" y="1949031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7" name="Graphic 86" descr="Graduation cap outline">
            <a:extLst>
              <a:ext uri="{FF2B5EF4-FFF2-40B4-BE49-F238E27FC236}">
                <a16:creationId xmlns:a16="http://schemas.microsoft.com/office/drawing/2014/main" id="{EC25BE11-AAA3-4821-AC13-1E781057D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9319" y="1985617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9E77F42-03E7-40C2-9851-CA482B50E18A}"/>
              </a:ext>
            </a:extLst>
          </p:cNvPr>
          <p:cNvSpPr/>
          <p:nvPr/>
        </p:nvSpPr>
        <p:spPr>
          <a:xfrm>
            <a:off x="7050209" y="3188975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A81B1B3-541E-4E88-9685-0900D4334CB1}"/>
              </a:ext>
            </a:extLst>
          </p:cNvPr>
          <p:cNvSpPr/>
          <p:nvPr/>
        </p:nvSpPr>
        <p:spPr>
          <a:xfrm>
            <a:off x="7176601" y="3326334"/>
            <a:ext cx="252388" cy="230455"/>
          </a:xfrm>
          <a:custGeom>
            <a:avLst/>
            <a:gdLst>
              <a:gd name="connsiteX0" fmla="*/ 251882 w 252388"/>
              <a:gd name="connsiteY0" fmla="*/ 163305 h 230455"/>
              <a:gd name="connsiteX1" fmla="*/ 229445 w 252388"/>
              <a:gd name="connsiteY1" fmla="*/ 130359 h 230455"/>
              <a:gd name="connsiteX2" fmla="*/ 203031 w 252388"/>
              <a:gd name="connsiteY2" fmla="*/ 139637 h 230455"/>
              <a:gd name="connsiteX3" fmla="*/ 145091 w 252388"/>
              <a:gd name="connsiteY3" fmla="*/ 119566 h 230455"/>
              <a:gd name="connsiteX4" fmla="*/ 142725 w 252388"/>
              <a:gd name="connsiteY4" fmla="*/ 97697 h 230455"/>
              <a:gd name="connsiteX5" fmla="*/ 141115 w 252388"/>
              <a:gd name="connsiteY5" fmla="*/ 93626 h 230455"/>
              <a:gd name="connsiteX6" fmla="*/ 166866 w 252388"/>
              <a:gd name="connsiteY6" fmla="*/ 74407 h 230455"/>
              <a:gd name="connsiteX7" fmla="*/ 197161 w 252388"/>
              <a:gd name="connsiteY7" fmla="*/ 73555 h 230455"/>
              <a:gd name="connsiteX8" fmla="*/ 204546 w 252388"/>
              <a:gd name="connsiteY8" fmla="*/ 34455 h 230455"/>
              <a:gd name="connsiteX9" fmla="*/ 165446 w 252388"/>
              <a:gd name="connsiteY9" fmla="*/ 27071 h 230455"/>
              <a:gd name="connsiteX10" fmla="*/ 154085 w 252388"/>
              <a:gd name="connsiteY10" fmla="*/ 57177 h 230455"/>
              <a:gd name="connsiteX11" fmla="*/ 128240 w 252388"/>
              <a:gd name="connsiteY11" fmla="*/ 76490 h 230455"/>
              <a:gd name="connsiteX12" fmla="*/ 79389 w 252388"/>
              <a:gd name="connsiteY12" fmla="*/ 67118 h 230455"/>
              <a:gd name="connsiteX13" fmla="*/ 74182 w 252388"/>
              <a:gd name="connsiteY13" fmla="*/ 69295 h 230455"/>
              <a:gd name="connsiteX14" fmla="*/ 52596 w 252388"/>
              <a:gd name="connsiteY14" fmla="*/ 41745 h 230455"/>
              <a:gd name="connsiteX15" fmla="*/ 48431 w 252388"/>
              <a:gd name="connsiteY15" fmla="*/ 8704 h 230455"/>
              <a:gd name="connsiteX16" fmla="*/ 8668 w 252388"/>
              <a:gd name="connsiteY16" fmla="*/ 7852 h 230455"/>
              <a:gd name="connsiteX17" fmla="*/ 7816 w 252388"/>
              <a:gd name="connsiteY17" fmla="*/ 47615 h 230455"/>
              <a:gd name="connsiteX18" fmla="*/ 35744 w 252388"/>
              <a:gd name="connsiteY18" fmla="*/ 55094 h 230455"/>
              <a:gd name="connsiteX19" fmla="*/ 57235 w 252388"/>
              <a:gd name="connsiteY19" fmla="*/ 82455 h 230455"/>
              <a:gd name="connsiteX20" fmla="*/ 48620 w 252388"/>
              <a:gd name="connsiteY20" fmla="*/ 130359 h 230455"/>
              <a:gd name="connsiteX21" fmla="*/ 61969 w 252388"/>
              <a:gd name="connsiteY21" fmla="*/ 150619 h 230455"/>
              <a:gd name="connsiteX22" fmla="*/ 48052 w 252388"/>
              <a:gd name="connsiteY22" fmla="*/ 174571 h 230455"/>
              <a:gd name="connsiteX23" fmla="*/ 20976 w 252388"/>
              <a:gd name="connsiteY23" fmla="*/ 186500 h 230455"/>
              <a:gd name="connsiteX24" fmla="*/ 28455 w 252388"/>
              <a:gd name="connsiteY24" fmla="*/ 225600 h 230455"/>
              <a:gd name="connsiteX25" fmla="*/ 67555 w 252388"/>
              <a:gd name="connsiteY25" fmla="*/ 218121 h 230455"/>
              <a:gd name="connsiteX26" fmla="*/ 66608 w 252388"/>
              <a:gd name="connsiteY26" fmla="*/ 185364 h 230455"/>
              <a:gd name="connsiteX27" fmla="*/ 80525 w 252388"/>
              <a:gd name="connsiteY27" fmla="*/ 161317 h 230455"/>
              <a:gd name="connsiteX28" fmla="*/ 111956 w 252388"/>
              <a:gd name="connsiteY28" fmla="*/ 160938 h 230455"/>
              <a:gd name="connsiteX29" fmla="*/ 138086 w 252388"/>
              <a:gd name="connsiteY29" fmla="*/ 139826 h 230455"/>
              <a:gd name="connsiteX30" fmla="*/ 196120 w 252388"/>
              <a:gd name="connsiteY30" fmla="*/ 159897 h 230455"/>
              <a:gd name="connsiteX31" fmla="*/ 218842 w 252388"/>
              <a:gd name="connsiteY31" fmla="*/ 185553 h 230455"/>
              <a:gd name="connsiteX32" fmla="*/ 251882 w 252388"/>
              <a:gd name="connsiteY32" fmla="*/ 163305 h 230455"/>
              <a:gd name="connsiteX33" fmla="*/ 251882 w 252388"/>
              <a:gd name="connsiteY33" fmla="*/ 163305 h 2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2388" h="230455">
                <a:moveTo>
                  <a:pt x="251882" y="163305"/>
                </a:moveTo>
                <a:cubicBezTo>
                  <a:pt x="254817" y="148063"/>
                  <a:pt x="244687" y="133294"/>
                  <a:pt x="229445" y="130359"/>
                </a:cubicBezTo>
                <a:cubicBezTo>
                  <a:pt x="219220" y="128465"/>
                  <a:pt x="209374" y="132252"/>
                  <a:pt x="203031" y="139637"/>
                </a:cubicBezTo>
                <a:lnTo>
                  <a:pt x="145091" y="119566"/>
                </a:lnTo>
                <a:cubicBezTo>
                  <a:pt x="145849" y="112371"/>
                  <a:pt x="145186" y="104987"/>
                  <a:pt x="142725" y="97697"/>
                </a:cubicBezTo>
                <a:cubicBezTo>
                  <a:pt x="142251" y="96277"/>
                  <a:pt x="141683" y="94951"/>
                  <a:pt x="141115" y="93626"/>
                </a:cubicBezTo>
                <a:lnTo>
                  <a:pt x="166866" y="74407"/>
                </a:lnTo>
                <a:cubicBezTo>
                  <a:pt x="176049" y="79804"/>
                  <a:pt x="187884" y="79898"/>
                  <a:pt x="197161" y="73555"/>
                </a:cubicBezTo>
                <a:cubicBezTo>
                  <a:pt x="209942" y="64751"/>
                  <a:pt x="213256" y="47236"/>
                  <a:pt x="204546" y="34455"/>
                </a:cubicBezTo>
                <a:cubicBezTo>
                  <a:pt x="195741" y="21580"/>
                  <a:pt x="178227" y="18361"/>
                  <a:pt x="165446" y="27071"/>
                </a:cubicBezTo>
                <a:cubicBezTo>
                  <a:pt x="155411" y="33887"/>
                  <a:pt x="151340" y="46006"/>
                  <a:pt x="154085" y="57177"/>
                </a:cubicBezTo>
                <a:lnTo>
                  <a:pt x="128240" y="76490"/>
                </a:lnTo>
                <a:cubicBezTo>
                  <a:pt x="115175" y="65224"/>
                  <a:pt x="96714" y="61059"/>
                  <a:pt x="79389" y="67118"/>
                </a:cubicBezTo>
                <a:cubicBezTo>
                  <a:pt x="77590" y="67780"/>
                  <a:pt x="75886" y="68443"/>
                  <a:pt x="74182" y="69295"/>
                </a:cubicBezTo>
                <a:lnTo>
                  <a:pt x="52596" y="41745"/>
                </a:lnTo>
                <a:cubicBezTo>
                  <a:pt x="58466" y="31237"/>
                  <a:pt x="57235" y="17793"/>
                  <a:pt x="48431" y="8704"/>
                </a:cubicBezTo>
                <a:cubicBezTo>
                  <a:pt x="37733" y="-2562"/>
                  <a:pt x="19839" y="-2940"/>
                  <a:pt x="8668" y="7852"/>
                </a:cubicBezTo>
                <a:cubicBezTo>
                  <a:pt x="-2598" y="18550"/>
                  <a:pt x="-2882" y="36444"/>
                  <a:pt x="7816" y="47615"/>
                </a:cubicBezTo>
                <a:cubicBezTo>
                  <a:pt x="15200" y="55378"/>
                  <a:pt x="26088" y="57840"/>
                  <a:pt x="35744" y="55094"/>
                </a:cubicBezTo>
                <a:lnTo>
                  <a:pt x="57235" y="82455"/>
                </a:lnTo>
                <a:cubicBezTo>
                  <a:pt x="46632" y="95425"/>
                  <a:pt x="42750" y="113413"/>
                  <a:pt x="48620" y="130359"/>
                </a:cubicBezTo>
                <a:cubicBezTo>
                  <a:pt x="51460" y="138406"/>
                  <a:pt x="56099" y="145223"/>
                  <a:pt x="61969" y="150619"/>
                </a:cubicBezTo>
                <a:lnTo>
                  <a:pt x="48052" y="174571"/>
                </a:lnTo>
                <a:cubicBezTo>
                  <a:pt x="37827" y="173246"/>
                  <a:pt x="27224" y="177411"/>
                  <a:pt x="20976" y="186500"/>
                </a:cubicBezTo>
                <a:cubicBezTo>
                  <a:pt x="12171" y="199375"/>
                  <a:pt x="15484" y="216890"/>
                  <a:pt x="28455" y="225600"/>
                </a:cubicBezTo>
                <a:cubicBezTo>
                  <a:pt x="41330" y="234310"/>
                  <a:pt x="58845" y="230996"/>
                  <a:pt x="67555" y="218121"/>
                </a:cubicBezTo>
                <a:cubicBezTo>
                  <a:pt x="74560" y="207896"/>
                  <a:pt x="73708" y="194736"/>
                  <a:pt x="66608" y="185364"/>
                </a:cubicBezTo>
                <a:lnTo>
                  <a:pt x="80525" y="161317"/>
                </a:lnTo>
                <a:cubicBezTo>
                  <a:pt x="90465" y="164536"/>
                  <a:pt x="101353" y="164630"/>
                  <a:pt x="111956" y="160938"/>
                </a:cubicBezTo>
                <a:cubicBezTo>
                  <a:pt x="123317" y="156962"/>
                  <a:pt x="132311" y="149294"/>
                  <a:pt x="138086" y="139826"/>
                </a:cubicBezTo>
                <a:lnTo>
                  <a:pt x="196120" y="159897"/>
                </a:lnTo>
                <a:cubicBezTo>
                  <a:pt x="197067" y="172299"/>
                  <a:pt x="205966" y="183092"/>
                  <a:pt x="218842" y="185553"/>
                </a:cubicBezTo>
                <a:cubicBezTo>
                  <a:pt x="234178" y="188583"/>
                  <a:pt x="248947" y="178642"/>
                  <a:pt x="251882" y="163305"/>
                </a:cubicBezTo>
                <a:lnTo>
                  <a:pt x="251882" y="163305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880556D-C63D-42CC-81DD-2EF0F3921A76}"/>
              </a:ext>
            </a:extLst>
          </p:cNvPr>
          <p:cNvSpPr/>
          <p:nvPr/>
        </p:nvSpPr>
        <p:spPr>
          <a:xfrm>
            <a:off x="6712733" y="4435497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0" name="Graphic 99" descr="Schoolhouse outline">
            <a:extLst>
              <a:ext uri="{FF2B5EF4-FFF2-40B4-BE49-F238E27FC236}">
                <a16:creationId xmlns:a16="http://schemas.microsoft.com/office/drawing/2014/main" id="{F4661E0E-3B87-4D60-8E13-9F162AFA48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9319" y="4462558"/>
            <a:ext cx="432000" cy="432000"/>
          </a:xfrm>
          <a:prstGeom prst="rect">
            <a:avLst/>
          </a:prstGeom>
        </p:spPr>
      </p:pic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70CD5983-0686-40F7-ACD1-5931C8091AD7}"/>
              </a:ext>
            </a:extLst>
          </p:cNvPr>
          <p:cNvSpPr/>
          <p:nvPr/>
        </p:nvSpPr>
        <p:spPr>
          <a:xfrm>
            <a:off x="5818655" y="5353062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5" name="Graphic 100">
            <a:extLst>
              <a:ext uri="{FF2B5EF4-FFF2-40B4-BE49-F238E27FC236}">
                <a16:creationId xmlns:a16="http://schemas.microsoft.com/office/drawing/2014/main" id="{51530626-8FD0-48F5-8B1F-C04DF79CBDB7}"/>
              </a:ext>
            </a:extLst>
          </p:cNvPr>
          <p:cNvGrpSpPr/>
          <p:nvPr/>
        </p:nvGrpSpPr>
        <p:grpSpPr>
          <a:xfrm>
            <a:off x="5926108" y="5499520"/>
            <a:ext cx="297083" cy="212445"/>
            <a:chOff x="5222266" y="5432145"/>
            <a:chExt cx="297083" cy="212445"/>
          </a:xfrm>
          <a:solidFill>
            <a:srgbClr val="FFFFFF"/>
          </a:solidFill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90B2BA3-F82A-4075-A5F3-4D07BFEB95E8}"/>
                </a:ext>
              </a:extLst>
            </p:cNvPr>
            <p:cNvSpPr/>
            <p:nvPr/>
          </p:nvSpPr>
          <p:spPr>
            <a:xfrm>
              <a:off x="5222266" y="5432145"/>
              <a:ext cx="297083" cy="212445"/>
            </a:xfrm>
            <a:custGeom>
              <a:avLst/>
              <a:gdLst>
                <a:gd name="connsiteX0" fmla="*/ 227783 w 297083"/>
                <a:gd name="connsiteY0" fmla="*/ 39005 h 212445"/>
                <a:gd name="connsiteX1" fmla="*/ 231854 w 297083"/>
                <a:gd name="connsiteY1" fmla="*/ 25372 h 212445"/>
                <a:gd name="connsiteX2" fmla="*/ 206481 w 297083"/>
                <a:gd name="connsiteY2" fmla="*/ 0 h 212445"/>
                <a:gd name="connsiteX3" fmla="*/ 60875 w 297083"/>
                <a:gd name="connsiteY3" fmla="*/ 0 h 212445"/>
                <a:gd name="connsiteX4" fmla="*/ 35502 w 297083"/>
                <a:gd name="connsiteY4" fmla="*/ 25372 h 212445"/>
                <a:gd name="connsiteX5" fmla="*/ 38153 w 297083"/>
                <a:gd name="connsiteY5" fmla="*/ 36638 h 212445"/>
                <a:gd name="connsiteX6" fmla="*/ 25278 w 297083"/>
                <a:gd name="connsiteY6" fmla="*/ 36638 h 212445"/>
                <a:gd name="connsiteX7" fmla="*/ 0 w 297083"/>
                <a:gd name="connsiteY7" fmla="*/ 62011 h 212445"/>
                <a:gd name="connsiteX8" fmla="*/ 25278 w 297083"/>
                <a:gd name="connsiteY8" fmla="*/ 87383 h 212445"/>
                <a:gd name="connsiteX9" fmla="*/ 48662 w 297083"/>
                <a:gd name="connsiteY9" fmla="*/ 87383 h 212445"/>
                <a:gd name="connsiteX10" fmla="*/ 46674 w 297083"/>
                <a:gd name="connsiteY10" fmla="*/ 97134 h 212445"/>
                <a:gd name="connsiteX11" fmla="*/ 48662 w 297083"/>
                <a:gd name="connsiteY11" fmla="*/ 106980 h 212445"/>
                <a:gd name="connsiteX12" fmla="*/ 23763 w 297083"/>
                <a:gd name="connsiteY12" fmla="*/ 132352 h 212445"/>
                <a:gd name="connsiteX13" fmla="*/ 30863 w 297083"/>
                <a:gd name="connsiteY13" fmla="*/ 149962 h 212445"/>
                <a:gd name="connsiteX14" fmla="*/ 23763 w 297083"/>
                <a:gd name="connsiteY14" fmla="*/ 167571 h 212445"/>
                <a:gd name="connsiteX15" fmla="*/ 49040 w 297083"/>
                <a:gd name="connsiteY15" fmla="*/ 192943 h 212445"/>
                <a:gd name="connsiteX16" fmla="*/ 154411 w 297083"/>
                <a:gd name="connsiteY16" fmla="*/ 192943 h 212445"/>
                <a:gd name="connsiteX17" fmla="*/ 209511 w 297083"/>
                <a:gd name="connsiteY17" fmla="*/ 212446 h 212445"/>
                <a:gd name="connsiteX18" fmla="*/ 297083 w 297083"/>
                <a:gd name="connsiteY18" fmla="*/ 124968 h 212445"/>
                <a:gd name="connsiteX19" fmla="*/ 227783 w 297083"/>
                <a:gd name="connsiteY19" fmla="*/ 39005 h 212445"/>
                <a:gd name="connsiteX20" fmla="*/ 60875 w 297083"/>
                <a:gd name="connsiteY20" fmla="*/ 15621 h 212445"/>
                <a:gd name="connsiteX21" fmla="*/ 206387 w 297083"/>
                <a:gd name="connsiteY21" fmla="*/ 15621 h 212445"/>
                <a:gd name="connsiteX22" fmla="*/ 216138 w 297083"/>
                <a:gd name="connsiteY22" fmla="*/ 25467 h 212445"/>
                <a:gd name="connsiteX23" fmla="*/ 206387 w 297083"/>
                <a:gd name="connsiteY23" fmla="*/ 35218 h 212445"/>
                <a:gd name="connsiteX24" fmla="*/ 60875 w 297083"/>
                <a:gd name="connsiteY24" fmla="*/ 35218 h 212445"/>
                <a:gd name="connsiteX25" fmla="*/ 51218 w 297083"/>
                <a:gd name="connsiteY25" fmla="*/ 25467 h 212445"/>
                <a:gd name="connsiteX26" fmla="*/ 60875 w 297083"/>
                <a:gd name="connsiteY26" fmla="*/ 15621 h 212445"/>
                <a:gd name="connsiteX27" fmla="*/ 15621 w 297083"/>
                <a:gd name="connsiteY27" fmla="*/ 62011 h 212445"/>
                <a:gd name="connsiteX28" fmla="*/ 25372 w 297083"/>
                <a:gd name="connsiteY28" fmla="*/ 52259 h 212445"/>
                <a:gd name="connsiteX29" fmla="*/ 160376 w 297083"/>
                <a:gd name="connsiteY29" fmla="*/ 52259 h 212445"/>
                <a:gd name="connsiteX30" fmla="*/ 139737 w 297083"/>
                <a:gd name="connsiteY30" fmla="*/ 71762 h 212445"/>
                <a:gd name="connsiteX31" fmla="*/ 72141 w 297083"/>
                <a:gd name="connsiteY31" fmla="*/ 71762 h 212445"/>
                <a:gd name="connsiteX32" fmla="*/ 25372 w 297083"/>
                <a:gd name="connsiteY32" fmla="*/ 71762 h 212445"/>
                <a:gd name="connsiteX33" fmla="*/ 15621 w 297083"/>
                <a:gd name="connsiteY33" fmla="*/ 62011 h 212445"/>
                <a:gd name="connsiteX34" fmla="*/ 130175 w 297083"/>
                <a:gd name="connsiteY34" fmla="*/ 87383 h 212445"/>
                <a:gd name="connsiteX35" fmla="*/ 123737 w 297083"/>
                <a:gd name="connsiteY35" fmla="*/ 106980 h 212445"/>
                <a:gd name="connsiteX36" fmla="*/ 72046 w 297083"/>
                <a:gd name="connsiteY36" fmla="*/ 106980 h 212445"/>
                <a:gd name="connsiteX37" fmla="*/ 62295 w 297083"/>
                <a:gd name="connsiteY37" fmla="*/ 97134 h 212445"/>
                <a:gd name="connsiteX38" fmla="*/ 72046 w 297083"/>
                <a:gd name="connsiteY38" fmla="*/ 87383 h 212445"/>
                <a:gd name="connsiteX39" fmla="*/ 130175 w 297083"/>
                <a:gd name="connsiteY39" fmla="*/ 87383 h 212445"/>
                <a:gd name="connsiteX40" fmla="*/ 49135 w 297083"/>
                <a:gd name="connsiteY40" fmla="*/ 122506 h 212445"/>
                <a:gd name="connsiteX41" fmla="*/ 72141 w 297083"/>
                <a:gd name="connsiteY41" fmla="*/ 122506 h 212445"/>
                <a:gd name="connsiteX42" fmla="*/ 121938 w 297083"/>
                <a:gd name="connsiteY42" fmla="*/ 122506 h 212445"/>
                <a:gd name="connsiteX43" fmla="*/ 121938 w 297083"/>
                <a:gd name="connsiteY43" fmla="*/ 124684 h 212445"/>
                <a:gd name="connsiteX44" fmla="*/ 123643 w 297083"/>
                <a:gd name="connsiteY44" fmla="*/ 141914 h 212445"/>
                <a:gd name="connsiteX45" fmla="*/ 49135 w 297083"/>
                <a:gd name="connsiteY45" fmla="*/ 141914 h 212445"/>
                <a:gd name="connsiteX46" fmla="*/ 39479 w 297083"/>
                <a:gd name="connsiteY46" fmla="*/ 132258 h 212445"/>
                <a:gd name="connsiteX47" fmla="*/ 49135 w 297083"/>
                <a:gd name="connsiteY47" fmla="*/ 122506 h 212445"/>
                <a:gd name="connsiteX48" fmla="*/ 39384 w 297083"/>
                <a:gd name="connsiteY48" fmla="*/ 167381 h 212445"/>
                <a:gd name="connsiteX49" fmla="*/ 49040 w 297083"/>
                <a:gd name="connsiteY49" fmla="*/ 157630 h 212445"/>
                <a:gd name="connsiteX50" fmla="*/ 128376 w 297083"/>
                <a:gd name="connsiteY50" fmla="*/ 157630 h 212445"/>
                <a:gd name="connsiteX51" fmla="*/ 139453 w 297083"/>
                <a:gd name="connsiteY51" fmla="*/ 177133 h 212445"/>
                <a:gd name="connsiteX52" fmla="*/ 49135 w 297083"/>
                <a:gd name="connsiteY52" fmla="*/ 177133 h 212445"/>
                <a:gd name="connsiteX53" fmla="*/ 39384 w 297083"/>
                <a:gd name="connsiteY53" fmla="*/ 167381 h 212445"/>
                <a:gd name="connsiteX54" fmla="*/ 209605 w 297083"/>
                <a:gd name="connsiteY54" fmla="*/ 196635 h 212445"/>
                <a:gd name="connsiteX55" fmla="*/ 137559 w 297083"/>
                <a:gd name="connsiteY55" fmla="*/ 124684 h 212445"/>
                <a:gd name="connsiteX56" fmla="*/ 209605 w 297083"/>
                <a:gd name="connsiteY56" fmla="*/ 52543 h 212445"/>
                <a:gd name="connsiteX57" fmla="*/ 281462 w 297083"/>
                <a:gd name="connsiteY57" fmla="*/ 124684 h 212445"/>
                <a:gd name="connsiteX58" fmla="*/ 209605 w 297083"/>
                <a:gd name="connsiteY58" fmla="*/ 196635 h 21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97083" h="212445">
                  <a:moveTo>
                    <a:pt x="227783" y="39005"/>
                  </a:moveTo>
                  <a:cubicBezTo>
                    <a:pt x="230339" y="35029"/>
                    <a:pt x="231854" y="30390"/>
                    <a:pt x="231854" y="25372"/>
                  </a:cubicBezTo>
                  <a:cubicBezTo>
                    <a:pt x="231854" y="11361"/>
                    <a:pt x="220493" y="0"/>
                    <a:pt x="206481" y="0"/>
                  </a:cubicBezTo>
                  <a:lnTo>
                    <a:pt x="60875" y="0"/>
                  </a:lnTo>
                  <a:cubicBezTo>
                    <a:pt x="46863" y="0"/>
                    <a:pt x="35502" y="11455"/>
                    <a:pt x="35502" y="25372"/>
                  </a:cubicBezTo>
                  <a:cubicBezTo>
                    <a:pt x="35502" y="29443"/>
                    <a:pt x="36449" y="33230"/>
                    <a:pt x="38153" y="36638"/>
                  </a:cubicBezTo>
                  <a:lnTo>
                    <a:pt x="25278" y="36638"/>
                  </a:lnTo>
                  <a:cubicBezTo>
                    <a:pt x="11361" y="36638"/>
                    <a:pt x="0" y="47999"/>
                    <a:pt x="0" y="62011"/>
                  </a:cubicBezTo>
                  <a:cubicBezTo>
                    <a:pt x="0" y="76022"/>
                    <a:pt x="11361" y="87383"/>
                    <a:pt x="25278" y="87383"/>
                  </a:cubicBezTo>
                  <a:lnTo>
                    <a:pt x="48662" y="87383"/>
                  </a:lnTo>
                  <a:cubicBezTo>
                    <a:pt x="47431" y="90412"/>
                    <a:pt x="46674" y="93726"/>
                    <a:pt x="46674" y="97134"/>
                  </a:cubicBezTo>
                  <a:cubicBezTo>
                    <a:pt x="46674" y="100637"/>
                    <a:pt x="47526" y="103951"/>
                    <a:pt x="48662" y="106980"/>
                  </a:cubicBezTo>
                  <a:cubicBezTo>
                    <a:pt x="34840" y="107170"/>
                    <a:pt x="23763" y="118436"/>
                    <a:pt x="23763" y="132352"/>
                  </a:cubicBezTo>
                  <a:cubicBezTo>
                    <a:pt x="23763" y="139074"/>
                    <a:pt x="26508" y="145417"/>
                    <a:pt x="30863" y="149962"/>
                  </a:cubicBezTo>
                  <a:cubicBezTo>
                    <a:pt x="26508" y="154506"/>
                    <a:pt x="23763" y="160660"/>
                    <a:pt x="23763" y="167571"/>
                  </a:cubicBezTo>
                  <a:cubicBezTo>
                    <a:pt x="23763" y="181488"/>
                    <a:pt x="35124" y="192943"/>
                    <a:pt x="49040" y="192943"/>
                  </a:cubicBezTo>
                  <a:lnTo>
                    <a:pt x="154411" y="192943"/>
                  </a:lnTo>
                  <a:cubicBezTo>
                    <a:pt x="169464" y="205156"/>
                    <a:pt x="188588" y="212446"/>
                    <a:pt x="209511" y="212446"/>
                  </a:cubicBezTo>
                  <a:cubicBezTo>
                    <a:pt x="257699" y="212446"/>
                    <a:pt x="297083" y="173062"/>
                    <a:pt x="297083" y="124968"/>
                  </a:cubicBezTo>
                  <a:cubicBezTo>
                    <a:pt x="297083" y="82649"/>
                    <a:pt x="267356" y="47431"/>
                    <a:pt x="227783" y="39005"/>
                  </a:cubicBezTo>
                  <a:close/>
                  <a:moveTo>
                    <a:pt x="60875" y="15621"/>
                  </a:moveTo>
                  <a:lnTo>
                    <a:pt x="206387" y="15621"/>
                  </a:lnTo>
                  <a:cubicBezTo>
                    <a:pt x="211783" y="15621"/>
                    <a:pt x="216138" y="19976"/>
                    <a:pt x="216138" y="25467"/>
                  </a:cubicBezTo>
                  <a:cubicBezTo>
                    <a:pt x="216138" y="30769"/>
                    <a:pt x="211783" y="35218"/>
                    <a:pt x="206387" y="35218"/>
                  </a:cubicBezTo>
                  <a:lnTo>
                    <a:pt x="60875" y="35218"/>
                  </a:lnTo>
                  <a:cubicBezTo>
                    <a:pt x="55478" y="35218"/>
                    <a:pt x="51218" y="30863"/>
                    <a:pt x="51218" y="25467"/>
                  </a:cubicBezTo>
                  <a:cubicBezTo>
                    <a:pt x="51218" y="19976"/>
                    <a:pt x="55478" y="15621"/>
                    <a:pt x="60875" y="15621"/>
                  </a:cubicBezTo>
                  <a:close/>
                  <a:moveTo>
                    <a:pt x="15621" y="62011"/>
                  </a:moveTo>
                  <a:cubicBezTo>
                    <a:pt x="15621" y="56520"/>
                    <a:pt x="19976" y="52259"/>
                    <a:pt x="25372" y="52259"/>
                  </a:cubicBezTo>
                  <a:lnTo>
                    <a:pt x="160376" y="52259"/>
                  </a:lnTo>
                  <a:cubicBezTo>
                    <a:pt x="152423" y="57561"/>
                    <a:pt x="145607" y="64188"/>
                    <a:pt x="139737" y="71762"/>
                  </a:cubicBezTo>
                  <a:lnTo>
                    <a:pt x="72141" y="71762"/>
                  </a:lnTo>
                  <a:lnTo>
                    <a:pt x="25372" y="71762"/>
                  </a:lnTo>
                  <a:cubicBezTo>
                    <a:pt x="19976" y="71857"/>
                    <a:pt x="15621" y="67407"/>
                    <a:pt x="15621" y="62011"/>
                  </a:cubicBezTo>
                  <a:close/>
                  <a:moveTo>
                    <a:pt x="130175" y="87383"/>
                  </a:moveTo>
                  <a:cubicBezTo>
                    <a:pt x="127429" y="93537"/>
                    <a:pt x="125063" y="100069"/>
                    <a:pt x="123737" y="106980"/>
                  </a:cubicBezTo>
                  <a:lnTo>
                    <a:pt x="72046" y="106980"/>
                  </a:lnTo>
                  <a:cubicBezTo>
                    <a:pt x="66744" y="106980"/>
                    <a:pt x="62295" y="102625"/>
                    <a:pt x="62295" y="97134"/>
                  </a:cubicBezTo>
                  <a:cubicBezTo>
                    <a:pt x="62295" y="91738"/>
                    <a:pt x="66744" y="87383"/>
                    <a:pt x="72046" y="87383"/>
                  </a:cubicBezTo>
                  <a:lnTo>
                    <a:pt x="130175" y="87383"/>
                  </a:lnTo>
                  <a:close/>
                  <a:moveTo>
                    <a:pt x="49135" y="122506"/>
                  </a:moveTo>
                  <a:lnTo>
                    <a:pt x="72141" y="122506"/>
                  </a:lnTo>
                  <a:lnTo>
                    <a:pt x="121938" y="122506"/>
                  </a:lnTo>
                  <a:cubicBezTo>
                    <a:pt x="121938" y="123169"/>
                    <a:pt x="121938" y="123927"/>
                    <a:pt x="121938" y="124684"/>
                  </a:cubicBezTo>
                  <a:cubicBezTo>
                    <a:pt x="121938" y="130459"/>
                    <a:pt x="122601" y="136329"/>
                    <a:pt x="123643" y="141914"/>
                  </a:cubicBezTo>
                  <a:lnTo>
                    <a:pt x="49135" y="141914"/>
                  </a:lnTo>
                  <a:cubicBezTo>
                    <a:pt x="43833" y="141914"/>
                    <a:pt x="39479" y="137654"/>
                    <a:pt x="39479" y="132258"/>
                  </a:cubicBezTo>
                  <a:cubicBezTo>
                    <a:pt x="39384" y="126861"/>
                    <a:pt x="43739" y="122506"/>
                    <a:pt x="49135" y="122506"/>
                  </a:cubicBezTo>
                  <a:close/>
                  <a:moveTo>
                    <a:pt x="39384" y="167381"/>
                  </a:moveTo>
                  <a:cubicBezTo>
                    <a:pt x="39384" y="161985"/>
                    <a:pt x="43739" y="157630"/>
                    <a:pt x="49040" y="157630"/>
                  </a:cubicBezTo>
                  <a:lnTo>
                    <a:pt x="128376" y="157630"/>
                  </a:lnTo>
                  <a:cubicBezTo>
                    <a:pt x="131122" y="164636"/>
                    <a:pt x="134909" y="171168"/>
                    <a:pt x="139453" y="177133"/>
                  </a:cubicBezTo>
                  <a:lnTo>
                    <a:pt x="49135" y="177133"/>
                  </a:lnTo>
                  <a:cubicBezTo>
                    <a:pt x="43739" y="177133"/>
                    <a:pt x="39384" y="172778"/>
                    <a:pt x="39384" y="167381"/>
                  </a:cubicBezTo>
                  <a:close/>
                  <a:moveTo>
                    <a:pt x="209605" y="196635"/>
                  </a:moveTo>
                  <a:cubicBezTo>
                    <a:pt x="169843" y="196635"/>
                    <a:pt x="137559" y="164257"/>
                    <a:pt x="137559" y="124684"/>
                  </a:cubicBezTo>
                  <a:cubicBezTo>
                    <a:pt x="137559" y="84921"/>
                    <a:pt x="169843" y="52543"/>
                    <a:pt x="209605" y="52543"/>
                  </a:cubicBezTo>
                  <a:cubicBezTo>
                    <a:pt x="249273" y="52543"/>
                    <a:pt x="281462" y="84827"/>
                    <a:pt x="281462" y="124684"/>
                  </a:cubicBezTo>
                  <a:cubicBezTo>
                    <a:pt x="281462" y="164352"/>
                    <a:pt x="249273" y="196635"/>
                    <a:pt x="209605" y="196635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CEF5E82-AD2B-4BBF-897F-908614C2BC84}"/>
                </a:ext>
              </a:extLst>
            </p:cNvPr>
            <p:cNvSpPr/>
            <p:nvPr/>
          </p:nvSpPr>
          <p:spPr>
            <a:xfrm>
              <a:off x="5404698" y="5497375"/>
              <a:ext cx="57942" cy="110577"/>
            </a:xfrm>
            <a:custGeom>
              <a:avLst/>
              <a:gdLst>
                <a:gd name="connsiteX0" fmla="*/ 32381 w 57942"/>
                <a:gd name="connsiteY0" fmla="*/ 48851 h 110577"/>
                <a:gd name="connsiteX1" fmla="*/ 22535 w 57942"/>
                <a:gd name="connsiteY1" fmla="*/ 42981 h 110577"/>
                <a:gd name="connsiteX2" fmla="*/ 19884 w 57942"/>
                <a:gd name="connsiteY2" fmla="*/ 35881 h 110577"/>
                <a:gd name="connsiteX3" fmla="*/ 22346 w 57942"/>
                <a:gd name="connsiteY3" fmla="*/ 28212 h 110577"/>
                <a:gd name="connsiteX4" fmla="*/ 30203 w 57942"/>
                <a:gd name="connsiteY4" fmla="*/ 25278 h 110577"/>
                <a:gd name="connsiteX5" fmla="*/ 38345 w 57942"/>
                <a:gd name="connsiteY5" fmla="*/ 28781 h 110577"/>
                <a:gd name="connsiteX6" fmla="*/ 41091 w 57942"/>
                <a:gd name="connsiteY6" fmla="*/ 38532 h 110577"/>
                <a:gd name="connsiteX7" fmla="*/ 57659 w 57942"/>
                <a:gd name="connsiteY7" fmla="*/ 38532 h 110577"/>
                <a:gd name="connsiteX8" fmla="*/ 57848 w 57942"/>
                <a:gd name="connsiteY8" fmla="*/ 38248 h 110577"/>
                <a:gd name="connsiteX9" fmla="*/ 52073 w 57942"/>
                <a:gd name="connsiteY9" fmla="*/ 20733 h 110577"/>
                <a:gd name="connsiteX10" fmla="*/ 35694 w 57942"/>
                <a:gd name="connsiteY10" fmla="*/ 12591 h 110577"/>
                <a:gd name="connsiteX11" fmla="*/ 35694 w 57942"/>
                <a:gd name="connsiteY11" fmla="*/ 0 h 110577"/>
                <a:gd name="connsiteX12" fmla="*/ 26417 w 57942"/>
                <a:gd name="connsiteY12" fmla="*/ 0 h 110577"/>
                <a:gd name="connsiteX13" fmla="*/ 26417 w 57942"/>
                <a:gd name="connsiteY13" fmla="*/ 12497 h 110577"/>
                <a:gd name="connsiteX14" fmla="*/ 9375 w 57942"/>
                <a:gd name="connsiteY14" fmla="*/ 19787 h 110577"/>
                <a:gd name="connsiteX15" fmla="*/ 2938 w 57942"/>
                <a:gd name="connsiteY15" fmla="*/ 35881 h 110577"/>
                <a:gd name="connsiteX16" fmla="*/ 9375 w 57942"/>
                <a:gd name="connsiteY16" fmla="*/ 52449 h 110577"/>
                <a:gd name="connsiteX17" fmla="*/ 28689 w 57942"/>
                <a:gd name="connsiteY17" fmla="*/ 62768 h 110577"/>
                <a:gd name="connsiteX18" fmla="*/ 38440 w 57942"/>
                <a:gd name="connsiteY18" fmla="*/ 68259 h 110577"/>
                <a:gd name="connsiteX19" fmla="*/ 41091 w 57942"/>
                <a:gd name="connsiteY19" fmla="*/ 75928 h 110577"/>
                <a:gd name="connsiteX20" fmla="*/ 38345 w 57942"/>
                <a:gd name="connsiteY20" fmla="*/ 83501 h 110577"/>
                <a:gd name="connsiteX21" fmla="*/ 29730 w 57942"/>
                <a:gd name="connsiteY21" fmla="*/ 86342 h 110577"/>
                <a:gd name="connsiteX22" fmla="*/ 20263 w 57942"/>
                <a:gd name="connsiteY22" fmla="*/ 83217 h 110577"/>
                <a:gd name="connsiteX23" fmla="*/ 16665 w 57942"/>
                <a:gd name="connsiteY23" fmla="*/ 72519 h 110577"/>
                <a:gd name="connsiteX24" fmla="*/ 192 w 57942"/>
                <a:gd name="connsiteY24" fmla="*/ 72519 h 110577"/>
                <a:gd name="connsiteX25" fmla="*/ 3 w 57942"/>
                <a:gd name="connsiteY25" fmla="*/ 72898 h 110577"/>
                <a:gd name="connsiteX26" fmla="*/ 7009 w 57942"/>
                <a:gd name="connsiteY26" fmla="*/ 91738 h 110577"/>
                <a:gd name="connsiteX27" fmla="*/ 25186 w 57942"/>
                <a:gd name="connsiteY27" fmla="*/ 99122 h 110577"/>
                <a:gd name="connsiteX28" fmla="*/ 25186 w 57942"/>
                <a:gd name="connsiteY28" fmla="*/ 110578 h 110577"/>
                <a:gd name="connsiteX29" fmla="*/ 34464 w 57942"/>
                <a:gd name="connsiteY29" fmla="*/ 110578 h 110577"/>
                <a:gd name="connsiteX30" fmla="*/ 34464 w 57942"/>
                <a:gd name="connsiteY30" fmla="*/ 99122 h 110577"/>
                <a:gd name="connsiteX31" fmla="*/ 51599 w 57942"/>
                <a:gd name="connsiteY31" fmla="*/ 91927 h 110577"/>
                <a:gd name="connsiteX32" fmla="*/ 57943 w 57942"/>
                <a:gd name="connsiteY32" fmla="*/ 75738 h 110577"/>
                <a:gd name="connsiteX33" fmla="*/ 51599 w 57942"/>
                <a:gd name="connsiteY33" fmla="*/ 59170 h 110577"/>
                <a:gd name="connsiteX34" fmla="*/ 32381 w 57942"/>
                <a:gd name="connsiteY34" fmla="*/ 48851 h 11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42" h="110577">
                  <a:moveTo>
                    <a:pt x="32381" y="48851"/>
                  </a:moveTo>
                  <a:cubicBezTo>
                    <a:pt x="27553" y="46768"/>
                    <a:pt x="24239" y="44875"/>
                    <a:pt x="22535" y="42981"/>
                  </a:cubicBezTo>
                  <a:cubicBezTo>
                    <a:pt x="20736" y="41183"/>
                    <a:pt x="19884" y="38910"/>
                    <a:pt x="19884" y="35881"/>
                  </a:cubicBezTo>
                  <a:cubicBezTo>
                    <a:pt x="19884" y="32662"/>
                    <a:pt x="20736" y="30201"/>
                    <a:pt x="22346" y="28212"/>
                  </a:cubicBezTo>
                  <a:cubicBezTo>
                    <a:pt x="23955" y="26319"/>
                    <a:pt x="26606" y="25278"/>
                    <a:pt x="30203" y="25278"/>
                  </a:cubicBezTo>
                  <a:cubicBezTo>
                    <a:pt x="33706" y="25278"/>
                    <a:pt x="36357" y="26414"/>
                    <a:pt x="38345" y="28781"/>
                  </a:cubicBezTo>
                  <a:cubicBezTo>
                    <a:pt x="40144" y="30958"/>
                    <a:pt x="41091" y="34272"/>
                    <a:pt x="41091" y="38532"/>
                  </a:cubicBezTo>
                  <a:lnTo>
                    <a:pt x="57659" y="38532"/>
                  </a:lnTo>
                  <a:lnTo>
                    <a:pt x="57848" y="38248"/>
                  </a:lnTo>
                  <a:cubicBezTo>
                    <a:pt x="57943" y="31053"/>
                    <a:pt x="55954" y="25278"/>
                    <a:pt x="52073" y="20733"/>
                  </a:cubicBezTo>
                  <a:cubicBezTo>
                    <a:pt x="48191" y="16284"/>
                    <a:pt x="42700" y="13538"/>
                    <a:pt x="35694" y="12591"/>
                  </a:cubicBezTo>
                  <a:lnTo>
                    <a:pt x="35694" y="0"/>
                  </a:lnTo>
                  <a:lnTo>
                    <a:pt x="26417" y="0"/>
                  </a:lnTo>
                  <a:lnTo>
                    <a:pt x="26417" y="12497"/>
                  </a:lnTo>
                  <a:cubicBezTo>
                    <a:pt x="19221" y="13254"/>
                    <a:pt x="13541" y="15716"/>
                    <a:pt x="9375" y="19787"/>
                  </a:cubicBezTo>
                  <a:cubicBezTo>
                    <a:pt x="5020" y="23952"/>
                    <a:pt x="2938" y="29254"/>
                    <a:pt x="2938" y="35881"/>
                  </a:cubicBezTo>
                  <a:cubicBezTo>
                    <a:pt x="2938" y="42981"/>
                    <a:pt x="5115" y="48567"/>
                    <a:pt x="9375" y="52449"/>
                  </a:cubicBezTo>
                  <a:cubicBezTo>
                    <a:pt x="13541" y="56330"/>
                    <a:pt x="19979" y="59738"/>
                    <a:pt x="28689" y="62768"/>
                  </a:cubicBezTo>
                  <a:cubicBezTo>
                    <a:pt x="33328" y="64472"/>
                    <a:pt x="36641" y="66366"/>
                    <a:pt x="38440" y="68259"/>
                  </a:cubicBezTo>
                  <a:cubicBezTo>
                    <a:pt x="40239" y="70058"/>
                    <a:pt x="41091" y="72709"/>
                    <a:pt x="41091" y="75928"/>
                  </a:cubicBezTo>
                  <a:cubicBezTo>
                    <a:pt x="41091" y="79146"/>
                    <a:pt x="40144" y="81703"/>
                    <a:pt x="38345" y="83501"/>
                  </a:cubicBezTo>
                  <a:cubicBezTo>
                    <a:pt x="36452" y="85395"/>
                    <a:pt x="33422" y="86342"/>
                    <a:pt x="29730" y="86342"/>
                  </a:cubicBezTo>
                  <a:cubicBezTo>
                    <a:pt x="25848" y="86342"/>
                    <a:pt x="22724" y="85300"/>
                    <a:pt x="20263" y="83217"/>
                  </a:cubicBezTo>
                  <a:cubicBezTo>
                    <a:pt x="17801" y="81040"/>
                    <a:pt x="16665" y="77442"/>
                    <a:pt x="16665" y="72519"/>
                  </a:cubicBezTo>
                  <a:lnTo>
                    <a:pt x="192" y="72519"/>
                  </a:lnTo>
                  <a:lnTo>
                    <a:pt x="3" y="72898"/>
                  </a:lnTo>
                  <a:cubicBezTo>
                    <a:pt x="-92" y="81229"/>
                    <a:pt x="2180" y="87478"/>
                    <a:pt x="7009" y="91738"/>
                  </a:cubicBezTo>
                  <a:cubicBezTo>
                    <a:pt x="11742" y="95903"/>
                    <a:pt x="17896" y="98460"/>
                    <a:pt x="25186" y="99122"/>
                  </a:cubicBezTo>
                  <a:lnTo>
                    <a:pt x="25186" y="110578"/>
                  </a:lnTo>
                  <a:lnTo>
                    <a:pt x="34464" y="110578"/>
                  </a:lnTo>
                  <a:lnTo>
                    <a:pt x="34464" y="99122"/>
                  </a:lnTo>
                  <a:cubicBezTo>
                    <a:pt x="41753" y="98365"/>
                    <a:pt x="47434" y="95903"/>
                    <a:pt x="51599" y="91927"/>
                  </a:cubicBezTo>
                  <a:cubicBezTo>
                    <a:pt x="55765" y="87951"/>
                    <a:pt x="57943" y="82460"/>
                    <a:pt x="57943" y="75738"/>
                  </a:cubicBezTo>
                  <a:cubicBezTo>
                    <a:pt x="57943" y="68732"/>
                    <a:pt x="55765" y="63241"/>
                    <a:pt x="51599" y="59170"/>
                  </a:cubicBezTo>
                  <a:cubicBezTo>
                    <a:pt x="47434" y="55005"/>
                    <a:pt x="41091" y="51597"/>
                    <a:pt x="32381" y="48851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6624BC6-C371-4731-AC49-FA16C7DEE9A3}"/>
              </a:ext>
            </a:extLst>
          </p:cNvPr>
          <p:cNvSpPr/>
          <p:nvPr/>
        </p:nvSpPr>
        <p:spPr>
          <a:xfrm>
            <a:off x="5810891" y="1038993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1" name="Graphic 127">
            <a:extLst>
              <a:ext uri="{FF2B5EF4-FFF2-40B4-BE49-F238E27FC236}">
                <a16:creationId xmlns:a16="http://schemas.microsoft.com/office/drawing/2014/main" id="{D7A2433B-BA90-48E5-8586-C0D6280B9CF1}"/>
              </a:ext>
            </a:extLst>
          </p:cNvPr>
          <p:cNvGrpSpPr/>
          <p:nvPr/>
        </p:nvGrpSpPr>
        <p:grpSpPr>
          <a:xfrm>
            <a:off x="5893540" y="1178635"/>
            <a:ext cx="339780" cy="226052"/>
            <a:chOff x="5189698" y="1111260"/>
            <a:chExt cx="339780" cy="226052"/>
          </a:xfrm>
          <a:solidFill>
            <a:srgbClr val="FFFFFF"/>
          </a:solidFill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7D20760-9D10-4465-AD2D-CFCED5529BFE}"/>
                </a:ext>
              </a:extLst>
            </p:cNvPr>
            <p:cNvSpPr/>
            <p:nvPr/>
          </p:nvSpPr>
          <p:spPr>
            <a:xfrm>
              <a:off x="5367716" y="1245948"/>
              <a:ext cx="97602" cy="85804"/>
            </a:xfrm>
            <a:custGeom>
              <a:avLst/>
              <a:gdLst>
                <a:gd name="connsiteX0" fmla="*/ 18996 w 97602"/>
                <a:gd name="connsiteY0" fmla="*/ 85805 h 85804"/>
                <a:gd name="connsiteX1" fmla="*/ 9624 w 97602"/>
                <a:gd name="connsiteY1" fmla="*/ 84669 h 85804"/>
                <a:gd name="connsiteX2" fmla="*/ 6026 w 97602"/>
                <a:gd name="connsiteY2" fmla="*/ 77852 h 85804"/>
                <a:gd name="connsiteX3" fmla="*/ 12842 w 97602"/>
                <a:gd name="connsiteY3" fmla="*/ 74255 h 85804"/>
                <a:gd name="connsiteX4" fmla="*/ 25907 w 97602"/>
                <a:gd name="connsiteY4" fmla="*/ 73024 h 85804"/>
                <a:gd name="connsiteX5" fmla="*/ 27706 w 97602"/>
                <a:gd name="connsiteY5" fmla="*/ 64125 h 85804"/>
                <a:gd name="connsiteX6" fmla="*/ 1103 w 97602"/>
                <a:gd name="connsiteY6" fmla="*/ 29664 h 85804"/>
                <a:gd name="connsiteX7" fmla="*/ 1860 w 97602"/>
                <a:gd name="connsiteY7" fmla="*/ 22185 h 85804"/>
                <a:gd name="connsiteX8" fmla="*/ 9340 w 97602"/>
                <a:gd name="connsiteY8" fmla="*/ 22469 h 85804"/>
                <a:gd name="connsiteX9" fmla="*/ 43516 w 97602"/>
                <a:gd name="connsiteY9" fmla="*/ 57403 h 85804"/>
                <a:gd name="connsiteX10" fmla="*/ 52984 w 97602"/>
                <a:gd name="connsiteY10" fmla="*/ 54941 h 85804"/>
                <a:gd name="connsiteX11" fmla="*/ 56392 w 97602"/>
                <a:gd name="connsiteY11" fmla="*/ 45663 h 85804"/>
                <a:gd name="connsiteX12" fmla="*/ 27138 w 97602"/>
                <a:gd name="connsiteY12" fmla="*/ 8836 h 85804"/>
                <a:gd name="connsiteX13" fmla="*/ 27706 w 97602"/>
                <a:gd name="connsiteY13" fmla="*/ 1357 h 85804"/>
                <a:gd name="connsiteX14" fmla="*/ 35185 w 97602"/>
                <a:gd name="connsiteY14" fmla="*/ 1641 h 85804"/>
                <a:gd name="connsiteX15" fmla="*/ 70498 w 97602"/>
                <a:gd name="connsiteY15" fmla="*/ 38374 h 85804"/>
                <a:gd name="connsiteX16" fmla="*/ 80060 w 97602"/>
                <a:gd name="connsiteY16" fmla="*/ 38468 h 85804"/>
                <a:gd name="connsiteX17" fmla="*/ 86971 w 97602"/>
                <a:gd name="connsiteY17" fmla="*/ 20102 h 85804"/>
                <a:gd name="connsiteX18" fmla="*/ 90379 w 97602"/>
                <a:gd name="connsiteY18" fmla="*/ 2871 h 85804"/>
                <a:gd name="connsiteX19" fmla="*/ 96344 w 97602"/>
                <a:gd name="connsiteY19" fmla="*/ 10067 h 85804"/>
                <a:gd name="connsiteX20" fmla="*/ 85172 w 97602"/>
                <a:gd name="connsiteY20" fmla="*/ 48125 h 85804"/>
                <a:gd name="connsiteX21" fmla="*/ 66995 w 97602"/>
                <a:gd name="connsiteY21" fmla="*/ 48788 h 85804"/>
                <a:gd name="connsiteX22" fmla="*/ 59989 w 97602"/>
                <a:gd name="connsiteY22" fmla="*/ 63462 h 85804"/>
                <a:gd name="connsiteX23" fmla="*/ 39824 w 97602"/>
                <a:gd name="connsiteY23" fmla="*/ 68101 h 85804"/>
                <a:gd name="connsiteX24" fmla="*/ 38593 w 97602"/>
                <a:gd name="connsiteY24" fmla="*/ 67722 h 85804"/>
                <a:gd name="connsiteX25" fmla="*/ 32724 w 97602"/>
                <a:gd name="connsiteY25" fmla="*/ 81355 h 85804"/>
                <a:gd name="connsiteX26" fmla="*/ 18996 w 97602"/>
                <a:gd name="connsiteY26" fmla="*/ 85805 h 8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602" h="85804">
                  <a:moveTo>
                    <a:pt x="18996" y="85805"/>
                  </a:moveTo>
                  <a:cubicBezTo>
                    <a:pt x="14263" y="85805"/>
                    <a:pt x="10476" y="84858"/>
                    <a:pt x="9624" y="84669"/>
                  </a:cubicBezTo>
                  <a:cubicBezTo>
                    <a:pt x="6783" y="83817"/>
                    <a:pt x="5174" y="80692"/>
                    <a:pt x="6026" y="77852"/>
                  </a:cubicBezTo>
                  <a:cubicBezTo>
                    <a:pt x="6783" y="75012"/>
                    <a:pt x="9813" y="73403"/>
                    <a:pt x="12842" y="74255"/>
                  </a:cubicBezTo>
                  <a:cubicBezTo>
                    <a:pt x="15115" y="74823"/>
                    <a:pt x="22499" y="76148"/>
                    <a:pt x="25907" y="73024"/>
                  </a:cubicBezTo>
                  <a:cubicBezTo>
                    <a:pt x="27990" y="71225"/>
                    <a:pt x="28085" y="67344"/>
                    <a:pt x="27706" y="64125"/>
                  </a:cubicBezTo>
                  <a:lnTo>
                    <a:pt x="1103" y="29664"/>
                  </a:lnTo>
                  <a:cubicBezTo>
                    <a:pt x="-601" y="27486"/>
                    <a:pt x="-317" y="24173"/>
                    <a:pt x="1860" y="22185"/>
                  </a:cubicBezTo>
                  <a:cubicBezTo>
                    <a:pt x="4133" y="20291"/>
                    <a:pt x="7351" y="20386"/>
                    <a:pt x="9340" y="22469"/>
                  </a:cubicBezTo>
                  <a:lnTo>
                    <a:pt x="43516" y="57403"/>
                  </a:lnTo>
                  <a:cubicBezTo>
                    <a:pt x="46073" y="57592"/>
                    <a:pt x="50333" y="57403"/>
                    <a:pt x="52984" y="54941"/>
                  </a:cubicBezTo>
                  <a:cubicBezTo>
                    <a:pt x="55161" y="53143"/>
                    <a:pt x="56297" y="50018"/>
                    <a:pt x="56392" y="45663"/>
                  </a:cubicBezTo>
                  <a:lnTo>
                    <a:pt x="27138" y="8836"/>
                  </a:lnTo>
                  <a:cubicBezTo>
                    <a:pt x="25150" y="6469"/>
                    <a:pt x="25529" y="3250"/>
                    <a:pt x="27706" y="1357"/>
                  </a:cubicBezTo>
                  <a:cubicBezTo>
                    <a:pt x="29978" y="-631"/>
                    <a:pt x="33197" y="-347"/>
                    <a:pt x="35185" y="1641"/>
                  </a:cubicBezTo>
                  <a:lnTo>
                    <a:pt x="70498" y="38374"/>
                  </a:lnTo>
                  <a:cubicBezTo>
                    <a:pt x="72676" y="39131"/>
                    <a:pt x="77031" y="40457"/>
                    <a:pt x="80060" y="38468"/>
                  </a:cubicBezTo>
                  <a:cubicBezTo>
                    <a:pt x="85646" y="35250"/>
                    <a:pt x="88013" y="29380"/>
                    <a:pt x="86971" y="20102"/>
                  </a:cubicBezTo>
                  <a:cubicBezTo>
                    <a:pt x="84226" y="-5744"/>
                    <a:pt x="93125" y="3345"/>
                    <a:pt x="90379" y="2871"/>
                  </a:cubicBezTo>
                  <a:cubicBezTo>
                    <a:pt x="87539" y="2493"/>
                    <a:pt x="95870" y="6942"/>
                    <a:pt x="96344" y="10067"/>
                  </a:cubicBezTo>
                  <a:cubicBezTo>
                    <a:pt x="100036" y="34113"/>
                    <a:pt x="95397" y="41971"/>
                    <a:pt x="85172" y="48125"/>
                  </a:cubicBezTo>
                  <a:cubicBezTo>
                    <a:pt x="78640" y="52196"/>
                    <a:pt x="70688" y="50113"/>
                    <a:pt x="66995" y="48788"/>
                  </a:cubicBezTo>
                  <a:cubicBezTo>
                    <a:pt x="66427" y="55036"/>
                    <a:pt x="64060" y="59864"/>
                    <a:pt x="59989" y="63462"/>
                  </a:cubicBezTo>
                  <a:cubicBezTo>
                    <a:pt x="51942" y="70184"/>
                    <a:pt x="41055" y="68290"/>
                    <a:pt x="39824" y="68101"/>
                  </a:cubicBezTo>
                  <a:cubicBezTo>
                    <a:pt x="39446" y="68006"/>
                    <a:pt x="38972" y="67817"/>
                    <a:pt x="38593" y="67722"/>
                  </a:cubicBezTo>
                  <a:cubicBezTo>
                    <a:pt x="38309" y="73497"/>
                    <a:pt x="36416" y="78136"/>
                    <a:pt x="32724" y="81355"/>
                  </a:cubicBezTo>
                  <a:cubicBezTo>
                    <a:pt x="28937" y="84858"/>
                    <a:pt x="23541" y="85805"/>
                    <a:pt x="18996" y="85805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DF452F3-9B64-47C9-9CB0-00FFCAF1DCFB}"/>
                </a:ext>
              </a:extLst>
            </p:cNvPr>
            <p:cNvSpPr/>
            <p:nvPr/>
          </p:nvSpPr>
          <p:spPr>
            <a:xfrm>
              <a:off x="5266481" y="1251529"/>
              <a:ext cx="31141" cy="29175"/>
            </a:xfrm>
            <a:custGeom>
              <a:avLst/>
              <a:gdLst>
                <a:gd name="connsiteX0" fmla="*/ 28872 w 31141"/>
                <a:gd name="connsiteY0" fmla="*/ 3539 h 29175"/>
                <a:gd name="connsiteX1" fmla="*/ 27641 w 31141"/>
                <a:gd name="connsiteY1" fmla="*/ 17266 h 29175"/>
                <a:gd name="connsiteX2" fmla="*/ 16091 w 31141"/>
                <a:gd name="connsiteY2" fmla="*/ 26923 h 29175"/>
                <a:gd name="connsiteX3" fmla="*/ 2269 w 31141"/>
                <a:gd name="connsiteY3" fmla="*/ 25598 h 29175"/>
                <a:gd name="connsiteX4" fmla="*/ 2269 w 31141"/>
                <a:gd name="connsiteY4" fmla="*/ 25598 h 29175"/>
                <a:gd name="connsiteX5" fmla="*/ 3500 w 31141"/>
                <a:gd name="connsiteY5" fmla="*/ 11870 h 29175"/>
                <a:gd name="connsiteX6" fmla="*/ 15239 w 31141"/>
                <a:gd name="connsiteY6" fmla="*/ 2213 h 29175"/>
                <a:gd name="connsiteX7" fmla="*/ 28872 w 31141"/>
                <a:gd name="connsiteY7" fmla="*/ 3539 h 29175"/>
                <a:gd name="connsiteX8" fmla="*/ 28872 w 31141"/>
                <a:gd name="connsiteY8" fmla="*/ 3539 h 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41" h="29175">
                  <a:moveTo>
                    <a:pt x="28872" y="3539"/>
                  </a:moveTo>
                  <a:cubicBezTo>
                    <a:pt x="32375" y="7515"/>
                    <a:pt x="31712" y="13858"/>
                    <a:pt x="27641" y="17266"/>
                  </a:cubicBezTo>
                  <a:lnTo>
                    <a:pt x="16091" y="26923"/>
                  </a:lnTo>
                  <a:cubicBezTo>
                    <a:pt x="11736" y="30331"/>
                    <a:pt x="5772" y="29858"/>
                    <a:pt x="2269" y="25598"/>
                  </a:cubicBezTo>
                  <a:lnTo>
                    <a:pt x="2269" y="25598"/>
                  </a:lnTo>
                  <a:cubicBezTo>
                    <a:pt x="-1234" y="21527"/>
                    <a:pt x="-571" y="15373"/>
                    <a:pt x="3500" y="11870"/>
                  </a:cubicBezTo>
                  <a:lnTo>
                    <a:pt x="15239" y="2213"/>
                  </a:lnTo>
                  <a:cubicBezTo>
                    <a:pt x="19215" y="-1100"/>
                    <a:pt x="25369" y="-721"/>
                    <a:pt x="28872" y="3539"/>
                  </a:cubicBezTo>
                  <a:lnTo>
                    <a:pt x="28872" y="3539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C349698-E1BF-49EF-8C5B-757C962C30CF}"/>
                </a:ext>
              </a:extLst>
            </p:cNvPr>
            <p:cNvSpPr/>
            <p:nvPr/>
          </p:nvSpPr>
          <p:spPr>
            <a:xfrm>
              <a:off x="5286991" y="1256750"/>
              <a:ext cx="45377" cy="42150"/>
            </a:xfrm>
            <a:custGeom>
              <a:avLst/>
              <a:gdLst>
                <a:gd name="connsiteX0" fmla="*/ 42728 w 45377"/>
                <a:gd name="connsiteY0" fmla="*/ 4093 h 42150"/>
                <a:gd name="connsiteX1" fmla="*/ 41402 w 45377"/>
                <a:gd name="connsiteY1" fmla="*/ 19998 h 42150"/>
                <a:gd name="connsiteX2" fmla="*/ 18491 w 45377"/>
                <a:gd name="connsiteY2" fmla="*/ 39595 h 42150"/>
                <a:gd name="connsiteX3" fmla="*/ 2681 w 45377"/>
                <a:gd name="connsiteY3" fmla="*/ 38080 h 42150"/>
                <a:gd name="connsiteX4" fmla="*/ 2681 w 45377"/>
                <a:gd name="connsiteY4" fmla="*/ 38080 h 42150"/>
                <a:gd name="connsiteX5" fmla="*/ 4006 w 45377"/>
                <a:gd name="connsiteY5" fmla="*/ 22270 h 42150"/>
                <a:gd name="connsiteX6" fmla="*/ 26917 w 45377"/>
                <a:gd name="connsiteY6" fmla="*/ 2673 h 42150"/>
                <a:gd name="connsiteX7" fmla="*/ 42728 w 45377"/>
                <a:gd name="connsiteY7" fmla="*/ 4093 h 42150"/>
                <a:gd name="connsiteX8" fmla="*/ 42728 w 45377"/>
                <a:gd name="connsiteY8" fmla="*/ 4093 h 4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77" h="42150">
                  <a:moveTo>
                    <a:pt x="42728" y="4093"/>
                  </a:moveTo>
                  <a:cubicBezTo>
                    <a:pt x="46798" y="8826"/>
                    <a:pt x="46041" y="16022"/>
                    <a:pt x="41402" y="19998"/>
                  </a:cubicBezTo>
                  <a:lnTo>
                    <a:pt x="18491" y="39595"/>
                  </a:lnTo>
                  <a:cubicBezTo>
                    <a:pt x="13758" y="43477"/>
                    <a:pt x="6563" y="42909"/>
                    <a:pt x="2681" y="38080"/>
                  </a:cubicBezTo>
                  <a:lnTo>
                    <a:pt x="2681" y="38080"/>
                  </a:lnTo>
                  <a:cubicBezTo>
                    <a:pt x="-1390" y="33441"/>
                    <a:pt x="-727" y="26246"/>
                    <a:pt x="4006" y="22270"/>
                  </a:cubicBezTo>
                  <a:lnTo>
                    <a:pt x="26917" y="2673"/>
                  </a:lnTo>
                  <a:cubicBezTo>
                    <a:pt x="31746" y="-1398"/>
                    <a:pt x="38846" y="-735"/>
                    <a:pt x="42728" y="4093"/>
                  </a:cubicBezTo>
                  <a:lnTo>
                    <a:pt x="42728" y="4093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01D682C-7A59-476E-84B4-70B61971A249}"/>
                </a:ext>
              </a:extLst>
            </p:cNvPr>
            <p:cNvSpPr/>
            <p:nvPr/>
          </p:nvSpPr>
          <p:spPr>
            <a:xfrm>
              <a:off x="5311275" y="1276055"/>
              <a:ext cx="45487" cy="42128"/>
            </a:xfrm>
            <a:custGeom>
              <a:avLst/>
              <a:gdLst>
                <a:gd name="connsiteX0" fmla="*/ 42775 w 45487"/>
                <a:gd name="connsiteY0" fmla="*/ 4006 h 42128"/>
                <a:gd name="connsiteX1" fmla="*/ 41450 w 45487"/>
                <a:gd name="connsiteY1" fmla="*/ 20006 h 42128"/>
                <a:gd name="connsiteX2" fmla="*/ 18444 w 45487"/>
                <a:gd name="connsiteY2" fmla="*/ 39603 h 42128"/>
                <a:gd name="connsiteX3" fmla="*/ 2634 w 45487"/>
                <a:gd name="connsiteY3" fmla="*/ 38089 h 42128"/>
                <a:gd name="connsiteX4" fmla="*/ 2634 w 45487"/>
                <a:gd name="connsiteY4" fmla="*/ 38089 h 42128"/>
                <a:gd name="connsiteX5" fmla="*/ 4149 w 45487"/>
                <a:gd name="connsiteY5" fmla="*/ 22184 h 42128"/>
                <a:gd name="connsiteX6" fmla="*/ 26870 w 45487"/>
                <a:gd name="connsiteY6" fmla="*/ 2681 h 42128"/>
                <a:gd name="connsiteX7" fmla="*/ 42775 w 45487"/>
                <a:gd name="connsiteY7" fmla="*/ 4006 h 42128"/>
                <a:gd name="connsiteX8" fmla="*/ 42775 w 45487"/>
                <a:gd name="connsiteY8" fmla="*/ 4006 h 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87" h="42128">
                  <a:moveTo>
                    <a:pt x="42775" y="4006"/>
                  </a:moveTo>
                  <a:cubicBezTo>
                    <a:pt x="46846" y="8835"/>
                    <a:pt x="46278" y="15935"/>
                    <a:pt x="41450" y="20006"/>
                  </a:cubicBezTo>
                  <a:lnTo>
                    <a:pt x="18444" y="39603"/>
                  </a:lnTo>
                  <a:cubicBezTo>
                    <a:pt x="13616" y="43485"/>
                    <a:pt x="6610" y="42822"/>
                    <a:pt x="2634" y="38089"/>
                  </a:cubicBezTo>
                  <a:lnTo>
                    <a:pt x="2634" y="38089"/>
                  </a:lnTo>
                  <a:cubicBezTo>
                    <a:pt x="-1437" y="33260"/>
                    <a:pt x="-680" y="26254"/>
                    <a:pt x="4149" y="22184"/>
                  </a:cubicBezTo>
                  <a:lnTo>
                    <a:pt x="26870" y="2681"/>
                  </a:lnTo>
                  <a:cubicBezTo>
                    <a:pt x="31793" y="-1390"/>
                    <a:pt x="38799" y="-727"/>
                    <a:pt x="42775" y="4006"/>
                  </a:cubicBezTo>
                  <a:lnTo>
                    <a:pt x="42775" y="4006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9F1BCC1-D80A-4CCA-863C-1B7B3B686936}"/>
                </a:ext>
              </a:extLst>
            </p:cNvPr>
            <p:cNvSpPr/>
            <p:nvPr/>
          </p:nvSpPr>
          <p:spPr>
            <a:xfrm>
              <a:off x="5337728" y="1298927"/>
              <a:ext cx="38009" cy="38386"/>
            </a:xfrm>
            <a:custGeom>
              <a:avLst/>
              <a:gdLst>
                <a:gd name="connsiteX0" fmla="*/ 35446 w 38009"/>
                <a:gd name="connsiteY0" fmla="*/ 4045 h 38386"/>
                <a:gd name="connsiteX1" fmla="*/ 34026 w 38009"/>
                <a:gd name="connsiteY1" fmla="*/ 19950 h 38386"/>
                <a:gd name="connsiteX2" fmla="*/ 18689 w 38009"/>
                <a:gd name="connsiteY2" fmla="*/ 35666 h 38386"/>
                <a:gd name="connsiteX3" fmla="*/ 2595 w 38009"/>
                <a:gd name="connsiteY3" fmla="*/ 34341 h 38386"/>
                <a:gd name="connsiteX4" fmla="*/ 2595 w 38009"/>
                <a:gd name="connsiteY4" fmla="*/ 34341 h 38386"/>
                <a:gd name="connsiteX5" fmla="*/ 4109 w 38009"/>
                <a:gd name="connsiteY5" fmla="*/ 18436 h 38386"/>
                <a:gd name="connsiteX6" fmla="*/ 19541 w 38009"/>
                <a:gd name="connsiteY6" fmla="*/ 2720 h 38386"/>
                <a:gd name="connsiteX7" fmla="*/ 35446 w 38009"/>
                <a:gd name="connsiteY7" fmla="*/ 4045 h 38386"/>
                <a:gd name="connsiteX8" fmla="*/ 35446 w 38009"/>
                <a:gd name="connsiteY8" fmla="*/ 4045 h 3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09" h="38386">
                  <a:moveTo>
                    <a:pt x="35446" y="4045"/>
                  </a:moveTo>
                  <a:cubicBezTo>
                    <a:pt x="39328" y="8874"/>
                    <a:pt x="38760" y="15974"/>
                    <a:pt x="34026" y="19950"/>
                  </a:cubicBezTo>
                  <a:lnTo>
                    <a:pt x="18689" y="35666"/>
                  </a:lnTo>
                  <a:cubicBezTo>
                    <a:pt x="13861" y="39832"/>
                    <a:pt x="6666" y="39074"/>
                    <a:pt x="2595" y="34341"/>
                  </a:cubicBezTo>
                  <a:lnTo>
                    <a:pt x="2595" y="34341"/>
                  </a:lnTo>
                  <a:cubicBezTo>
                    <a:pt x="-1382" y="29512"/>
                    <a:pt x="-719" y="22317"/>
                    <a:pt x="4109" y="18436"/>
                  </a:cubicBezTo>
                  <a:lnTo>
                    <a:pt x="19541" y="2720"/>
                  </a:lnTo>
                  <a:cubicBezTo>
                    <a:pt x="24275" y="-1446"/>
                    <a:pt x="31375" y="-688"/>
                    <a:pt x="35446" y="4045"/>
                  </a:cubicBezTo>
                  <a:lnTo>
                    <a:pt x="35446" y="4045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0290365-0669-4CD9-BD35-F4035C6812F3}"/>
                </a:ext>
              </a:extLst>
            </p:cNvPr>
            <p:cNvSpPr/>
            <p:nvPr/>
          </p:nvSpPr>
          <p:spPr>
            <a:xfrm>
              <a:off x="5291135" y="1118360"/>
              <a:ext cx="238343" cy="147594"/>
            </a:xfrm>
            <a:custGeom>
              <a:avLst/>
              <a:gdLst>
                <a:gd name="connsiteX0" fmla="*/ 179078 w 238343"/>
                <a:gd name="connsiteY0" fmla="*/ 0 h 147594"/>
                <a:gd name="connsiteX1" fmla="*/ 154937 w 238343"/>
                <a:gd name="connsiteY1" fmla="*/ 13444 h 147594"/>
                <a:gd name="connsiteX2" fmla="*/ 152475 w 238343"/>
                <a:gd name="connsiteY2" fmla="*/ 21491 h 147594"/>
                <a:gd name="connsiteX3" fmla="*/ 152759 w 238343"/>
                <a:gd name="connsiteY3" fmla="*/ 21964 h 147594"/>
                <a:gd name="connsiteX4" fmla="*/ 144428 w 238343"/>
                <a:gd name="connsiteY4" fmla="*/ 26414 h 147594"/>
                <a:gd name="connsiteX5" fmla="*/ 144901 w 238343"/>
                <a:gd name="connsiteY5" fmla="*/ 27171 h 147594"/>
                <a:gd name="connsiteX6" fmla="*/ 131647 w 238343"/>
                <a:gd name="connsiteY6" fmla="*/ 31621 h 147594"/>
                <a:gd name="connsiteX7" fmla="*/ 131647 w 238343"/>
                <a:gd name="connsiteY7" fmla="*/ 31621 h 147594"/>
                <a:gd name="connsiteX8" fmla="*/ 128334 w 238343"/>
                <a:gd name="connsiteY8" fmla="*/ 27076 h 147594"/>
                <a:gd name="connsiteX9" fmla="*/ 81092 w 238343"/>
                <a:gd name="connsiteY9" fmla="*/ 24615 h 147594"/>
                <a:gd name="connsiteX10" fmla="*/ 59696 w 238343"/>
                <a:gd name="connsiteY10" fmla="*/ 28307 h 147594"/>
                <a:gd name="connsiteX11" fmla="*/ 54489 w 238343"/>
                <a:gd name="connsiteY11" fmla="*/ 29254 h 147594"/>
                <a:gd name="connsiteX12" fmla="*/ 52 w 238343"/>
                <a:gd name="connsiteY12" fmla="*/ 76117 h 147594"/>
                <a:gd name="connsiteX13" fmla="*/ 13211 w 238343"/>
                <a:gd name="connsiteY13" fmla="*/ 86910 h 147594"/>
                <a:gd name="connsiteX14" fmla="*/ 49092 w 238343"/>
                <a:gd name="connsiteY14" fmla="*/ 69395 h 147594"/>
                <a:gd name="connsiteX15" fmla="*/ 69731 w 238343"/>
                <a:gd name="connsiteY15" fmla="*/ 59170 h 147594"/>
                <a:gd name="connsiteX16" fmla="*/ 96429 w 238343"/>
                <a:gd name="connsiteY16" fmla="*/ 77253 h 147594"/>
                <a:gd name="connsiteX17" fmla="*/ 163457 w 238343"/>
                <a:gd name="connsiteY17" fmla="*/ 147595 h 147594"/>
                <a:gd name="connsiteX18" fmla="*/ 193468 w 238343"/>
                <a:gd name="connsiteY18" fmla="*/ 114838 h 147594"/>
                <a:gd name="connsiteX19" fmla="*/ 197445 w 238343"/>
                <a:gd name="connsiteY19" fmla="*/ 122128 h 147594"/>
                <a:gd name="connsiteX20" fmla="*/ 205586 w 238343"/>
                <a:gd name="connsiteY20" fmla="*/ 117584 h 147594"/>
                <a:gd name="connsiteX21" fmla="*/ 205870 w 238343"/>
                <a:gd name="connsiteY21" fmla="*/ 118057 h 147594"/>
                <a:gd name="connsiteX22" fmla="*/ 214012 w 238343"/>
                <a:gd name="connsiteY22" fmla="*/ 120424 h 147594"/>
                <a:gd name="connsiteX23" fmla="*/ 238343 w 238343"/>
                <a:gd name="connsiteY23" fmla="*/ 106980 h 147594"/>
                <a:gd name="connsiteX24" fmla="*/ 179078 w 238343"/>
                <a:gd name="connsiteY24" fmla="*/ 0 h 14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3" h="147594">
                  <a:moveTo>
                    <a:pt x="179078" y="0"/>
                  </a:moveTo>
                  <a:lnTo>
                    <a:pt x="154937" y="13444"/>
                  </a:lnTo>
                  <a:cubicBezTo>
                    <a:pt x="151907" y="15053"/>
                    <a:pt x="150960" y="18651"/>
                    <a:pt x="152475" y="21491"/>
                  </a:cubicBezTo>
                  <a:lnTo>
                    <a:pt x="152759" y="21964"/>
                  </a:lnTo>
                  <a:lnTo>
                    <a:pt x="144428" y="26414"/>
                  </a:lnTo>
                  <a:lnTo>
                    <a:pt x="144901" y="27171"/>
                  </a:lnTo>
                  <a:lnTo>
                    <a:pt x="131647" y="31621"/>
                  </a:lnTo>
                  <a:lnTo>
                    <a:pt x="131647" y="31621"/>
                  </a:lnTo>
                  <a:cubicBezTo>
                    <a:pt x="130700" y="30106"/>
                    <a:pt x="129375" y="28591"/>
                    <a:pt x="128334" y="27076"/>
                  </a:cubicBezTo>
                  <a:cubicBezTo>
                    <a:pt x="120381" y="15053"/>
                    <a:pt x="81092" y="24615"/>
                    <a:pt x="81092" y="24615"/>
                  </a:cubicBezTo>
                  <a:cubicBezTo>
                    <a:pt x="74181" y="25846"/>
                    <a:pt x="66891" y="27076"/>
                    <a:pt x="59696" y="28307"/>
                  </a:cubicBezTo>
                  <a:cubicBezTo>
                    <a:pt x="57992" y="28686"/>
                    <a:pt x="54583" y="29254"/>
                    <a:pt x="54489" y="29254"/>
                  </a:cubicBezTo>
                  <a:cubicBezTo>
                    <a:pt x="35460" y="45727"/>
                    <a:pt x="431" y="75075"/>
                    <a:pt x="52" y="76117"/>
                  </a:cubicBezTo>
                  <a:cubicBezTo>
                    <a:pt x="-800" y="80188"/>
                    <a:pt x="9046" y="86152"/>
                    <a:pt x="13211" y="86910"/>
                  </a:cubicBezTo>
                  <a:cubicBezTo>
                    <a:pt x="28170" y="88992"/>
                    <a:pt x="37164" y="77158"/>
                    <a:pt x="49092" y="69395"/>
                  </a:cubicBezTo>
                  <a:cubicBezTo>
                    <a:pt x="53921" y="66366"/>
                    <a:pt x="64051" y="56614"/>
                    <a:pt x="69731" y="59170"/>
                  </a:cubicBezTo>
                  <a:cubicBezTo>
                    <a:pt x="75127" y="61443"/>
                    <a:pt x="85163" y="65135"/>
                    <a:pt x="96429" y="77253"/>
                  </a:cubicBezTo>
                  <a:lnTo>
                    <a:pt x="163457" y="147595"/>
                  </a:lnTo>
                  <a:lnTo>
                    <a:pt x="193468" y="114838"/>
                  </a:lnTo>
                  <a:lnTo>
                    <a:pt x="197445" y="122128"/>
                  </a:lnTo>
                  <a:lnTo>
                    <a:pt x="205586" y="117584"/>
                  </a:lnTo>
                  <a:lnTo>
                    <a:pt x="205870" y="118057"/>
                  </a:lnTo>
                  <a:cubicBezTo>
                    <a:pt x="207575" y="120897"/>
                    <a:pt x="211267" y="121938"/>
                    <a:pt x="214012" y="120424"/>
                  </a:cubicBezTo>
                  <a:lnTo>
                    <a:pt x="238343" y="106980"/>
                  </a:lnTo>
                  <a:lnTo>
                    <a:pt x="179078" y="0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3485213-8807-4986-83C0-B1D9947E4315}"/>
                </a:ext>
              </a:extLst>
            </p:cNvPr>
            <p:cNvSpPr/>
            <p:nvPr/>
          </p:nvSpPr>
          <p:spPr>
            <a:xfrm>
              <a:off x="5189698" y="1111260"/>
              <a:ext cx="169748" cy="149772"/>
            </a:xfrm>
            <a:custGeom>
              <a:avLst/>
              <a:gdLst>
                <a:gd name="connsiteX0" fmla="*/ 153749 w 169748"/>
                <a:gd name="connsiteY0" fmla="*/ 32283 h 149772"/>
                <a:gd name="connsiteX1" fmla="*/ 158482 w 169748"/>
                <a:gd name="connsiteY1" fmla="*/ 37490 h 149772"/>
                <a:gd name="connsiteX2" fmla="*/ 169748 w 169748"/>
                <a:gd name="connsiteY2" fmla="*/ 34082 h 149772"/>
                <a:gd name="connsiteX3" fmla="*/ 163784 w 169748"/>
                <a:gd name="connsiteY3" fmla="*/ 26792 h 149772"/>
                <a:gd name="connsiteX4" fmla="*/ 120140 w 169748"/>
                <a:gd name="connsiteY4" fmla="*/ 28591 h 149772"/>
                <a:gd name="connsiteX5" fmla="*/ 106980 w 169748"/>
                <a:gd name="connsiteY5" fmla="*/ 34650 h 149772"/>
                <a:gd name="connsiteX6" fmla="*/ 82744 w 169748"/>
                <a:gd name="connsiteY6" fmla="*/ 28781 h 149772"/>
                <a:gd name="connsiteX7" fmla="*/ 81135 w 169748"/>
                <a:gd name="connsiteY7" fmla="*/ 28118 h 149772"/>
                <a:gd name="connsiteX8" fmla="*/ 83596 w 169748"/>
                <a:gd name="connsiteY8" fmla="*/ 22153 h 149772"/>
                <a:gd name="connsiteX9" fmla="*/ 74791 w 169748"/>
                <a:gd name="connsiteY9" fmla="*/ 18651 h 149772"/>
                <a:gd name="connsiteX10" fmla="*/ 74981 w 169748"/>
                <a:gd name="connsiteY10" fmla="*/ 18082 h 149772"/>
                <a:gd name="connsiteX11" fmla="*/ 71951 w 169748"/>
                <a:gd name="connsiteY11" fmla="*/ 10414 h 149772"/>
                <a:gd name="connsiteX12" fmla="*/ 46106 w 169748"/>
                <a:gd name="connsiteY12" fmla="*/ 0 h 149772"/>
                <a:gd name="connsiteX13" fmla="*/ 0 w 169748"/>
                <a:gd name="connsiteY13" fmla="*/ 113323 h 149772"/>
                <a:gd name="connsiteX14" fmla="*/ 25656 w 169748"/>
                <a:gd name="connsiteY14" fmla="*/ 123737 h 149772"/>
                <a:gd name="connsiteX15" fmla="*/ 33419 w 169748"/>
                <a:gd name="connsiteY15" fmla="*/ 120518 h 149772"/>
                <a:gd name="connsiteX16" fmla="*/ 33609 w 169748"/>
                <a:gd name="connsiteY16" fmla="*/ 120045 h 149772"/>
                <a:gd name="connsiteX17" fmla="*/ 42413 w 169748"/>
                <a:gd name="connsiteY17" fmla="*/ 123548 h 149772"/>
                <a:gd name="connsiteX18" fmla="*/ 43360 w 169748"/>
                <a:gd name="connsiteY18" fmla="*/ 121370 h 149772"/>
                <a:gd name="connsiteX19" fmla="*/ 66460 w 169748"/>
                <a:gd name="connsiteY19" fmla="*/ 148068 h 149772"/>
                <a:gd name="connsiteX20" fmla="*/ 70342 w 169748"/>
                <a:gd name="connsiteY20" fmla="*/ 149772 h 149772"/>
                <a:gd name="connsiteX21" fmla="*/ 74034 w 169748"/>
                <a:gd name="connsiteY21" fmla="*/ 148542 h 149772"/>
                <a:gd name="connsiteX22" fmla="*/ 74507 w 169748"/>
                <a:gd name="connsiteY22" fmla="*/ 140873 h 149772"/>
                <a:gd name="connsiteX23" fmla="*/ 53490 w 169748"/>
                <a:gd name="connsiteY23" fmla="*/ 116542 h 149772"/>
                <a:gd name="connsiteX24" fmla="*/ 83312 w 169748"/>
                <a:gd name="connsiteY24" fmla="*/ 40804 h 149772"/>
                <a:gd name="connsiteX25" fmla="*/ 107927 w 169748"/>
                <a:gd name="connsiteY25" fmla="*/ 45348 h 149772"/>
                <a:gd name="connsiteX26" fmla="*/ 108495 w 169748"/>
                <a:gd name="connsiteY26" fmla="*/ 45348 h 149772"/>
                <a:gd name="connsiteX27" fmla="*/ 125441 w 169748"/>
                <a:gd name="connsiteY27" fmla="*/ 38058 h 149772"/>
                <a:gd name="connsiteX28" fmla="*/ 153749 w 169748"/>
                <a:gd name="connsiteY28" fmla="*/ 32283 h 14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48" h="149772">
                  <a:moveTo>
                    <a:pt x="153749" y="32283"/>
                  </a:moveTo>
                  <a:cubicBezTo>
                    <a:pt x="156683" y="34650"/>
                    <a:pt x="158387" y="37396"/>
                    <a:pt x="158482" y="37490"/>
                  </a:cubicBezTo>
                  <a:cubicBezTo>
                    <a:pt x="161985" y="35881"/>
                    <a:pt x="166529" y="35881"/>
                    <a:pt x="169748" y="34082"/>
                  </a:cubicBezTo>
                  <a:cubicBezTo>
                    <a:pt x="168423" y="32283"/>
                    <a:pt x="166529" y="29159"/>
                    <a:pt x="163784" y="26792"/>
                  </a:cubicBezTo>
                  <a:cubicBezTo>
                    <a:pt x="147879" y="12875"/>
                    <a:pt x="131784" y="22248"/>
                    <a:pt x="120140" y="28591"/>
                  </a:cubicBezTo>
                  <a:cubicBezTo>
                    <a:pt x="115406" y="31053"/>
                    <a:pt x="110483" y="33988"/>
                    <a:pt x="106980" y="34650"/>
                  </a:cubicBezTo>
                  <a:cubicBezTo>
                    <a:pt x="105276" y="34650"/>
                    <a:pt x="94578" y="34461"/>
                    <a:pt x="82744" y="28781"/>
                  </a:cubicBezTo>
                  <a:cubicBezTo>
                    <a:pt x="82365" y="28307"/>
                    <a:pt x="81797" y="28212"/>
                    <a:pt x="81135" y="28118"/>
                  </a:cubicBezTo>
                  <a:lnTo>
                    <a:pt x="83596" y="22153"/>
                  </a:lnTo>
                  <a:lnTo>
                    <a:pt x="74791" y="18651"/>
                  </a:lnTo>
                  <a:lnTo>
                    <a:pt x="74981" y="18082"/>
                  </a:lnTo>
                  <a:cubicBezTo>
                    <a:pt x="76401" y="15148"/>
                    <a:pt x="74791" y="11645"/>
                    <a:pt x="71951" y="10414"/>
                  </a:cubicBezTo>
                  <a:lnTo>
                    <a:pt x="46106" y="0"/>
                  </a:lnTo>
                  <a:lnTo>
                    <a:pt x="0" y="113323"/>
                  </a:lnTo>
                  <a:lnTo>
                    <a:pt x="25656" y="123737"/>
                  </a:lnTo>
                  <a:cubicBezTo>
                    <a:pt x="28686" y="124873"/>
                    <a:pt x="32094" y="123548"/>
                    <a:pt x="33419" y="120518"/>
                  </a:cubicBezTo>
                  <a:lnTo>
                    <a:pt x="33609" y="120045"/>
                  </a:lnTo>
                  <a:lnTo>
                    <a:pt x="42413" y="123548"/>
                  </a:lnTo>
                  <a:lnTo>
                    <a:pt x="43360" y="121370"/>
                  </a:lnTo>
                  <a:lnTo>
                    <a:pt x="66460" y="148068"/>
                  </a:lnTo>
                  <a:cubicBezTo>
                    <a:pt x="67407" y="149204"/>
                    <a:pt x="68922" y="149772"/>
                    <a:pt x="70342" y="149772"/>
                  </a:cubicBezTo>
                  <a:cubicBezTo>
                    <a:pt x="71762" y="149772"/>
                    <a:pt x="72993" y="149299"/>
                    <a:pt x="74034" y="148542"/>
                  </a:cubicBezTo>
                  <a:cubicBezTo>
                    <a:pt x="76401" y="146553"/>
                    <a:pt x="76590" y="143240"/>
                    <a:pt x="74507" y="140873"/>
                  </a:cubicBezTo>
                  <a:lnTo>
                    <a:pt x="53490" y="116542"/>
                  </a:lnTo>
                  <a:lnTo>
                    <a:pt x="83312" y="40804"/>
                  </a:lnTo>
                  <a:cubicBezTo>
                    <a:pt x="96377" y="45822"/>
                    <a:pt x="107359" y="45443"/>
                    <a:pt x="107927" y="45348"/>
                  </a:cubicBezTo>
                  <a:cubicBezTo>
                    <a:pt x="108022" y="45348"/>
                    <a:pt x="108306" y="45348"/>
                    <a:pt x="108495" y="45348"/>
                  </a:cubicBezTo>
                  <a:cubicBezTo>
                    <a:pt x="113797" y="44591"/>
                    <a:pt x="119572" y="41372"/>
                    <a:pt x="125441" y="38058"/>
                  </a:cubicBezTo>
                  <a:cubicBezTo>
                    <a:pt x="137844" y="31337"/>
                    <a:pt x="147216" y="26887"/>
                    <a:pt x="153749" y="32283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C16B29B7-773A-42ED-B1AA-EACE73D102EC}"/>
              </a:ext>
            </a:extLst>
          </p:cNvPr>
          <p:cNvSpPr txBox="1"/>
          <p:nvPr/>
        </p:nvSpPr>
        <p:spPr>
          <a:xfrm>
            <a:off x="4006272" y="3021206"/>
            <a:ext cx="1621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 Fellowship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54DE99E-BCD7-42E1-8498-ED93AE6B4A0C}"/>
              </a:ext>
            </a:extLst>
          </p:cNvPr>
          <p:cNvSpPr txBox="1"/>
          <p:nvPr/>
        </p:nvSpPr>
        <p:spPr>
          <a:xfrm>
            <a:off x="7492018" y="1981200"/>
            <a:ext cx="532762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Supports postdoctoral fellows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15EDD76-3626-4062-82AB-3878F1ED9E2A}"/>
              </a:ext>
            </a:extLst>
          </p:cNvPr>
          <p:cNvSpPr txBox="1"/>
          <p:nvPr/>
        </p:nvSpPr>
        <p:spPr>
          <a:xfrm>
            <a:off x="7823237" y="2703758"/>
            <a:ext cx="430883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Includes a professional develoment curriculum: </a:t>
            </a:r>
            <a:endParaRPr kumimoji="0" lang="en-CA" sz="1400" b="1" i="0" u="none" strike="noStrike" kern="0" cap="none" spc="0" normalizeH="0" baseline="0" noProof="0">
              <a:ln>
                <a:noFill/>
              </a:ln>
              <a:solidFill>
                <a:srgbClr val="708A96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cross-disciplinary networking &amp; peer-learning opportunities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prepares  fellows for success as leaders in research &amp; industry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30FEF46-B4AE-4F92-8213-CF9B0A93E160}"/>
              </a:ext>
            </a:extLst>
          </p:cNvPr>
          <p:cNvSpPr txBox="1"/>
          <p:nvPr/>
        </p:nvSpPr>
        <p:spPr>
          <a:xfrm>
            <a:off x="7492018" y="4476640"/>
            <a:ext cx="4580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 to academic institutions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across Canada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1F18810-6C5C-45E4-A9A1-70FC0AA9226C}"/>
              </a:ext>
            </a:extLst>
          </p:cNvPr>
          <p:cNvSpPr txBox="1"/>
          <p:nvPr/>
        </p:nvSpPr>
        <p:spPr>
          <a:xfrm>
            <a:off x="6541910" y="792875"/>
            <a:ext cx="625755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researchers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companies / NFPs / hospitals/ municipalities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94D7520-80A8-4611-BA46-C98041A65126}"/>
              </a:ext>
            </a:extLst>
          </p:cNvPr>
          <p:cNvSpPr txBox="1"/>
          <p:nvPr/>
        </p:nvSpPr>
        <p:spPr>
          <a:xfrm>
            <a:off x="6603457" y="5475735"/>
            <a:ext cx="4886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Fellowship valued at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60K 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 year &amp; costs only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50% 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the partner 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3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11E98-E69D-E51A-17E6-763A244E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1860" y="6540881"/>
            <a:ext cx="1234031" cy="1968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99704F0-8BF5-4DEA-A45E-48389DBA479B}"/>
              </a:ext>
            </a:extLst>
          </p:cNvPr>
          <p:cNvSpPr txBox="1">
            <a:spLocks/>
          </p:cNvSpPr>
          <p:nvPr/>
        </p:nvSpPr>
        <p:spPr>
          <a:xfrm>
            <a:off x="1447800" y="177083"/>
            <a:ext cx="7549455" cy="968979"/>
          </a:xfrm>
          <a:prstGeom prst="rect">
            <a:avLst/>
          </a:prstGeom>
        </p:spPr>
        <p:txBody>
          <a:bodyPr/>
          <a:lstStyle>
            <a:lvl1pPr marL="11113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spc="-15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Mitacs Globalink </a:t>
            </a:r>
            <a:r>
              <a:rPr kumimoji="0" lang="en-CA" sz="4000" b="1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Research Award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54E045-6A7D-493D-84FC-FABE2780CBE3}"/>
              </a:ext>
            </a:extLst>
          </p:cNvPr>
          <p:cNvGrpSpPr>
            <a:grpSpLocks noChangeAspect="1"/>
          </p:cNvGrpSpPr>
          <p:nvPr/>
        </p:nvGrpSpPr>
        <p:grpSpPr>
          <a:xfrm>
            <a:off x="3866473" y="-131155"/>
            <a:ext cx="4090623" cy="6246555"/>
            <a:chOff x="3404972" y="687228"/>
            <a:chExt cx="3172704" cy="4844852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4CA594FF-8E3B-4DCF-8E26-73E01F030F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04972" y="687228"/>
              <a:ext cx="3172704" cy="423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CE100D3-AB63-4BE3-91B0-975F66B3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34" y="2720538"/>
              <a:ext cx="309727" cy="307441"/>
            </a:xfrm>
            <a:custGeom>
              <a:avLst/>
              <a:gdLst>
                <a:gd name="T0" fmla="*/ 317 w 337"/>
                <a:gd name="T1" fmla="*/ 335 h 335"/>
                <a:gd name="T2" fmla="*/ 317 w 337"/>
                <a:gd name="T3" fmla="*/ 335 h 335"/>
                <a:gd name="T4" fmla="*/ 337 w 337"/>
                <a:gd name="T5" fmla="*/ 330 h 335"/>
                <a:gd name="T6" fmla="*/ 191 w 337"/>
                <a:gd name="T7" fmla="*/ 140 h 335"/>
                <a:gd name="T8" fmla="*/ 10 w 337"/>
                <a:gd name="T9" fmla="*/ 0 h 335"/>
                <a:gd name="T10" fmla="*/ 0 w 337"/>
                <a:gd name="T11" fmla="*/ 16 h 335"/>
                <a:gd name="T12" fmla="*/ 177 w 337"/>
                <a:gd name="T13" fmla="*/ 154 h 335"/>
                <a:gd name="T14" fmla="*/ 317 w 337"/>
                <a:gd name="T15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335">
                  <a:moveTo>
                    <a:pt x="317" y="335"/>
                  </a:moveTo>
                  <a:lnTo>
                    <a:pt x="317" y="335"/>
                  </a:lnTo>
                  <a:cubicBezTo>
                    <a:pt x="324" y="333"/>
                    <a:pt x="330" y="332"/>
                    <a:pt x="337" y="330"/>
                  </a:cubicBezTo>
                  <a:cubicBezTo>
                    <a:pt x="297" y="261"/>
                    <a:pt x="248" y="198"/>
                    <a:pt x="191" y="140"/>
                  </a:cubicBezTo>
                  <a:cubicBezTo>
                    <a:pt x="136" y="86"/>
                    <a:pt x="75" y="39"/>
                    <a:pt x="10" y="0"/>
                  </a:cubicBezTo>
                  <a:cubicBezTo>
                    <a:pt x="7" y="5"/>
                    <a:pt x="4" y="11"/>
                    <a:pt x="0" y="16"/>
                  </a:cubicBezTo>
                  <a:cubicBezTo>
                    <a:pt x="64" y="55"/>
                    <a:pt x="123" y="101"/>
                    <a:pt x="177" y="154"/>
                  </a:cubicBezTo>
                  <a:cubicBezTo>
                    <a:pt x="232" y="209"/>
                    <a:pt x="279" y="270"/>
                    <a:pt x="317" y="3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AC5F78C-CFE8-49DE-952A-C18A88BC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747" y="3031408"/>
              <a:ext cx="132577" cy="432018"/>
            </a:xfrm>
            <a:custGeom>
              <a:avLst/>
              <a:gdLst>
                <a:gd name="T0" fmla="*/ 125 w 145"/>
                <a:gd name="T1" fmla="*/ 463 h 470"/>
                <a:gd name="T2" fmla="*/ 125 w 145"/>
                <a:gd name="T3" fmla="*/ 463 h 470"/>
                <a:gd name="T4" fmla="*/ 145 w 145"/>
                <a:gd name="T5" fmla="*/ 470 h 470"/>
                <a:gd name="T6" fmla="*/ 20 w 145"/>
                <a:gd name="T7" fmla="*/ 0 h 470"/>
                <a:gd name="T8" fmla="*/ 0 w 145"/>
                <a:gd name="T9" fmla="*/ 5 h 470"/>
                <a:gd name="T10" fmla="*/ 125 w 145"/>
                <a:gd name="T11" fmla="*/ 46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470">
                  <a:moveTo>
                    <a:pt x="125" y="463"/>
                  </a:moveTo>
                  <a:lnTo>
                    <a:pt x="125" y="463"/>
                  </a:lnTo>
                  <a:cubicBezTo>
                    <a:pt x="131" y="466"/>
                    <a:pt x="138" y="468"/>
                    <a:pt x="145" y="470"/>
                  </a:cubicBezTo>
                  <a:cubicBezTo>
                    <a:pt x="145" y="304"/>
                    <a:pt x="101" y="142"/>
                    <a:pt x="20" y="0"/>
                  </a:cubicBezTo>
                  <a:cubicBezTo>
                    <a:pt x="14" y="1"/>
                    <a:pt x="7" y="3"/>
                    <a:pt x="0" y="5"/>
                  </a:cubicBezTo>
                  <a:cubicBezTo>
                    <a:pt x="81" y="143"/>
                    <a:pt x="124" y="301"/>
                    <a:pt x="125" y="46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B5A83FC-3B49-4558-A3EF-98043298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413" y="4194883"/>
              <a:ext cx="424018" cy="128005"/>
            </a:xfrm>
            <a:custGeom>
              <a:avLst/>
              <a:gdLst>
                <a:gd name="T0" fmla="*/ 462 w 462"/>
                <a:gd name="T1" fmla="*/ 120 h 140"/>
                <a:gd name="T2" fmla="*/ 462 w 462"/>
                <a:gd name="T3" fmla="*/ 120 h 140"/>
                <a:gd name="T4" fmla="*/ 8 w 462"/>
                <a:gd name="T5" fmla="*/ 0 h 140"/>
                <a:gd name="T6" fmla="*/ 0 w 462"/>
                <a:gd name="T7" fmla="*/ 19 h 140"/>
                <a:gd name="T8" fmla="*/ 462 w 462"/>
                <a:gd name="T9" fmla="*/ 140 h 140"/>
                <a:gd name="T10" fmla="*/ 462 w 462"/>
                <a:gd name="T11" fmla="*/ 140 h 140"/>
                <a:gd name="T12" fmla="*/ 462 w 462"/>
                <a:gd name="T13" fmla="*/ 1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2" h="140">
                  <a:moveTo>
                    <a:pt x="462" y="120"/>
                  </a:moveTo>
                  <a:lnTo>
                    <a:pt x="462" y="120"/>
                  </a:lnTo>
                  <a:cubicBezTo>
                    <a:pt x="302" y="120"/>
                    <a:pt x="145" y="78"/>
                    <a:pt x="8" y="0"/>
                  </a:cubicBezTo>
                  <a:cubicBezTo>
                    <a:pt x="5" y="7"/>
                    <a:pt x="3" y="13"/>
                    <a:pt x="0" y="19"/>
                  </a:cubicBezTo>
                  <a:cubicBezTo>
                    <a:pt x="140" y="98"/>
                    <a:pt x="299" y="140"/>
                    <a:pt x="462" y="140"/>
                  </a:cubicBezTo>
                  <a:cubicBezTo>
                    <a:pt x="462" y="140"/>
                    <a:pt x="462" y="140"/>
                    <a:pt x="462" y="140"/>
                  </a:cubicBezTo>
                  <a:cubicBezTo>
                    <a:pt x="462" y="133"/>
                    <a:pt x="462" y="126"/>
                    <a:pt x="462" y="12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A1FC1FC-28C0-4F0E-99B3-DFFAF6E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574" y="4192598"/>
              <a:ext cx="420589" cy="130291"/>
            </a:xfrm>
            <a:custGeom>
              <a:avLst/>
              <a:gdLst>
                <a:gd name="T0" fmla="*/ 447 w 458"/>
                <a:gd name="T1" fmla="*/ 0 h 142"/>
                <a:gd name="T2" fmla="*/ 447 w 458"/>
                <a:gd name="T3" fmla="*/ 0 h 142"/>
                <a:gd name="T4" fmla="*/ 49 w 458"/>
                <a:gd name="T5" fmla="*/ 120 h 142"/>
                <a:gd name="T6" fmla="*/ 0 w 458"/>
                <a:gd name="T7" fmla="*/ 122 h 142"/>
                <a:gd name="T8" fmla="*/ 0 w 458"/>
                <a:gd name="T9" fmla="*/ 142 h 142"/>
                <a:gd name="T10" fmla="*/ 50 w 458"/>
                <a:gd name="T11" fmla="*/ 140 h 142"/>
                <a:gd name="T12" fmla="*/ 458 w 458"/>
                <a:gd name="T13" fmla="*/ 16 h 142"/>
                <a:gd name="T14" fmla="*/ 447 w 458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142">
                  <a:moveTo>
                    <a:pt x="447" y="0"/>
                  </a:moveTo>
                  <a:lnTo>
                    <a:pt x="447" y="0"/>
                  </a:lnTo>
                  <a:cubicBezTo>
                    <a:pt x="329" y="68"/>
                    <a:pt x="193" y="111"/>
                    <a:pt x="49" y="120"/>
                  </a:cubicBezTo>
                  <a:cubicBezTo>
                    <a:pt x="32" y="121"/>
                    <a:pt x="16" y="122"/>
                    <a:pt x="0" y="122"/>
                  </a:cubicBezTo>
                  <a:cubicBezTo>
                    <a:pt x="0" y="128"/>
                    <a:pt x="0" y="135"/>
                    <a:pt x="0" y="142"/>
                  </a:cubicBezTo>
                  <a:cubicBezTo>
                    <a:pt x="17" y="141"/>
                    <a:pt x="33" y="141"/>
                    <a:pt x="50" y="140"/>
                  </a:cubicBezTo>
                  <a:cubicBezTo>
                    <a:pt x="198" y="130"/>
                    <a:pt x="336" y="86"/>
                    <a:pt x="458" y="16"/>
                  </a:cubicBezTo>
                  <a:cubicBezTo>
                    <a:pt x="455" y="11"/>
                    <a:pt x="451" y="5"/>
                    <a:pt x="447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50B5198-1A67-494A-8B8F-47056C44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020" y="3877156"/>
              <a:ext cx="322299" cy="325727"/>
            </a:xfrm>
            <a:custGeom>
              <a:avLst/>
              <a:gdLst>
                <a:gd name="T0" fmla="*/ 334 w 352"/>
                <a:gd name="T1" fmla="*/ 0 h 355"/>
                <a:gd name="T2" fmla="*/ 334 w 352"/>
                <a:gd name="T3" fmla="*/ 0 h 355"/>
                <a:gd name="T4" fmla="*/ 0 w 352"/>
                <a:gd name="T5" fmla="*/ 339 h 355"/>
                <a:gd name="T6" fmla="*/ 11 w 352"/>
                <a:gd name="T7" fmla="*/ 355 h 355"/>
                <a:gd name="T8" fmla="*/ 352 w 352"/>
                <a:gd name="T9" fmla="*/ 7 h 355"/>
                <a:gd name="T10" fmla="*/ 334 w 352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355">
                  <a:moveTo>
                    <a:pt x="334" y="0"/>
                  </a:moveTo>
                  <a:lnTo>
                    <a:pt x="334" y="0"/>
                  </a:lnTo>
                  <a:cubicBezTo>
                    <a:pt x="254" y="140"/>
                    <a:pt x="139" y="257"/>
                    <a:pt x="0" y="339"/>
                  </a:cubicBezTo>
                  <a:cubicBezTo>
                    <a:pt x="3" y="344"/>
                    <a:pt x="7" y="350"/>
                    <a:pt x="11" y="355"/>
                  </a:cubicBezTo>
                  <a:cubicBezTo>
                    <a:pt x="153" y="271"/>
                    <a:pt x="271" y="151"/>
                    <a:pt x="352" y="7"/>
                  </a:cubicBezTo>
                  <a:cubicBezTo>
                    <a:pt x="346" y="4"/>
                    <a:pt x="340" y="2"/>
                    <a:pt x="334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36EAA3D-D084-4DF3-BD8C-E60341DB5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890" y="3466854"/>
              <a:ext cx="123434" cy="409159"/>
            </a:xfrm>
            <a:custGeom>
              <a:avLst/>
              <a:gdLst>
                <a:gd name="T0" fmla="*/ 115 w 134"/>
                <a:gd name="T1" fmla="*/ 0 h 446"/>
                <a:gd name="T2" fmla="*/ 115 w 134"/>
                <a:gd name="T3" fmla="*/ 0 h 446"/>
                <a:gd name="T4" fmla="*/ 113 w 134"/>
                <a:gd name="T5" fmla="*/ 53 h 446"/>
                <a:gd name="T6" fmla="*/ 0 w 134"/>
                <a:gd name="T7" fmla="*/ 439 h 446"/>
                <a:gd name="T8" fmla="*/ 18 w 134"/>
                <a:gd name="T9" fmla="*/ 446 h 446"/>
                <a:gd name="T10" fmla="*/ 133 w 134"/>
                <a:gd name="T11" fmla="*/ 54 h 446"/>
                <a:gd name="T12" fmla="*/ 134 w 134"/>
                <a:gd name="T13" fmla="*/ 5 h 446"/>
                <a:gd name="T14" fmla="*/ 115 w 134"/>
                <a:gd name="T1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446">
                  <a:moveTo>
                    <a:pt x="115" y="0"/>
                  </a:moveTo>
                  <a:lnTo>
                    <a:pt x="115" y="0"/>
                  </a:lnTo>
                  <a:cubicBezTo>
                    <a:pt x="115" y="18"/>
                    <a:pt x="114" y="35"/>
                    <a:pt x="113" y="53"/>
                  </a:cubicBezTo>
                  <a:cubicBezTo>
                    <a:pt x="104" y="192"/>
                    <a:pt x="64" y="323"/>
                    <a:pt x="0" y="439"/>
                  </a:cubicBezTo>
                  <a:cubicBezTo>
                    <a:pt x="6" y="441"/>
                    <a:pt x="12" y="444"/>
                    <a:pt x="18" y="446"/>
                  </a:cubicBezTo>
                  <a:cubicBezTo>
                    <a:pt x="83" y="329"/>
                    <a:pt x="124" y="196"/>
                    <a:pt x="133" y="54"/>
                  </a:cubicBezTo>
                  <a:cubicBezTo>
                    <a:pt x="134" y="38"/>
                    <a:pt x="134" y="22"/>
                    <a:pt x="134" y="5"/>
                  </a:cubicBezTo>
                  <a:cubicBezTo>
                    <a:pt x="128" y="4"/>
                    <a:pt x="121" y="3"/>
                    <a:pt x="11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D5DD379-07DB-4F91-9D58-8C7EEAF96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269" y="2597103"/>
              <a:ext cx="430875" cy="130291"/>
            </a:xfrm>
            <a:custGeom>
              <a:avLst/>
              <a:gdLst>
                <a:gd name="T0" fmla="*/ 469 w 469"/>
                <a:gd name="T1" fmla="*/ 0 h 142"/>
                <a:gd name="T2" fmla="*/ 469 w 469"/>
                <a:gd name="T3" fmla="*/ 0 h 142"/>
                <a:gd name="T4" fmla="*/ 409 w 469"/>
                <a:gd name="T5" fmla="*/ 1 h 142"/>
                <a:gd name="T6" fmla="*/ 0 w 469"/>
                <a:gd name="T7" fmla="*/ 126 h 142"/>
                <a:gd name="T8" fmla="*/ 10 w 469"/>
                <a:gd name="T9" fmla="*/ 142 h 142"/>
                <a:gd name="T10" fmla="*/ 410 w 469"/>
                <a:gd name="T11" fmla="*/ 21 h 142"/>
                <a:gd name="T12" fmla="*/ 466 w 469"/>
                <a:gd name="T13" fmla="*/ 19 h 142"/>
                <a:gd name="T14" fmla="*/ 469 w 469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9" h="142">
                  <a:moveTo>
                    <a:pt x="469" y="0"/>
                  </a:moveTo>
                  <a:lnTo>
                    <a:pt x="469" y="0"/>
                  </a:lnTo>
                  <a:cubicBezTo>
                    <a:pt x="449" y="0"/>
                    <a:pt x="429" y="0"/>
                    <a:pt x="409" y="1"/>
                  </a:cubicBezTo>
                  <a:cubicBezTo>
                    <a:pt x="261" y="11"/>
                    <a:pt x="122" y="55"/>
                    <a:pt x="0" y="126"/>
                  </a:cubicBezTo>
                  <a:cubicBezTo>
                    <a:pt x="3" y="131"/>
                    <a:pt x="6" y="137"/>
                    <a:pt x="10" y="142"/>
                  </a:cubicBezTo>
                  <a:cubicBezTo>
                    <a:pt x="129" y="73"/>
                    <a:pt x="265" y="30"/>
                    <a:pt x="410" y="21"/>
                  </a:cubicBezTo>
                  <a:cubicBezTo>
                    <a:pt x="429" y="20"/>
                    <a:pt x="448" y="19"/>
                    <a:pt x="466" y="19"/>
                  </a:cubicBezTo>
                  <a:cubicBezTo>
                    <a:pt x="467" y="13"/>
                    <a:pt x="468" y="6"/>
                    <a:pt x="469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3EFA1D4-5A6B-4A90-9E15-F19704F6E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859" y="2597103"/>
              <a:ext cx="433161" cy="133719"/>
            </a:xfrm>
            <a:custGeom>
              <a:avLst/>
              <a:gdLst>
                <a:gd name="T0" fmla="*/ 3 w 471"/>
                <a:gd name="T1" fmla="*/ 0 h 146"/>
                <a:gd name="T2" fmla="*/ 3 w 471"/>
                <a:gd name="T3" fmla="*/ 0 h 146"/>
                <a:gd name="T4" fmla="*/ 0 w 471"/>
                <a:gd name="T5" fmla="*/ 19 h 146"/>
                <a:gd name="T6" fmla="*/ 461 w 471"/>
                <a:gd name="T7" fmla="*/ 146 h 146"/>
                <a:gd name="T8" fmla="*/ 471 w 471"/>
                <a:gd name="T9" fmla="*/ 130 h 146"/>
                <a:gd name="T10" fmla="*/ 3 w 471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" h="146">
                  <a:moveTo>
                    <a:pt x="3" y="0"/>
                  </a:moveTo>
                  <a:lnTo>
                    <a:pt x="3" y="0"/>
                  </a:lnTo>
                  <a:cubicBezTo>
                    <a:pt x="2" y="6"/>
                    <a:pt x="1" y="13"/>
                    <a:pt x="0" y="19"/>
                  </a:cubicBezTo>
                  <a:cubicBezTo>
                    <a:pt x="163" y="21"/>
                    <a:pt x="322" y="65"/>
                    <a:pt x="461" y="146"/>
                  </a:cubicBezTo>
                  <a:cubicBezTo>
                    <a:pt x="464" y="141"/>
                    <a:pt x="468" y="135"/>
                    <a:pt x="471" y="130"/>
                  </a:cubicBezTo>
                  <a:cubicBezTo>
                    <a:pt x="330" y="47"/>
                    <a:pt x="169" y="1"/>
                    <a:pt x="3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B6E9232-DDAE-4FF2-A7AF-316B8BA56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404" y="2822256"/>
              <a:ext cx="1277767" cy="1276624"/>
            </a:xfrm>
            <a:custGeom>
              <a:avLst/>
              <a:gdLst>
                <a:gd name="T0" fmla="*/ 1392 w 1392"/>
                <a:gd name="T1" fmla="*/ 696 h 1392"/>
                <a:gd name="T2" fmla="*/ 1392 w 1392"/>
                <a:gd name="T3" fmla="*/ 696 h 1392"/>
                <a:gd name="T4" fmla="*/ 696 w 1392"/>
                <a:gd name="T5" fmla="*/ 1392 h 1392"/>
                <a:gd name="T6" fmla="*/ 0 w 1392"/>
                <a:gd name="T7" fmla="*/ 696 h 1392"/>
                <a:gd name="T8" fmla="*/ 696 w 1392"/>
                <a:gd name="T9" fmla="*/ 0 h 1392"/>
                <a:gd name="T10" fmla="*/ 1392 w 1392"/>
                <a:gd name="T11" fmla="*/ 696 h 1392"/>
                <a:gd name="T12" fmla="*/ 1392 w 1392"/>
                <a:gd name="T13" fmla="*/ 696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1392">
                  <a:moveTo>
                    <a:pt x="1392" y="696"/>
                  </a:moveTo>
                  <a:lnTo>
                    <a:pt x="1392" y="696"/>
                  </a:lnTo>
                  <a:cubicBezTo>
                    <a:pt x="1392" y="1080"/>
                    <a:pt x="1080" y="1392"/>
                    <a:pt x="696" y="1392"/>
                  </a:cubicBezTo>
                  <a:cubicBezTo>
                    <a:pt x="311" y="1392"/>
                    <a:pt x="0" y="1080"/>
                    <a:pt x="0" y="696"/>
                  </a:cubicBezTo>
                  <a:cubicBezTo>
                    <a:pt x="0" y="311"/>
                    <a:pt x="311" y="0"/>
                    <a:pt x="696" y="0"/>
                  </a:cubicBezTo>
                  <a:cubicBezTo>
                    <a:pt x="1080" y="0"/>
                    <a:pt x="1392" y="311"/>
                    <a:pt x="1392" y="696"/>
                  </a:cubicBezTo>
                  <a:lnTo>
                    <a:pt x="1392" y="696"/>
                  </a:lnTo>
                  <a:close/>
                </a:path>
              </a:pathLst>
            </a:custGeom>
            <a:noFill/>
            <a:ln w="152400" cap="flat">
              <a:solidFill>
                <a:srgbClr val="0073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BE9C3C3-7446-4A06-9DA0-1F861593A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209" y="3070266"/>
              <a:ext cx="780604" cy="770318"/>
            </a:xfrm>
            <a:custGeom>
              <a:avLst/>
              <a:gdLst>
                <a:gd name="T0" fmla="*/ 816 w 850"/>
                <a:gd name="T1" fmla="*/ 460 h 840"/>
                <a:gd name="T2" fmla="*/ 816 w 850"/>
                <a:gd name="T3" fmla="*/ 460 h 840"/>
                <a:gd name="T4" fmla="*/ 461 w 850"/>
                <a:gd name="T5" fmla="*/ 815 h 840"/>
                <a:gd name="T6" fmla="*/ 148 w 850"/>
                <a:gd name="T7" fmla="*/ 702 h 840"/>
                <a:gd name="T8" fmla="*/ 35 w 850"/>
                <a:gd name="T9" fmla="*/ 389 h 840"/>
                <a:gd name="T10" fmla="*/ 389 w 850"/>
                <a:gd name="T11" fmla="*/ 34 h 840"/>
                <a:gd name="T12" fmla="*/ 425 w 850"/>
                <a:gd name="T13" fmla="*/ 33 h 840"/>
                <a:gd name="T14" fmla="*/ 702 w 850"/>
                <a:gd name="T15" fmla="*/ 147 h 840"/>
                <a:gd name="T16" fmla="*/ 816 w 850"/>
                <a:gd name="T17" fmla="*/ 460 h 840"/>
                <a:gd name="T18" fmla="*/ 839 w 850"/>
                <a:gd name="T19" fmla="*/ 387 h 840"/>
                <a:gd name="T20" fmla="*/ 839 w 850"/>
                <a:gd name="T21" fmla="*/ 387 h 840"/>
                <a:gd name="T22" fmla="*/ 463 w 850"/>
                <a:gd name="T23" fmla="*/ 11 h 840"/>
                <a:gd name="T24" fmla="*/ 131 w 850"/>
                <a:gd name="T25" fmla="*/ 131 h 840"/>
                <a:gd name="T26" fmla="*/ 11 w 850"/>
                <a:gd name="T27" fmla="*/ 463 h 840"/>
                <a:gd name="T28" fmla="*/ 387 w 850"/>
                <a:gd name="T29" fmla="*/ 839 h 840"/>
                <a:gd name="T30" fmla="*/ 425 w 850"/>
                <a:gd name="T31" fmla="*/ 840 h 840"/>
                <a:gd name="T32" fmla="*/ 719 w 850"/>
                <a:gd name="T33" fmla="*/ 718 h 840"/>
                <a:gd name="T34" fmla="*/ 839 w 850"/>
                <a:gd name="T35" fmla="*/ 387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0" h="840">
                  <a:moveTo>
                    <a:pt x="816" y="460"/>
                  </a:moveTo>
                  <a:lnTo>
                    <a:pt x="816" y="460"/>
                  </a:lnTo>
                  <a:cubicBezTo>
                    <a:pt x="799" y="649"/>
                    <a:pt x="650" y="798"/>
                    <a:pt x="461" y="815"/>
                  </a:cubicBezTo>
                  <a:cubicBezTo>
                    <a:pt x="344" y="826"/>
                    <a:pt x="230" y="784"/>
                    <a:pt x="148" y="702"/>
                  </a:cubicBezTo>
                  <a:cubicBezTo>
                    <a:pt x="65" y="619"/>
                    <a:pt x="24" y="505"/>
                    <a:pt x="35" y="389"/>
                  </a:cubicBezTo>
                  <a:cubicBezTo>
                    <a:pt x="51" y="200"/>
                    <a:pt x="201" y="51"/>
                    <a:pt x="389" y="34"/>
                  </a:cubicBezTo>
                  <a:cubicBezTo>
                    <a:pt x="401" y="33"/>
                    <a:pt x="413" y="33"/>
                    <a:pt x="425" y="33"/>
                  </a:cubicBezTo>
                  <a:cubicBezTo>
                    <a:pt x="529" y="33"/>
                    <a:pt x="628" y="73"/>
                    <a:pt x="702" y="147"/>
                  </a:cubicBezTo>
                  <a:cubicBezTo>
                    <a:pt x="785" y="230"/>
                    <a:pt x="826" y="344"/>
                    <a:pt x="816" y="460"/>
                  </a:cubicBezTo>
                  <a:close/>
                  <a:moveTo>
                    <a:pt x="839" y="387"/>
                  </a:moveTo>
                  <a:lnTo>
                    <a:pt x="839" y="387"/>
                  </a:lnTo>
                  <a:cubicBezTo>
                    <a:pt x="821" y="187"/>
                    <a:pt x="663" y="28"/>
                    <a:pt x="463" y="11"/>
                  </a:cubicBezTo>
                  <a:cubicBezTo>
                    <a:pt x="340" y="0"/>
                    <a:pt x="219" y="43"/>
                    <a:pt x="131" y="131"/>
                  </a:cubicBezTo>
                  <a:cubicBezTo>
                    <a:pt x="44" y="218"/>
                    <a:pt x="0" y="339"/>
                    <a:pt x="11" y="463"/>
                  </a:cubicBezTo>
                  <a:cubicBezTo>
                    <a:pt x="29" y="663"/>
                    <a:pt x="187" y="821"/>
                    <a:pt x="387" y="839"/>
                  </a:cubicBezTo>
                  <a:cubicBezTo>
                    <a:pt x="400" y="840"/>
                    <a:pt x="412" y="840"/>
                    <a:pt x="425" y="840"/>
                  </a:cubicBezTo>
                  <a:cubicBezTo>
                    <a:pt x="535" y="840"/>
                    <a:pt x="640" y="797"/>
                    <a:pt x="719" y="718"/>
                  </a:cubicBezTo>
                  <a:cubicBezTo>
                    <a:pt x="806" y="631"/>
                    <a:pt x="850" y="510"/>
                    <a:pt x="839" y="387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7820550-A7DC-42B0-8B1F-CF2178AE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927" y="3153698"/>
              <a:ext cx="612597" cy="611454"/>
            </a:xfrm>
            <a:custGeom>
              <a:avLst/>
              <a:gdLst>
                <a:gd name="T0" fmla="*/ 354 w 667"/>
                <a:gd name="T1" fmla="*/ 655 h 667"/>
                <a:gd name="T2" fmla="*/ 354 w 667"/>
                <a:gd name="T3" fmla="*/ 655 h 667"/>
                <a:gd name="T4" fmla="*/ 12 w 667"/>
                <a:gd name="T5" fmla="*/ 313 h 667"/>
                <a:gd name="T6" fmla="*/ 312 w 667"/>
                <a:gd name="T7" fmla="*/ 13 h 667"/>
                <a:gd name="T8" fmla="*/ 654 w 667"/>
                <a:gd name="T9" fmla="*/ 355 h 667"/>
                <a:gd name="T10" fmla="*/ 354 w 667"/>
                <a:gd name="T11" fmla="*/ 655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" h="667">
                  <a:moveTo>
                    <a:pt x="354" y="655"/>
                  </a:moveTo>
                  <a:lnTo>
                    <a:pt x="354" y="655"/>
                  </a:lnTo>
                  <a:cubicBezTo>
                    <a:pt x="160" y="667"/>
                    <a:pt x="0" y="507"/>
                    <a:pt x="12" y="313"/>
                  </a:cubicBezTo>
                  <a:cubicBezTo>
                    <a:pt x="22" y="153"/>
                    <a:pt x="152" y="23"/>
                    <a:pt x="312" y="13"/>
                  </a:cubicBezTo>
                  <a:cubicBezTo>
                    <a:pt x="507" y="0"/>
                    <a:pt x="667" y="160"/>
                    <a:pt x="654" y="355"/>
                  </a:cubicBezTo>
                  <a:cubicBezTo>
                    <a:pt x="644" y="515"/>
                    <a:pt x="514" y="645"/>
                    <a:pt x="354" y="655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F385E01-CE23-4A18-9491-330AAF82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181" y="3450853"/>
              <a:ext cx="706315" cy="17143"/>
            </a:xfrm>
            <a:custGeom>
              <a:avLst/>
              <a:gdLst>
                <a:gd name="T0" fmla="*/ 769 w 769"/>
                <a:gd name="T1" fmla="*/ 19 h 19"/>
                <a:gd name="T2" fmla="*/ 769 w 769"/>
                <a:gd name="T3" fmla="*/ 19 h 19"/>
                <a:gd name="T4" fmla="*/ 0 w 769"/>
                <a:gd name="T5" fmla="*/ 19 h 19"/>
                <a:gd name="T6" fmla="*/ 0 w 769"/>
                <a:gd name="T7" fmla="*/ 0 h 19"/>
                <a:gd name="T8" fmla="*/ 769 w 769"/>
                <a:gd name="T9" fmla="*/ 0 h 19"/>
                <a:gd name="T10" fmla="*/ 769 w 769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19">
                  <a:moveTo>
                    <a:pt x="769" y="19"/>
                  </a:moveTo>
                  <a:lnTo>
                    <a:pt x="76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769" y="0"/>
                  </a:lnTo>
                  <a:lnTo>
                    <a:pt x="769" y="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059DBEAB-506A-471B-891C-A31674D89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626" y="2070225"/>
              <a:ext cx="800033" cy="848035"/>
            </a:xfrm>
            <a:custGeom>
              <a:avLst/>
              <a:gdLst>
                <a:gd name="T0" fmla="*/ 792 w 872"/>
                <a:gd name="T1" fmla="*/ 298 h 924"/>
                <a:gd name="T2" fmla="*/ 792 w 872"/>
                <a:gd name="T3" fmla="*/ 298 h 924"/>
                <a:gd name="T4" fmla="*/ 662 w 872"/>
                <a:gd name="T5" fmla="*/ 782 h 924"/>
                <a:gd name="T6" fmla="*/ 335 w 872"/>
                <a:gd name="T7" fmla="*/ 841 h 924"/>
                <a:gd name="T8" fmla="*/ 80 w 872"/>
                <a:gd name="T9" fmla="*/ 626 h 924"/>
                <a:gd name="T10" fmla="*/ 210 w 872"/>
                <a:gd name="T11" fmla="*/ 142 h 924"/>
                <a:gd name="T12" fmla="*/ 240 w 872"/>
                <a:gd name="T13" fmla="*/ 123 h 924"/>
                <a:gd name="T14" fmla="*/ 537 w 872"/>
                <a:gd name="T15" fmla="*/ 83 h 924"/>
                <a:gd name="T16" fmla="*/ 792 w 872"/>
                <a:gd name="T17" fmla="*/ 298 h 924"/>
                <a:gd name="T18" fmla="*/ 776 w 872"/>
                <a:gd name="T19" fmla="*/ 222 h 924"/>
                <a:gd name="T20" fmla="*/ 776 w 872"/>
                <a:gd name="T21" fmla="*/ 222 h 924"/>
                <a:gd name="T22" fmla="*/ 262 w 872"/>
                <a:gd name="T23" fmla="*/ 84 h 924"/>
                <a:gd name="T24" fmla="*/ 35 w 872"/>
                <a:gd name="T25" fmla="*/ 354 h 924"/>
                <a:gd name="T26" fmla="*/ 96 w 872"/>
                <a:gd name="T27" fmla="*/ 702 h 924"/>
                <a:gd name="T28" fmla="*/ 610 w 872"/>
                <a:gd name="T29" fmla="*/ 839 h 924"/>
                <a:gd name="T30" fmla="*/ 643 w 872"/>
                <a:gd name="T31" fmla="*/ 822 h 924"/>
                <a:gd name="T32" fmla="*/ 837 w 872"/>
                <a:gd name="T33" fmla="*/ 569 h 924"/>
                <a:gd name="T34" fmla="*/ 776 w 872"/>
                <a:gd name="T35" fmla="*/ 222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792" y="298"/>
                  </a:moveTo>
                  <a:lnTo>
                    <a:pt x="792" y="298"/>
                  </a:lnTo>
                  <a:cubicBezTo>
                    <a:pt x="872" y="469"/>
                    <a:pt x="817" y="673"/>
                    <a:pt x="662" y="782"/>
                  </a:cubicBezTo>
                  <a:cubicBezTo>
                    <a:pt x="567" y="850"/>
                    <a:pt x="447" y="871"/>
                    <a:pt x="335" y="841"/>
                  </a:cubicBezTo>
                  <a:cubicBezTo>
                    <a:pt x="222" y="810"/>
                    <a:pt x="129" y="732"/>
                    <a:pt x="80" y="626"/>
                  </a:cubicBezTo>
                  <a:cubicBezTo>
                    <a:pt x="0" y="454"/>
                    <a:pt x="55" y="251"/>
                    <a:pt x="210" y="142"/>
                  </a:cubicBezTo>
                  <a:cubicBezTo>
                    <a:pt x="219" y="135"/>
                    <a:pt x="229" y="128"/>
                    <a:pt x="240" y="123"/>
                  </a:cubicBezTo>
                  <a:cubicBezTo>
                    <a:pt x="330" y="71"/>
                    <a:pt x="436" y="56"/>
                    <a:pt x="537" y="83"/>
                  </a:cubicBezTo>
                  <a:cubicBezTo>
                    <a:pt x="650" y="113"/>
                    <a:pt x="743" y="192"/>
                    <a:pt x="792" y="298"/>
                  </a:cubicBezTo>
                  <a:close/>
                  <a:moveTo>
                    <a:pt x="776" y="222"/>
                  </a:moveTo>
                  <a:lnTo>
                    <a:pt x="776" y="222"/>
                  </a:lnTo>
                  <a:cubicBezTo>
                    <a:pt x="660" y="58"/>
                    <a:pt x="444" y="0"/>
                    <a:pt x="262" y="84"/>
                  </a:cubicBezTo>
                  <a:cubicBezTo>
                    <a:pt x="149" y="137"/>
                    <a:pt x="67" y="235"/>
                    <a:pt x="35" y="354"/>
                  </a:cubicBezTo>
                  <a:cubicBezTo>
                    <a:pt x="3" y="474"/>
                    <a:pt x="25" y="600"/>
                    <a:pt x="96" y="702"/>
                  </a:cubicBezTo>
                  <a:cubicBezTo>
                    <a:pt x="212" y="866"/>
                    <a:pt x="428" y="924"/>
                    <a:pt x="610" y="839"/>
                  </a:cubicBezTo>
                  <a:cubicBezTo>
                    <a:pt x="622" y="834"/>
                    <a:pt x="633" y="828"/>
                    <a:pt x="643" y="822"/>
                  </a:cubicBezTo>
                  <a:cubicBezTo>
                    <a:pt x="739" y="767"/>
                    <a:pt x="809" y="677"/>
                    <a:pt x="837" y="569"/>
                  </a:cubicBezTo>
                  <a:cubicBezTo>
                    <a:pt x="869" y="450"/>
                    <a:pt x="847" y="323"/>
                    <a:pt x="776" y="222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86DC56-B170-4FD2-8975-E5E10313F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29" y="2152514"/>
              <a:ext cx="660599" cy="689171"/>
            </a:xfrm>
            <a:custGeom>
              <a:avLst/>
              <a:gdLst>
                <a:gd name="T0" fmla="*/ 539 w 720"/>
                <a:gd name="T1" fmla="*/ 643 h 751"/>
                <a:gd name="T2" fmla="*/ 539 w 720"/>
                <a:gd name="T3" fmla="*/ 643 h 751"/>
                <a:gd name="T4" fmla="*/ 72 w 720"/>
                <a:gd name="T5" fmla="*/ 518 h 751"/>
                <a:gd name="T6" fmla="*/ 181 w 720"/>
                <a:gd name="T7" fmla="*/ 108 h 751"/>
                <a:gd name="T8" fmla="*/ 649 w 720"/>
                <a:gd name="T9" fmla="*/ 233 h 751"/>
                <a:gd name="T10" fmla="*/ 539 w 720"/>
                <a:gd name="T11" fmla="*/ 64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539" y="643"/>
                  </a:moveTo>
                  <a:lnTo>
                    <a:pt x="539" y="643"/>
                  </a:lnTo>
                  <a:cubicBezTo>
                    <a:pt x="377" y="751"/>
                    <a:pt x="158" y="692"/>
                    <a:pt x="72" y="518"/>
                  </a:cubicBezTo>
                  <a:cubicBezTo>
                    <a:pt x="0" y="374"/>
                    <a:pt x="48" y="197"/>
                    <a:pt x="181" y="108"/>
                  </a:cubicBezTo>
                  <a:cubicBezTo>
                    <a:pt x="343" y="0"/>
                    <a:pt x="562" y="59"/>
                    <a:pt x="649" y="233"/>
                  </a:cubicBezTo>
                  <a:cubicBezTo>
                    <a:pt x="720" y="377"/>
                    <a:pt x="672" y="554"/>
                    <a:pt x="539" y="643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A86E469-1B75-469A-9847-54E452E63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2672535"/>
              <a:ext cx="619455" cy="368015"/>
            </a:xfrm>
            <a:custGeom>
              <a:avLst/>
              <a:gdLst>
                <a:gd name="T0" fmla="*/ 10 w 675"/>
                <a:gd name="T1" fmla="*/ 401 h 401"/>
                <a:gd name="T2" fmla="*/ 10 w 675"/>
                <a:gd name="T3" fmla="*/ 401 h 401"/>
                <a:gd name="T4" fmla="*/ 0 w 675"/>
                <a:gd name="T5" fmla="*/ 384 h 401"/>
                <a:gd name="T6" fmla="*/ 665 w 675"/>
                <a:gd name="T7" fmla="*/ 0 h 401"/>
                <a:gd name="T8" fmla="*/ 675 w 675"/>
                <a:gd name="T9" fmla="*/ 17 h 401"/>
                <a:gd name="T10" fmla="*/ 10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10" y="401"/>
                  </a:moveTo>
                  <a:lnTo>
                    <a:pt x="10" y="401"/>
                  </a:lnTo>
                  <a:lnTo>
                    <a:pt x="0" y="384"/>
                  </a:lnTo>
                  <a:lnTo>
                    <a:pt x="665" y="0"/>
                  </a:lnTo>
                  <a:lnTo>
                    <a:pt x="675" y="17"/>
                  </a:lnTo>
                  <a:lnTo>
                    <a:pt x="10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E2C2D38-82EF-4E91-9522-BB473F0C1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3026" y="1362768"/>
              <a:ext cx="801176" cy="848035"/>
            </a:xfrm>
            <a:custGeom>
              <a:avLst/>
              <a:gdLst>
                <a:gd name="T0" fmla="*/ 663 w 872"/>
                <a:gd name="T1" fmla="*/ 142 h 924"/>
                <a:gd name="T2" fmla="*/ 663 w 872"/>
                <a:gd name="T3" fmla="*/ 142 h 924"/>
                <a:gd name="T4" fmla="*/ 793 w 872"/>
                <a:gd name="T5" fmla="*/ 627 h 924"/>
                <a:gd name="T6" fmla="*/ 538 w 872"/>
                <a:gd name="T7" fmla="*/ 841 h 924"/>
                <a:gd name="T8" fmla="*/ 210 w 872"/>
                <a:gd name="T9" fmla="*/ 783 h 924"/>
                <a:gd name="T10" fmla="*/ 80 w 872"/>
                <a:gd name="T11" fmla="*/ 298 h 924"/>
                <a:gd name="T12" fmla="*/ 97 w 872"/>
                <a:gd name="T13" fmla="*/ 267 h 924"/>
                <a:gd name="T14" fmla="*/ 335 w 872"/>
                <a:gd name="T15" fmla="*/ 84 h 924"/>
                <a:gd name="T16" fmla="*/ 663 w 872"/>
                <a:gd name="T17" fmla="*/ 142 h 924"/>
                <a:gd name="T18" fmla="*/ 611 w 872"/>
                <a:gd name="T19" fmla="*/ 85 h 924"/>
                <a:gd name="T20" fmla="*/ 611 w 872"/>
                <a:gd name="T21" fmla="*/ 85 h 924"/>
                <a:gd name="T22" fmla="*/ 97 w 872"/>
                <a:gd name="T23" fmla="*/ 222 h 924"/>
                <a:gd name="T24" fmla="*/ 35 w 872"/>
                <a:gd name="T25" fmla="*/ 570 h 924"/>
                <a:gd name="T26" fmla="*/ 262 w 872"/>
                <a:gd name="T27" fmla="*/ 840 h 924"/>
                <a:gd name="T28" fmla="*/ 776 w 872"/>
                <a:gd name="T29" fmla="*/ 702 h 924"/>
                <a:gd name="T30" fmla="*/ 796 w 872"/>
                <a:gd name="T31" fmla="*/ 671 h 924"/>
                <a:gd name="T32" fmla="*/ 838 w 872"/>
                <a:gd name="T33" fmla="*/ 355 h 924"/>
                <a:gd name="T34" fmla="*/ 611 w 872"/>
                <a:gd name="T35" fmla="*/ 8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663" y="142"/>
                  </a:moveTo>
                  <a:lnTo>
                    <a:pt x="663" y="142"/>
                  </a:lnTo>
                  <a:cubicBezTo>
                    <a:pt x="818" y="251"/>
                    <a:pt x="872" y="455"/>
                    <a:pt x="793" y="627"/>
                  </a:cubicBezTo>
                  <a:cubicBezTo>
                    <a:pt x="743" y="733"/>
                    <a:pt x="650" y="811"/>
                    <a:pt x="538" y="841"/>
                  </a:cubicBezTo>
                  <a:cubicBezTo>
                    <a:pt x="425" y="871"/>
                    <a:pt x="306" y="850"/>
                    <a:pt x="210" y="783"/>
                  </a:cubicBezTo>
                  <a:cubicBezTo>
                    <a:pt x="55" y="674"/>
                    <a:pt x="0" y="470"/>
                    <a:pt x="80" y="298"/>
                  </a:cubicBezTo>
                  <a:cubicBezTo>
                    <a:pt x="85" y="287"/>
                    <a:pt x="91" y="277"/>
                    <a:pt x="97" y="267"/>
                  </a:cubicBezTo>
                  <a:cubicBezTo>
                    <a:pt x="148" y="177"/>
                    <a:pt x="234" y="111"/>
                    <a:pt x="335" y="84"/>
                  </a:cubicBezTo>
                  <a:cubicBezTo>
                    <a:pt x="448" y="53"/>
                    <a:pt x="567" y="75"/>
                    <a:pt x="663" y="142"/>
                  </a:cubicBezTo>
                  <a:close/>
                  <a:moveTo>
                    <a:pt x="611" y="85"/>
                  </a:moveTo>
                  <a:lnTo>
                    <a:pt x="611" y="85"/>
                  </a:lnTo>
                  <a:cubicBezTo>
                    <a:pt x="428" y="0"/>
                    <a:pt x="212" y="58"/>
                    <a:pt x="97" y="222"/>
                  </a:cubicBezTo>
                  <a:cubicBezTo>
                    <a:pt x="26" y="324"/>
                    <a:pt x="3" y="450"/>
                    <a:pt x="35" y="570"/>
                  </a:cubicBezTo>
                  <a:cubicBezTo>
                    <a:pt x="67" y="689"/>
                    <a:pt x="150" y="788"/>
                    <a:pt x="262" y="840"/>
                  </a:cubicBezTo>
                  <a:cubicBezTo>
                    <a:pt x="444" y="924"/>
                    <a:pt x="660" y="866"/>
                    <a:pt x="776" y="702"/>
                  </a:cubicBezTo>
                  <a:cubicBezTo>
                    <a:pt x="783" y="692"/>
                    <a:pt x="790" y="681"/>
                    <a:pt x="796" y="671"/>
                  </a:cubicBezTo>
                  <a:cubicBezTo>
                    <a:pt x="851" y="575"/>
                    <a:pt x="866" y="462"/>
                    <a:pt x="838" y="355"/>
                  </a:cubicBezTo>
                  <a:cubicBezTo>
                    <a:pt x="806" y="235"/>
                    <a:pt x="723" y="137"/>
                    <a:pt x="611" y="8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CA4ADF02-041A-4038-8DB5-F8A58EE9A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457" y="1448485"/>
              <a:ext cx="660599" cy="689171"/>
            </a:xfrm>
            <a:custGeom>
              <a:avLst/>
              <a:gdLst>
                <a:gd name="T0" fmla="*/ 648 w 720"/>
                <a:gd name="T1" fmla="*/ 518 h 751"/>
                <a:gd name="T2" fmla="*/ 648 w 720"/>
                <a:gd name="T3" fmla="*/ 518 h 751"/>
                <a:gd name="T4" fmla="*/ 181 w 720"/>
                <a:gd name="T5" fmla="*/ 643 h 751"/>
                <a:gd name="T6" fmla="*/ 71 w 720"/>
                <a:gd name="T7" fmla="*/ 233 h 751"/>
                <a:gd name="T8" fmla="*/ 539 w 720"/>
                <a:gd name="T9" fmla="*/ 108 h 751"/>
                <a:gd name="T10" fmla="*/ 648 w 720"/>
                <a:gd name="T11" fmla="*/ 51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648" y="518"/>
                  </a:moveTo>
                  <a:lnTo>
                    <a:pt x="648" y="518"/>
                  </a:lnTo>
                  <a:cubicBezTo>
                    <a:pt x="562" y="692"/>
                    <a:pt x="343" y="751"/>
                    <a:pt x="181" y="643"/>
                  </a:cubicBezTo>
                  <a:cubicBezTo>
                    <a:pt x="48" y="554"/>
                    <a:pt x="0" y="376"/>
                    <a:pt x="71" y="233"/>
                  </a:cubicBezTo>
                  <a:cubicBezTo>
                    <a:pt x="158" y="58"/>
                    <a:pt x="377" y="0"/>
                    <a:pt x="539" y="108"/>
                  </a:cubicBezTo>
                  <a:cubicBezTo>
                    <a:pt x="672" y="196"/>
                    <a:pt x="720" y="374"/>
                    <a:pt x="648" y="51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EBA1121-25ED-482A-B36F-640AF058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2105655"/>
              <a:ext cx="369158" cy="618311"/>
            </a:xfrm>
            <a:custGeom>
              <a:avLst/>
              <a:gdLst>
                <a:gd name="T0" fmla="*/ 17 w 401"/>
                <a:gd name="T1" fmla="*/ 675 h 675"/>
                <a:gd name="T2" fmla="*/ 17 w 401"/>
                <a:gd name="T3" fmla="*/ 675 h 675"/>
                <a:gd name="T4" fmla="*/ 0 w 401"/>
                <a:gd name="T5" fmla="*/ 665 h 675"/>
                <a:gd name="T6" fmla="*/ 384 w 401"/>
                <a:gd name="T7" fmla="*/ 0 h 675"/>
                <a:gd name="T8" fmla="*/ 401 w 401"/>
                <a:gd name="T9" fmla="*/ 9 h 675"/>
                <a:gd name="T10" fmla="*/ 17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17" y="675"/>
                  </a:moveTo>
                  <a:lnTo>
                    <a:pt x="17" y="675"/>
                  </a:lnTo>
                  <a:lnTo>
                    <a:pt x="0" y="665"/>
                  </a:lnTo>
                  <a:lnTo>
                    <a:pt x="384" y="0"/>
                  </a:lnTo>
                  <a:lnTo>
                    <a:pt x="401" y="9"/>
                  </a:lnTo>
                  <a:lnTo>
                    <a:pt x="17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6C8C000-63BE-49DD-88A6-CA61690BB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9025" y="4732048"/>
              <a:ext cx="849178" cy="800032"/>
            </a:xfrm>
            <a:custGeom>
              <a:avLst/>
              <a:gdLst>
                <a:gd name="T0" fmla="*/ 627 w 924"/>
                <a:gd name="T1" fmla="*/ 792 h 872"/>
                <a:gd name="T2" fmla="*/ 627 w 924"/>
                <a:gd name="T3" fmla="*/ 792 h 872"/>
                <a:gd name="T4" fmla="*/ 142 w 924"/>
                <a:gd name="T5" fmla="*/ 662 h 872"/>
                <a:gd name="T6" fmla="*/ 84 w 924"/>
                <a:gd name="T7" fmla="*/ 335 h 872"/>
                <a:gd name="T8" fmla="*/ 298 w 924"/>
                <a:gd name="T9" fmla="*/ 80 h 872"/>
                <a:gd name="T10" fmla="*/ 783 w 924"/>
                <a:gd name="T11" fmla="*/ 210 h 872"/>
                <a:gd name="T12" fmla="*/ 802 w 924"/>
                <a:gd name="T13" fmla="*/ 240 h 872"/>
                <a:gd name="T14" fmla="*/ 841 w 924"/>
                <a:gd name="T15" fmla="*/ 537 h 872"/>
                <a:gd name="T16" fmla="*/ 627 w 924"/>
                <a:gd name="T17" fmla="*/ 792 h 872"/>
                <a:gd name="T18" fmla="*/ 702 w 924"/>
                <a:gd name="T19" fmla="*/ 776 h 872"/>
                <a:gd name="T20" fmla="*/ 702 w 924"/>
                <a:gd name="T21" fmla="*/ 776 h 872"/>
                <a:gd name="T22" fmla="*/ 840 w 924"/>
                <a:gd name="T23" fmla="*/ 262 h 872"/>
                <a:gd name="T24" fmla="*/ 570 w 924"/>
                <a:gd name="T25" fmla="*/ 35 h 872"/>
                <a:gd name="T26" fmla="*/ 223 w 924"/>
                <a:gd name="T27" fmla="*/ 96 h 872"/>
                <a:gd name="T28" fmla="*/ 85 w 924"/>
                <a:gd name="T29" fmla="*/ 610 h 872"/>
                <a:gd name="T30" fmla="*/ 102 w 924"/>
                <a:gd name="T31" fmla="*/ 643 h 872"/>
                <a:gd name="T32" fmla="*/ 355 w 924"/>
                <a:gd name="T33" fmla="*/ 837 h 872"/>
                <a:gd name="T34" fmla="*/ 702 w 924"/>
                <a:gd name="T35" fmla="*/ 77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627" y="792"/>
                  </a:moveTo>
                  <a:lnTo>
                    <a:pt x="627" y="792"/>
                  </a:lnTo>
                  <a:cubicBezTo>
                    <a:pt x="455" y="872"/>
                    <a:pt x="251" y="817"/>
                    <a:pt x="142" y="662"/>
                  </a:cubicBezTo>
                  <a:cubicBezTo>
                    <a:pt x="75" y="567"/>
                    <a:pt x="54" y="447"/>
                    <a:pt x="84" y="335"/>
                  </a:cubicBezTo>
                  <a:cubicBezTo>
                    <a:pt x="114" y="222"/>
                    <a:pt x="192" y="129"/>
                    <a:pt x="298" y="80"/>
                  </a:cubicBezTo>
                  <a:cubicBezTo>
                    <a:pt x="470" y="0"/>
                    <a:pt x="674" y="55"/>
                    <a:pt x="783" y="210"/>
                  </a:cubicBezTo>
                  <a:cubicBezTo>
                    <a:pt x="789" y="219"/>
                    <a:pt x="796" y="229"/>
                    <a:pt x="802" y="240"/>
                  </a:cubicBezTo>
                  <a:cubicBezTo>
                    <a:pt x="854" y="330"/>
                    <a:pt x="868" y="436"/>
                    <a:pt x="841" y="537"/>
                  </a:cubicBezTo>
                  <a:cubicBezTo>
                    <a:pt x="811" y="650"/>
                    <a:pt x="733" y="743"/>
                    <a:pt x="627" y="792"/>
                  </a:cubicBezTo>
                  <a:close/>
                  <a:moveTo>
                    <a:pt x="702" y="776"/>
                  </a:moveTo>
                  <a:lnTo>
                    <a:pt x="702" y="776"/>
                  </a:lnTo>
                  <a:cubicBezTo>
                    <a:pt x="867" y="660"/>
                    <a:pt x="924" y="444"/>
                    <a:pt x="840" y="262"/>
                  </a:cubicBezTo>
                  <a:cubicBezTo>
                    <a:pt x="788" y="149"/>
                    <a:pt x="689" y="67"/>
                    <a:pt x="570" y="35"/>
                  </a:cubicBezTo>
                  <a:cubicBezTo>
                    <a:pt x="451" y="3"/>
                    <a:pt x="324" y="25"/>
                    <a:pt x="223" y="96"/>
                  </a:cubicBezTo>
                  <a:cubicBezTo>
                    <a:pt x="58" y="212"/>
                    <a:pt x="0" y="428"/>
                    <a:pt x="85" y="610"/>
                  </a:cubicBezTo>
                  <a:cubicBezTo>
                    <a:pt x="90" y="622"/>
                    <a:pt x="96" y="633"/>
                    <a:pt x="102" y="643"/>
                  </a:cubicBezTo>
                  <a:cubicBezTo>
                    <a:pt x="157" y="739"/>
                    <a:pt x="248" y="809"/>
                    <a:pt x="355" y="837"/>
                  </a:cubicBezTo>
                  <a:cubicBezTo>
                    <a:pt x="474" y="869"/>
                    <a:pt x="601" y="847"/>
                    <a:pt x="702" y="77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BBA2278-1AAE-47BE-B43B-8DA602EE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742" y="4797194"/>
              <a:ext cx="688028" cy="659456"/>
            </a:xfrm>
            <a:custGeom>
              <a:avLst/>
              <a:gdLst>
                <a:gd name="T0" fmla="*/ 107 w 750"/>
                <a:gd name="T1" fmla="*/ 539 h 720"/>
                <a:gd name="T2" fmla="*/ 107 w 750"/>
                <a:gd name="T3" fmla="*/ 539 h 720"/>
                <a:gd name="T4" fmla="*/ 232 w 750"/>
                <a:gd name="T5" fmla="*/ 72 h 720"/>
                <a:gd name="T6" fmla="*/ 643 w 750"/>
                <a:gd name="T7" fmla="*/ 181 h 720"/>
                <a:gd name="T8" fmla="*/ 517 w 750"/>
                <a:gd name="T9" fmla="*/ 649 h 720"/>
                <a:gd name="T10" fmla="*/ 107 w 750"/>
                <a:gd name="T11" fmla="*/ 53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107" y="539"/>
                  </a:moveTo>
                  <a:lnTo>
                    <a:pt x="107" y="539"/>
                  </a:lnTo>
                  <a:cubicBezTo>
                    <a:pt x="0" y="377"/>
                    <a:pt x="58" y="158"/>
                    <a:pt x="232" y="72"/>
                  </a:cubicBezTo>
                  <a:cubicBezTo>
                    <a:pt x="376" y="0"/>
                    <a:pt x="554" y="48"/>
                    <a:pt x="643" y="181"/>
                  </a:cubicBezTo>
                  <a:cubicBezTo>
                    <a:pt x="750" y="343"/>
                    <a:pt x="692" y="562"/>
                    <a:pt x="517" y="649"/>
                  </a:cubicBezTo>
                  <a:cubicBezTo>
                    <a:pt x="374" y="720"/>
                    <a:pt x="196" y="672"/>
                    <a:pt x="107" y="539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C090FAE3-03E9-4A92-BEC1-D77B6617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4196026"/>
              <a:ext cx="369158" cy="619454"/>
            </a:xfrm>
            <a:custGeom>
              <a:avLst/>
              <a:gdLst>
                <a:gd name="T0" fmla="*/ 384 w 401"/>
                <a:gd name="T1" fmla="*/ 675 h 675"/>
                <a:gd name="T2" fmla="*/ 384 w 401"/>
                <a:gd name="T3" fmla="*/ 675 h 675"/>
                <a:gd name="T4" fmla="*/ 0 w 401"/>
                <a:gd name="T5" fmla="*/ 10 h 675"/>
                <a:gd name="T6" fmla="*/ 17 w 401"/>
                <a:gd name="T7" fmla="*/ 0 h 675"/>
                <a:gd name="T8" fmla="*/ 401 w 401"/>
                <a:gd name="T9" fmla="*/ 665 h 675"/>
                <a:gd name="T10" fmla="*/ 384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384" y="675"/>
                  </a:moveTo>
                  <a:lnTo>
                    <a:pt x="384" y="675"/>
                  </a:lnTo>
                  <a:lnTo>
                    <a:pt x="0" y="10"/>
                  </a:lnTo>
                  <a:lnTo>
                    <a:pt x="17" y="0"/>
                  </a:lnTo>
                  <a:lnTo>
                    <a:pt x="401" y="665"/>
                  </a:lnTo>
                  <a:lnTo>
                    <a:pt x="384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E9316D26-DCA1-4CFB-A51F-364020224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3965159"/>
              <a:ext cx="320013" cy="320013"/>
            </a:xfrm>
            <a:custGeom>
              <a:avLst/>
              <a:gdLst>
                <a:gd name="T0" fmla="*/ 306 w 348"/>
                <a:gd name="T1" fmla="*/ 0 h 348"/>
                <a:gd name="T2" fmla="*/ 306 w 348"/>
                <a:gd name="T3" fmla="*/ 0 h 348"/>
                <a:gd name="T4" fmla="*/ 0 w 348"/>
                <a:gd name="T5" fmla="*/ 306 h 348"/>
                <a:gd name="T6" fmla="*/ 25 w 348"/>
                <a:gd name="T7" fmla="*/ 348 h 348"/>
                <a:gd name="T8" fmla="*/ 348 w 348"/>
                <a:gd name="T9" fmla="*/ 25 h 348"/>
                <a:gd name="T10" fmla="*/ 306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306" y="0"/>
                  </a:moveTo>
                  <a:lnTo>
                    <a:pt x="306" y="0"/>
                  </a:lnTo>
                  <a:cubicBezTo>
                    <a:pt x="227" y="122"/>
                    <a:pt x="122" y="227"/>
                    <a:pt x="0" y="306"/>
                  </a:cubicBezTo>
                  <a:lnTo>
                    <a:pt x="25" y="348"/>
                  </a:lnTo>
                  <a:cubicBezTo>
                    <a:pt x="154" y="265"/>
                    <a:pt x="265" y="154"/>
                    <a:pt x="348" y="25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7929341E-3724-4695-AEE4-0C8736028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504570"/>
              <a:ext cx="148578" cy="405731"/>
            </a:xfrm>
            <a:custGeom>
              <a:avLst/>
              <a:gdLst>
                <a:gd name="T0" fmla="*/ 112 w 161"/>
                <a:gd name="T1" fmla="*/ 0 h 442"/>
                <a:gd name="T2" fmla="*/ 112 w 161"/>
                <a:gd name="T3" fmla="*/ 0 h 442"/>
                <a:gd name="T4" fmla="*/ 0 w 161"/>
                <a:gd name="T5" fmla="*/ 417 h 442"/>
                <a:gd name="T6" fmla="*/ 43 w 161"/>
                <a:gd name="T7" fmla="*/ 442 h 442"/>
                <a:gd name="T8" fmla="*/ 161 w 161"/>
                <a:gd name="T9" fmla="*/ 0 h 442"/>
                <a:gd name="T10" fmla="*/ 112 w 161"/>
                <a:gd name="T1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2">
                  <a:moveTo>
                    <a:pt x="112" y="0"/>
                  </a:moveTo>
                  <a:lnTo>
                    <a:pt x="112" y="0"/>
                  </a:lnTo>
                  <a:cubicBezTo>
                    <a:pt x="105" y="150"/>
                    <a:pt x="65" y="291"/>
                    <a:pt x="0" y="417"/>
                  </a:cubicBezTo>
                  <a:lnTo>
                    <a:pt x="43" y="442"/>
                  </a:lnTo>
                  <a:cubicBezTo>
                    <a:pt x="112" y="308"/>
                    <a:pt x="154" y="159"/>
                    <a:pt x="161" y="0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5CD9DB7-687F-41F0-AE34-826B115E1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626" y="4025734"/>
              <a:ext cx="848035" cy="798889"/>
            </a:xfrm>
            <a:custGeom>
              <a:avLst/>
              <a:gdLst>
                <a:gd name="T0" fmla="*/ 782 w 924"/>
                <a:gd name="T1" fmla="*/ 663 h 872"/>
                <a:gd name="T2" fmla="*/ 782 w 924"/>
                <a:gd name="T3" fmla="*/ 663 h 872"/>
                <a:gd name="T4" fmla="*/ 298 w 924"/>
                <a:gd name="T5" fmla="*/ 792 h 872"/>
                <a:gd name="T6" fmla="*/ 83 w 924"/>
                <a:gd name="T7" fmla="*/ 538 h 872"/>
                <a:gd name="T8" fmla="*/ 142 w 924"/>
                <a:gd name="T9" fmla="*/ 210 h 872"/>
                <a:gd name="T10" fmla="*/ 626 w 924"/>
                <a:gd name="T11" fmla="*/ 80 h 872"/>
                <a:gd name="T12" fmla="*/ 658 w 924"/>
                <a:gd name="T13" fmla="*/ 97 h 872"/>
                <a:gd name="T14" fmla="*/ 841 w 924"/>
                <a:gd name="T15" fmla="*/ 335 h 872"/>
                <a:gd name="T16" fmla="*/ 782 w 924"/>
                <a:gd name="T17" fmla="*/ 663 h 872"/>
                <a:gd name="T18" fmla="*/ 839 w 924"/>
                <a:gd name="T19" fmla="*/ 611 h 872"/>
                <a:gd name="T20" fmla="*/ 839 w 924"/>
                <a:gd name="T21" fmla="*/ 611 h 872"/>
                <a:gd name="T22" fmla="*/ 702 w 924"/>
                <a:gd name="T23" fmla="*/ 97 h 872"/>
                <a:gd name="T24" fmla="*/ 354 w 924"/>
                <a:gd name="T25" fmla="*/ 35 h 872"/>
                <a:gd name="T26" fmla="*/ 85 w 924"/>
                <a:gd name="T27" fmla="*/ 262 h 872"/>
                <a:gd name="T28" fmla="*/ 222 w 924"/>
                <a:gd name="T29" fmla="*/ 776 h 872"/>
                <a:gd name="T30" fmla="*/ 254 w 924"/>
                <a:gd name="T31" fmla="*/ 796 h 872"/>
                <a:gd name="T32" fmla="*/ 570 w 924"/>
                <a:gd name="T33" fmla="*/ 838 h 872"/>
                <a:gd name="T34" fmla="*/ 839 w 924"/>
                <a:gd name="T35" fmla="*/ 611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782" y="663"/>
                  </a:moveTo>
                  <a:lnTo>
                    <a:pt x="782" y="663"/>
                  </a:lnTo>
                  <a:cubicBezTo>
                    <a:pt x="673" y="818"/>
                    <a:pt x="470" y="872"/>
                    <a:pt x="298" y="792"/>
                  </a:cubicBezTo>
                  <a:cubicBezTo>
                    <a:pt x="192" y="743"/>
                    <a:pt x="114" y="650"/>
                    <a:pt x="83" y="538"/>
                  </a:cubicBezTo>
                  <a:cubicBezTo>
                    <a:pt x="53" y="425"/>
                    <a:pt x="74" y="306"/>
                    <a:pt x="142" y="210"/>
                  </a:cubicBezTo>
                  <a:cubicBezTo>
                    <a:pt x="251" y="55"/>
                    <a:pt x="454" y="0"/>
                    <a:pt x="626" y="80"/>
                  </a:cubicBezTo>
                  <a:cubicBezTo>
                    <a:pt x="637" y="85"/>
                    <a:pt x="647" y="91"/>
                    <a:pt x="658" y="97"/>
                  </a:cubicBezTo>
                  <a:cubicBezTo>
                    <a:pt x="748" y="148"/>
                    <a:pt x="813" y="234"/>
                    <a:pt x="841" y="335"/>
                  </a:cubicBezTo>
                  <a:cubicBezTo>
                    <a:pt x="871" y="448"/>
                    <a:pt x="850" y="567"/>
                    <a:pt x="782" y="663"/>
                  </a:cubicBezTo>
                  <a:close/>
                  <a:moveTo>
                    <a:pt x="839" y="611"/>
                  </a:moveTo>
                  <a:lnTo>
                    <a:pt x="839" y="611"/>
                  </a:lnTo>
                  <a:cubicBezTo>
                    <a:pt x="924" y="428"/>
                    <a:pt x="866" y="212"/>
                    <a:pt x="702" y="97"/>
                  </a:cubicBezTo>
                  <a:cubicBezTo>
                    <a:pt x="600" y="26"/>
                    <a:pt x="474" y="3"/>
                    <a:pt x="354" y="35"/>
                  </a:cubicBezTo>
                  <a:cubicBezTo>
                    <a:pt x="235" y="67"/>
                    <a:pt x="137" y="150"/>
                    <a:pt x="85" y="262"/>
                  </a:cubicBezTo>
                  <a:cubicBezTo>
                    <a:pt x="0" y="444"/>
                    <a:pt x="58" y="660"/>
                    <a:pt x="222" y="776"/>
                  </a:cubicBezTo>
                  <a:cubicBezTo>
                    <a:pt x="232" y="783"/>
                    <a:pt x="243" y="790"/>
                    <a:pt x="254" y="796"/>
                  </a:cubicBezTo>
                  <a:cubicBezTo>
                    <a:pt x="349" y="851"/>
                    <a:pt x="462" y="866"/>
                    <a:pt x="570" y="838"/>
                  </a:cubicBezTo>
                  <a:cubicBezTo>
                    <a:pt x="689" y="806"/>
                    <a:pt x="787" y="723"/>
                    <a:pt x="839" y="611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3519DD9-6FED-4935-9F4E-B47F3716B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915" y="4092023"/>
              <a:ext cx="688028" cy="660599"/>
            </a:xfrm>
            <a:custGeom>
              <a:avLst/>
              <a:gdLst>
                <a:gd name="T0" fmla="*/ 233 w 750"/>
                <a:gd name="T1" fmla="*/ 648 h 720"/>
                <a:gd name="T2" fmla="*/ 233 w 750"/>
                <a:gd name="T3" fmla="*/ 648 h 720"/>
                <a:gd name="T4" fmla="*/ 107 w 750"/>
                <a:gd name="T5" fmla="*/ 181 h 720"/>
                <a:gd name="T6" fmla="*/ 518 w 750"/>
                <a:gd name="T7" fmla="*/ 71 h 720"/>
                <a:gd name="T8" fmla="*/ 643 w 750"/>
                <a:gd name="T9" fmla="*/ 539 h 720"/>
                <a:gd name="T10" fmla="*/ 233 w 750"/>
                <a:gd name="T11" fmla="*/ 64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233" y="648"/>
                  </a:moveTo>
                  <a:lnTo>
                    <a:pt x="233" y="648"/>
                  </a:lnTo>
                  <a:cubicBezTo>
                    <a:pt x="58" y="562"/>
                    <a:pt x="0" y="343"/>
                    <a:pt x="107" y="181"/>
                  </a:cubicBezTo>
                  <a:cubicBezTo>
                    <a:pt x="196" y="48"/>
                    <a:pt x="374" y="0"/>
                    <a:pt x="518" y="71"/>
                  </a:cubicBezTo>
                  <a:cubicBezTo>
                    <a:pt x="692" y="158"/>
                    <a:pt x="750" y="377"/>
                    <a:pt x="643" y="539"/>
                  </a:cubicBezTo>
                  <a:cubicBezTo>
                    <a:pt x="554" y="672"/>
                    <a:pt x="376" y="720"/>
                    <a:pt x="233" y="64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F688A16-DD66-43C7-82EE-ADABC207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3879442"/>
              <a:ext cx="619455" cy="368015"/>
            </a:xfrm>
            <a:custGeom>
              <a:avLst/>
              <a:gdLst>
                <a:gd name="T0" fmla="*/ 665 w 675"/>
                <a:gd name="T1" fmla="*/ 401 h 401"/>
                <a:gd name="T2" fmla="*/ 665 w 675"/>
                <a:gd name="T3" fmla="*/ 401 h 401"/>
                <a:gd name="T4" fmla="*/ 0 w 675"/>
                <a:gd name="T5" fmla="*/ 17 h 401"/>
                <a:gd name="T6" fmla="*/ 10 w 675"/>
                <a:gd name="T7" fmla="*/ 0 h 401"/>
                <a:gd name="T8" fmla="*/ 675 w 675"/>
                <a:gd name="T9" fmla="*/ 384 h 401"/>
                <a:gd name="T10" fmla="*/ 665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665" y="401"/>
                  </a:moveTo>
                  <a:lnTo>
                    <a:pt x="665" y="401"/>
                  </a:lnTo>
                  <a:lnTo>
                    <a:pt x="0" y="17"/>
                  </a:lnTo>
                  <a:lnTo>
                    <a:pt x="10" y="0"/>
                  </a:lnTo>
                  <a:lnTo>
                    <a:pt x="675" y="384"/>
                  </a:lnTo>
                  <a:lnTo>
                    <a:pt x="665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E9110BF-594B-413E-9C5B-DD394CE32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2555959"/>
              <a:ext cx="98290" cy="96004"/>
            </a:xfrm>
            <a:custGeom>
              <a:avLst/>
              <a:gdLst>
                <a:gd name="T0" fmla="*/ 105 w 107"/>
                <a:gd name="T1" fmla="*/ 46 h 105"/>
                <a:gd name="T2" fmla="*/ 105 w 107"/>
                <a:gd name="T3" fmla="*/ 46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5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6"/>
                  </a:moveTo>
                  <a:lnTo>
                    <a:pt x="105" y="46"/>
                  </a:lnTo>
                  <a:cubicBezTo>
                    <a:pt x="101" y="24"/>
                    <a:pt x="84" y="6"/>
                    <a:pt x="62" y="3"/>
                  </a:cubicBezTo>
                  <a:cubicBezTo>
                    <a:pt x="45" y="0"/>
                    <a:pt x="29" y="6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4"/>
                    <a:pt x="24" y="101"/>
                    <a:pt x="46" y="105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9"/>
                    <a:pt x="107" y="62"/>
                    <a:pt x="105" y="4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1D14277-A3FA-4FFB-BE09-4A6DAD863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4265744"/>
              <a:ext cx="98290" cy="96004"/>
            </a:xfrm>
            <a:custGeom>
              <a:avLst/>
              <a:gdLst>
                <a:gd name="T0" fmla="*/ 105 w 107"/>
                <a:gd name="T1" fmla="*/ 45 h 105"/>
                <a:gd name="T2" fmla="*/ 105 w 107"/>
                <a:gd name="T3" fmla="*/ 45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4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5"/>
                  </a:moveTo>
                  <a:lnTo>
                    <a:pt x="105" y="45"/>
                  </a:lnTo>
                  <a:cubicBezTo>
                    <a:pt x="101" y="23"/>
                    <a:pt x="84" y="6"/>
                    <a:pt x="62" y="3"/>
                  </a:cubicBezTo>
                  <a:cubicBezTo>
                    <a:pt x="45" y="0"/>
                    <a:pt x="29" y="5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3"/>
                    <a:pt x="24" y="101"/>
                    <a:pt x="46" y="104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8"/>
                    <a:pt x="107" y="62"/>
                    <a:pt x="105" y="4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DBABDD7A-0296-4B4D-90FA-BF3FDC8A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553" y="2667964"/>
              <a:ext cx="99433" cy="102862"/>
            </a:xfrm>
            <a:custGeom>
              <a:avLst/>
              <a:gdLst>
                <a:gd name="T0" fmla="*/ 94 w 108"/>
                <a:gd name="T1" fmla="*/ 24 h 113"/>
                <a:gd name="T2" fmla="*/ 94 w 108"/>
                <a:gd name="T3" fmla="*/ 24 h 113"/>
                <a:gd name="T4" fmla="*/ 35 w 108"/>
                <a:gd name="T5" fmla="*/ 8 h 113"/>
                <a:gd name="T6" fmla="*/ 4 w 108"/>
                <a:gd name="T7" fmla="*/ 43 h 113"/>
                <a:gd name="T8" fmla="*/ 14 w 108"/>
                <a:gd name="T9" fmla="*/ 89 h 113"/>
                <a:gd name="T10" fmla="*/ 72 w 108"/>
                <a:gd name="T11" fmla="*/ 105 h 113"/>
                <a:gd name="T12" fmla="*/ 80 w 108"/>
                <a:gd name="T13" fmla="*/ 101 h 113"/>
                <a:gd name="T14" fmla="*/ 104 w 108"/>
                <a:gd name="T15" fmla="*/ 70 h 113"/>
                <a:gd name="T16" fmla="*/ 94 w 108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13">
                  <a:moveTo>
                    <a:pt x="94" y="24"/>
                  </a:moveTo>
                  <a:lnTo>
                    <a:pt x="94" y="24"/>
                  </a:lnTo>
                  <a:cubicBezTo>
                    <a:pt x="80" y="7"/>
                    <a:pt x="56" y="0"/>
                    <a:pt x="35" y="8"/>
                  </a:cubicBezTo>
                  <a:cubicBezTo>
                    <a:pt x="20" y="14"/>
                    <a:pt x="8" y="27"/>
                    <a:pt x="4" y="43"/>
                  </a:cubicBezTo>
                  <a:cubicBezTo>
                    <a:pt x="0" y="59"/>
                    <a:pt x="3" y="76"/>
                    <a:pt x="14" y="89"/>
                  </a:cubicBezTo>
                  <a:cubicBezTo>
                    <a:pt x="27" y="106"/>
                    <a:pt x="52" y="113"/>
                    <a:pt x="72" y="105"/>
                  </a:cubicBezTo>
                  <a:cubicBezTo>
                    <a:pt x="75" y="104"/>
                    <a:pt x="77" y="103"/>
                    <a:pt x="80" y="101"/>
                  </a:cubicBezTo>
                  <a:cubicBezTo>
                    <a:pt x="91" y="94"/>
                    <a:pt x="100" y="83"/>
                    <a:pt x="104" y="70"/>
                  </a:cubicBezTo>
                  <a:cubicBezTo>
                    <a:pt x="108" y="54"/>
                    <a:pt x="104" y="37"/>
                    <a:pt x="94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34DB3178-EEF0-4ACB-ABC2-24EC78B46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590" y="4148024"/>
              <a:ext cx="99433" cy="104005"/>
            </a:xfrm>
            <a:custGeom>
              <a:avLst/>
              <a:gdLst>
                <a:gd name="T0" fmla="*/ 95 w 109"/>
                <a:gd name="T1" fmla="*/ 24 h 113"/>
                <a:gd name="T2" fmla="*/ 95 w 109"/>
                <a:gd name="T3" fmla="*/ 24 h 113"/>
                <a:gd name="T4" fmla="*/ 36 w 109"/>
                <a:gd name="T5" fmla="*/ 8 h 113"/>
                <a:gd name="T6" fmla="*/ 5 w 109"/>
                <a:gd name="T7" fmla="*/ 43 h 113"/>
                <a:gd name="T8" fmla="*/ 14 w 109"/>
                <a:gd name="T9" fmla="*/ 89 h 113"/>
                <a:gd name="T10" fmla="*/ 73 w 109"/>
                <a:gd name="T11" fmla="*/ 105 h 113"/>
                <a:gd name="T12" fmla="*/ 80 w 109"/>
                <a:gd name="T13" fmla="*/ 101 h 113"/>
                <a:gd name="T14" fmla="*/ 104 w 109"/>
                <a:gd name="T15" fmla="*/ 70 h 113"/>
                <a:gd name="T16" fmla="*/ 95 w 109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13">
                  <a:moveTo>
                    <a:pt x="95" y="24"/>
                  </a:moveTo>
                  <a:lnTo>
                    <a:pt x="95" y="24"/>
                  </a:lnTo>
                  <a:cubicBezTo>
                    <a:pt x="81" y="7"/>
                    <a:pt x="57" y="0"/>
                    <a:pt x="36" y="8"/>
                  </a:cubicBezTo>
                  <a:cubicBezTo>
                    <a:pt x="20" y="15"/>
                    <a:pt x="9" y="27"/>
                    <a:pt x="5" y="43"/>
                  </a:cubicBezTo>
                  <a:cubicBezTo>
                    <a:pt x="0" y="59"/>
                    <a:pt x="4" y="76"/>
                    <a:pt x="14" y="89"/>
                  </a:cubicBezTo>
                  <a:cubicBezTo>
                    <a:pt x="28" y="106"/>
                    <a:pt x="52" y="113"/>
                    <a:pt x="73" y="105"/>
                  </a:cubicBezTo>
                  <a:cubicBezTo>
                    <a:pt x="76" y="104"/>
                    <a:pt x="78" y="103"/>
                    <a:pt x="80" y="101"/>
                  </a:cubicBezTo>
                  <a:cubicBezTo>
                    <a:pt x="92" y="94"/>
                    <a:pt x="101" y="83"/>
                    <a:pt x="104" y="70"/>
                  </a:cubicBezTo>
                  <a:cubicBezTo>
                    <a:pt x="109" y="54"/>
                    <a:pt x="105" y="37"/>
                    <a:pt x="95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A5B56B8-CA27-4905-AAE9-0D6790202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746" y="3834869"/>
              <a:ext cx="98290" cy="104005"/>
            </a:xfrm>
            <a:custGeom>
              <a:avLst/>
              <a:gdLst>
                <a:gd name="T0" fmla="*/ 72 w 107"/>
                <a:gd name="T1" fmla="*/ 8 h 113"/>
                <a:gd name="T2" fmla="*/ 72 w 107"/>
                <a:gd name="T3" fmla="*/ 8 h 113"/>
                <a:gd name="T4" fmla="*/ 14 w 107"/>
                <a:gd name="T5" fmla="*/ 24 h 113"/>
                <a:gd name="T6" fmla="*/ 4 w 107"/>
                <a:gd name="T7" fmla="*/ 70 h 113"/>
                <a:gd name="T8" fmla="*/ 35 w 107"/>
                <a:gd name="T9" fmla="*/ 105 h 113"/>
                <a:gd name="T10" fmla="*/ 94 w 107"/>
                <a:gd name="T11" fmla="*/ 89 h 113"/>
                <a:gd name="T12" fmla="*/ 98 w 107"/>
                <a:gd name="T13" fmla="*/ 82 h 113"/>
                <a:gd name="T14" fmla="*/ 103 w 107"/>
                <a:gd name="T15" fmla="*/ 43 h 113"/>
                <a:gd name="T16" fmla="*/ 72 w 107"/>
                <a:gd name="T17" fmla="*/ 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13">
                  <a:moveTo>
                    <a:pt x="72" y="8"/>
                  </a:moveTo>
                  <a:lnTo>
                    <a:pt x="72" y="8"/>
                  </a:lnTo>
                  <a:cubicBezTo>
                    <a:pt x="51" y="0"/>
                    <a:pt x="27" y="7"/>
                    <a:pt x="14" y="24"/>
                  </a:cubicBezTo>
                  <a:cubicBezTo>
                    <a:pt x="3" y="37"/>
                    <a:pt x="0" y="54"/>
                    <a:pt x="4" y="70"/>
                  </a:cubicBezTo>
                  <a:cubicBezTo>
                    <a:pt x="8" y="86"/>
                    <a:pt x="20" y="99"/>
                    <a:pt x="35" y="105"/>
                  </a:cubicBezTo>
                  <a:cubicBezTo>
                    <a:pt x="56" y="113"/>
                    <a:pt x="80" y="106"/>
                    <a:pt x="94" y="89"/>
                  </a:cubicBezTo>
                  <a:cubicBezTo>
                    <a:pt x="95" y="87"/>
                    <a:pt x="97" y="85"/>
                    <a:pt x="98" y="82"/>
                  </a:cubicBezTo>
                  <a:cubicBezTo>
                    <a:pt x="105" y="70"/>
                    <a:pt x="107" y="57"/>
                    <a:pt x="103" y="43"/>
                  </a:cubicBezTo>
                  <a:cubicBezTo>
                    <a:pt x="99" y="27"/>
                    <a:pt x="88" y="14"/>
                    <a:pt x="72" y="8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53616FD4-FE41-40C2-B18C-83F07F115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179" y="3410851"/>
              <a:ext cx="96004" cy="98290"/>
            </a:xfrm>
            <a:custGeom>
              <a:avLst/>
              <a:gdLst>
                <a:gd name="T0" fmla="*/ 45 w 105"/>
                <a:gd name="T1" fmla="*/ 3 h 107"/>
                <a:gd name="T2" fmla="*/ 45 w 105"/>
                <a:gd name="T3" fmla="*/ 3 h 107"/>
                <a:gd name="T4" fmla="*/ 3 w 105"/>
                <a:gd name="T5" fmla="*/ 46 h 107"/>
                <a:gd name="T6" fmla="*/ 17 w 105"/>
                <a:gd name="T7" fmla="*/ 90 h 107"/>
                <a:gd name="T8" fmla="*/ 62 w 105"/>
                <a:gd name="T9" fmla="*/ 105 h 107"/>
                <a:gd name="T10" fmla="*/ 104 w 105"/>
                <a:gd name="T11" fmla="*/ 62 h 107"/>
                <a:gd name="T12" fmla="*/ 105 w 105"/>
                <a:gd name="T13" fmla="*/ 54 h 107"/>
                <a:gd name="T14" fmla="*/ 90 w 105"/>
                <a:gd name="T15" fmla="*/ 17 h 107"/>
                <a:gd name="T16" fmla="*/ 45 w 105"/>
                <a:gd name="T1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07">
                  <a:moveTo>
                    <a:pt x="45" y="3"/>
                  </a:moveTo>
                  <a:lnTo>
                    <a:pt x="45" y="3"/>
                  </a:lnTo>
                  <a:cubicBezTo>
                    <a:pt x="24" y="6"/>
                    <a:pt x="6" y="24"/>
                    <a:pt x="3" y="46"/>
                  </a:cubicBezTo>
                  <a:cubicBezTo>
                    <a:pt x="0" y="62"/>
                    <a:pt x="5" y="78"/>
                    <a:pt x="17" y="90"/>
                  </a:cubicBezTo>
                  <a:cubicBezTo>
                    <a:pt x="29" y="102"/>
                    <a:pt x="45" y="107"/>
                    <a:pt x="62" y="105"/>
                  </a:cubicBezTo>
                  <a:cubicBezTo>
                    <a:pt x="83" y="101"/>
                    <a:pt x="101" y="84"/>
                    <a:pt x="104" y="62"/>
                  </a:cubicBezTo>
                  <a:cubicBezTo>
                    <a:pt x="105" y="59"/>
                    <a:pt x="105" y="56"/>
                    <a:pt x="105" y="54"/>
                  </a:cubicBezTo>
                  <a:cubicBezTo>
                    <a:pt x="105" y="40"/>
                    <a:pt x="100" y="27"/>
                    <a:pt x="90" y="17"/>
                  </a:cubicBezTo>
                  <a:cubicBezTo>
                    <a:pt x="78" y="5"/>
                    <a:pt x="62" y="0"/>
                    <a:pt x="45" y="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2D6DCB0-FAB8-4D71-AF5E-6A35CE3A9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60" y="2983405"/>
              <a:ext cx="104005" cy="98290"/>
            </a:xfrm>
            <a:custGeom>
              <a:avLst/>
              <a:gdLst>
                <a:gd name="T0" fmla="*/ 24 w 113"/>
                <a:gd name="T1" fmla="*/ 14 h 108"/>
                <a:gd name="T2" fmla="*/ 24 w 113"/>
                <a:gd name="T3" fmla="*/ 14 h 108"/>
                <a:gd name="T4" fmla="*/ 8 w 113"/>
                <a:gd name="T5" fmla="*/ 72 h 108"/>
                <a:gd name="T6" fmla="*/ 43 w 113"/>
                <a:gd name="T7" fmla="*/ 104 h 108"/>
                <a:gd name="T8" fmla="*/ 89 w 113"/>
                <a:gd name="T9" fmla="*/ 94 h 108"/>
                <a:gd name="T10" fmla="*/ 105 w 113"/>
                <a:gd name="T11" fmla="*/ 35 h 108"/>
                <a:gd name="T12" fmla="*/ 101 w 113"/>
                <a:gd name="T13" fmla="*/ 28 h 108"/>
                <a:gd name="T14" fmla="*/ 70 w 113"/>
                <a:gd name="T15" fmla="*/ 4 h 108"/>
                <a:gd name="T16" fmla="*/ 24 w 113"/>
                <a:gd name="T17" fmla="*/ 1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24" y="14"/>
                  </a:moveTo>
                  <a:lnTo>
                    <a:pt x="24" y="14"/>
                  </a:lnTo>
                  <a:cubicBezTo>
                    <a:pt x="7" y="27"/>
                    <a:pt x="0" y="52"/>
                    <a:pt x="8" y="72"/>
                  </a:cubicBezTo>
                  <a:cubicBezTo>
                    <a:pt x="15" y="88"/>
                    <a:pt x="27" y="99"/>
                    <a:pt x="43" y="104"/>
                  </a:cubicBezTo>
                  <a:cubicBezTo>
                    <a:pt x="59" y="108"/>
                    <a:pt x="76" y="104"/>
                    <a:pt x="89" y="94"/>
                  </a:cubicBezTo>
                  <a:cubicBezTo>
                    <a:pt x="106" y="80"/>
                    <a:pt x="113" y="56"/>
                    <a:pt x="105" y="35"/>
                  </a:cubicBezTo>
                  <a:cubicBezTo>
                    <a:pt x="104" y="33"/>
                    <a:pt x="103" y="30"/>
                    <a:pt x="101" y="28"/>
                  </a:cubicBezTo>
                  <a:cubicBezTo>
                    <a:pt x="94" y="16"/>
                    <a:pt x="83" y="7"/>
                    <a:pt x="70" y="4"/>
                  </a:cubicBezTo>
                  <a:cubicBezTo>
                    <a:pt x="54" y="0"/>
                    <a:pt x="37" y="3"/>
                    <a:pt x="24" y="1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C7856255-7ACD-4E41-9236-78BA23BF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68" y="4151453"/>
              <a:ext cx="104005" cy="98290"/>
            </a:xfrm>
            <a:custGeom>
              <a:avLst/>
              <a:gdLst>
                <a:gd name="T0" fmla="*/ 9 w 113"/>
                <a:gd name="T1" fmla="*/ 35 h 108"/>
                <a:gd name="T2" fmla="*/ 9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9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9" y="35"/>
                  </a:moveTo>
                  <a:lnTo>
                    <a:pt x="9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1" y="2"/>
                    <a:pt x="57" y="0"/>
                    <a:pt x="43" y="4"/>
                  </a:cubicBezTo>
                  <a:cubicBezTo>
                    <a:pt x="27" y="8"/>
                    <a:pt x="15" y="20"/>
                    <a:pt x="9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7A1970C-0111-4051-AB8C-4C11FFEA1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304" y="2670249"/>
              <a:ext cx="104005" cy="99433"/>
            </a:xfrm>
            <a:custGeom>
              <a:avLst/>
              <a:gdLst>
                <a:gd name="T0" fmla="*/ 8 w 113"/>
                <a:gd name="T1" fmla="*/ 35 h 108"/>
                <a:gd name="T2" fmla="*/ 8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8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8" y="35"/>
                  </a:moveTo>
                  <a:lnTo>
                    <a:pt x="8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0" y="2"/>
                    <a:pt x="57" y="0"/>
                    <a:pt x="43" y="4"/>
                  </a:cubicBezTo>
                  <a:cubicBezTo>
                    <a:pt x="27" y="8"/>
                    <a:pt x="14" y="20"/>
                    <a:pt x="8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13F30860-0A1B-4EA1-8F4E-C78E74559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009692"/>
              <a:ext cx="148578" cy="404588"/>
            </a:xfrm>
            <a:custGeom>
              <a:avLst/>
              <a:gdLst>
                <a:gd name="T0" fmla="*/ 0 w 161"/>
                <a:gd name="T1" fmla="*/ 24 h 441"/>
                <a:gd name="T2" fmla="*/ 0 w 161"/>
                <a:gd name="T3" fmla="*/ 24 h 441"/>
                <a:gd name="T4" fmla="*/ 112 w 161"/>
                <a:gd name="T5" fmla="*/ 441 h 441"/>
                <a:gd name="T6" fmla="*/ 161 w 161"/>
                <a:gd name="T7" fmla="*/ 441 h 441"/>
                <a:gd name="T8" fmla="*/ 43 w 161"/>
                <a:gd name="T9" fmla="*/ 0 h 441"/>
                <a:gd name="T10" fmla="*/ 0 w 161"/>
                <a:gd name="T11" fmla="*/ 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1">
                  <a:moveTo>
                    <a:pt x="0" y="24"/>
                  </a:moveTo>
                  <a:lnTo>
                    <a:pt x="0" y="24"/>
                  </a:lnTo>
                  <a:cubicBezTo>
                    <a:pt x="65" y="150"/>
                    <a:pt x="105" y="292"/>
                    <a:pt x="112" y="441"/>
                  </a:cubicBezTo>
                  <a:lnTo>
                    <a:pt x="161" y="441"/>
                  </a:lnTo>
                  <a:cubicBezTo>
                    <a:pt x="154" y="283"/>
                    <a:pt x="112" y="133"/>
                    <a:pt x="43" y="0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7951852E-9B1E-4E23-8326-D84155931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2634819"/>
              <a:ext cx="320013" cy="318870"/>
            </a:xfrm>
            <a:custGeom>
              <a:avLst/>
              <a:gdLst>
                <a:gd name="T0" fmla="*/ 25 w 348"/>
                <a:gd name="T1" fmla="*/ 0 h 348"/>
                <a:gd name="T2" fmla="*/ 25 w 348"/>
                <a:gd name="T3" fmla="*/ 0 h 348"/>
                <a:gd name="T4" fmla="*/ 0 w 348"/>
                <a:gd name="T5" fmla="*/ 43 h 348"/>
                <a:gd name="T6" fmla="*/ 306 w 348"/>
                <a:gd name="T7" fmla="*/ 348 h 348"/>
                <a:gd name="T8" fmla="*/ 348 w 348"/>
                <a:gd name="T9" fmla="*/ 323 h 348"/>
                <a:gd name="T10" fmla="*/ 25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25" y="0"/>
                  </a:moveTo>
                  <a:lnTo>
                    <a:pt x="25" y="0"/>
                  </a:lnTo>
                  <a:lnTo>
                    <a:pt x="0" y="43"/>
                  </a:lnTo>
                  <a:cubicBezTo>
                    <a:pt x="122" y="122"/>
                    <a:pt x="227" y="226"/>
                    <a:pt x="306" y="348"/>
                  </a:cubicBezTo>
                  <a:lnTo>
                    <a:pt x="348" y="323"/>
                  </a:lnTo>
                  <a:cubicBezTo>
                    <a:pt x="265" y="194"/>
                    <a:pt x="154" y="83"/>
                    <a:pt x="2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F4F9F58D-FA3E-4262-BF0C-6FDD865B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2480527"/>
              <a:ext cx="405731" cy="147435"/>
            </a:xfrm>
            <a:custGeom>
              <a:avLst/>
              <a:gdLst>
                <a:gd name="T0" fmla="*/ 442 w 442"/>
                <a:gd name="T1" fmla="*/ 119 h 161"/>
                <a:gd name="T2" fmla="*/ 442 w 442"/>
                <a:gd name="T3" fmla="*/ 119 h 161"/>
                <a:gd name="T4" fmla="*/ 0 w 442"/>
                <a:gd name="T5" fmla="*/ 0 h 161"/>
                <a:gd name="T6" fmla="*/ 0 w 442"/>
                <a:gd name="T7" fmla="*/ 49 h 161"/>
                <a:gd name="T8" fmla="*/ 417 w 442"/>
                <a:gd name="T9" fmla="*/ 161 h 161"/>
                <a:gd name="T10" fmla="*/ 442 w 442"/>
                <a:gd name="T11" fmla="*/ 1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442" y="119"/>
                  </a:moveTo>
                  <a:lnTo>
                    <a:pt x="442" y="119"/>
                  </a:lnTo>
                  <a:cubicBezTo>
                    <a:pt x="308" y="49"/>
                    <a:pt x="159" y="8"/>
                    <a:pt x="0" y="0"/>
                  </a:cubicBezTo>
                  <a:lnTo>
                    <a:pt x="0" y="49"/>
                  </a:lnTo>
                  <a:cubicBezTo>
                    <a:pt x="150" y="57"/>
                    <a:pt x="291" y="96"/>
                    <a:pt x="417" y="161"/>
                  </a:cubicBezTo>
                  <a:lnTo>
                    <a:pt x="442" y="1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7F7199D-D416-402D-B82E-729A6D32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4290888"/>
              <a:ext cx="405731" cy="148578"/>
            </a:xfrm>
            <a:custGeom>
              <a:avLst/>
              <a:gdLst>
                <a:gd name="T0" fmla="*/ 0 w 442"/>
                <a:gd name="T1" fmla="*/ 161 h 161"/>
                <a:gd name="T2" fmla="*/ 0 w 442"/>
                <a:gd name="T3" fmla="*/ 161 h 161"/>
                <a:gd name="T4" fmla="*/ 442 w 442"/>
                <a:gd name="T5" fmla="*/ 43 h 161"/>
                <a:gd name="T6" fmla="*/ 417 w 442"/>
                <a:gd name="T7" fmla="*/ 0 h 161"/>
                <a:gd name="T8" fmla="*/ 0 w 442"/>
                <a:gd name="T9" fmla="*/ 112 h 161"/>
                <a:gd name="T10" fmla="*/ 0 w 442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0" y="161"/>
                  </a:moveTo>
                  <a:lnTo>
                    <a:pt x="0" y="161"/>
                  </a:lnTo>
                  <a:cubicBezTo>
                    <a:pt x="159" y="154"/>
                    <a:pt x="308" y="112"/>
                    <a:pt x="442" y="43"/>
                  </a:cubicBezTo>
                  <a:lnTo>
                    <a:pt x="417" y="0"/>
                  </a:lnTo>
                  <a:cubicBezTo>
                    <a:pt x="291" y="65"/>
                    <a:pt x="150" y="105"/>
                    <a:pt x="0" y="112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88AA6C9-FC23-4500-9220-3C496F6A27DA}"/>
              </a:ext>
            </a:extLst>
          </p:cNvPr>
          <p:cNvSpPr/>
          <p:nvPr/>
        </p:nvSpPr>
        <p:spPr>
          <a:xfrm>
            <a:off x="6693006" y="1949031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7" name="Graphic 86" descr="Graduation cap outline">
            <a:extLst>
              <a:ext uri="{FF2B5EF4-FFF2-40B4-BE49-F238E27FC236}">
                <a16:creationId xmlns:a16="http://schemas.microsoft.com/office/drawing/2014/main" id="{EC25BE11-AAA3-4821-AC13-1E781057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9592" y="1985617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9E77F42-03E7-40C2-9851-CA482B50E18A}"/>
              </a:ext>
            </a:extLst>
          </p:cNvPr>
          <p:cNvSpPr/>
          <p:nvPr/>
        </p:nvSpPr>
        <p:spPr>
          <a:xfrm>
            <a:off x="7030482" y="3188975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A81B1B3-541E-4E88-9685-0900D4334CB1}"/>
              </a:ext>
            </a:extLst>
          </p:cNvPr>
          <p:cNvSpPr/>
          <p:nvPr/>
        </p:nvSpPr>
        <p:spPr>
          <a:xfrm>
            <a:off x="7156874" y="3326334"/>
            <a:ext cx="252388" cy="230455"/>
          </a:xfrm>
          <a:custGeom>
            <a:avLst/>
            <a:gdLst>
              <a:gd name="connsiteX0" fmla="*/ 251882 w 252388"/>
              <a:gd name="connsiteY0" fmla="*/ 163305 h 230455"/>
              <a:gd name="connsiteX1" fmla="*/ 229445 w 252388"/>
              <a:gd name="connsiteY1" fmla="*/ 130359 h 230455"/>
              <a:gd name="connsiteX2" fmla="*/ 203031 w 252388"/>
              <a:gd name="connsiteY2" fmla="*/ 139637 h 230455"/>
              <a:gd name="connsiteX3" fmla="*/ 145091 w 252388"/>
              <a:gd name="connsiteY3" fmla="*/ 119566 h 230455"/>
              <a:gd name="connsiteX4" fmla="*/ 142725 w 252388"/>
              <a:gd name="connsiteY4" fmla="*/ 97697 h 230455"/>
              <a:gd name="connsiteX5" fmla="*/ 141115 w 252388"/>
              <a:gd name="connsiteY5" fmla="*/ 93626 h 230455"/>
              <a:gd name="connsiteX6" fmla="*/ 166866 w 252388"/>
              <a:gd name="connsiteY6" fmla="*/ 74407 h 230455"/>
              <a:gd name="connsiteX7" fmla="*/ 197161 w 252388"/>
              <a:gd name="connsiteY7" fmla="*/ 73555 h 230455"/>
              <a:gd name="connsiteX8" fmla="*/ 204546 w 252388"/>
              <a:gd name="connsiteY8" fmla="*/ 34455 h 230455"/>
              <a:gd name="connsiteX9" fmla="*/ 165446 w 252388"/>
              <a:gd name="connsiteY9" fmla="*/ 27071 h 230455"/>
              <a:gd name="connsiteX10" fmla="*/ 154085 w 252388"/>
              <a:gd name="connsiteY10" fmla="*/ 57177 h 230455"/>
              <a:gd name="connsiteX11" fmla="*/ 128240 w 252388"/>
              <a:gd name="connsiteY11" fmla="*/ 76490 h 230455"/>
              <a:gd name="connsiteX12" fmla="*/ 79389 w 252388"/>
              <a:gd name="connsiteY12" fmla="*/ 67118 h 230455"/>
              <a:gd name="connsiteX13" fmla="*/ 74182 w 252388"/>
              <a:gd name="connsiteY13" fmla="*/ 69295 h 230455"/>
              <a:gd name="connsiteX14" fmla="*/ 52596 w 252388"/>
              <a:gd name="connsiteY14" fmla="*/ 41745 h 230455"/>
              <a:gd name="connsiteX15" fmla="*/ 48431 w 252388"/>
              <a:gd name="connsiteY15" fmla="*/ 8704 h 230455"/>
              <a:gd name="connsiteX16" fmla="*/ 8668 w 252388"/>
              <a:gd name="connsiteY16" fmla="*/ 7852 h 230455"/>
              <a:gd name="connsiteX17" fmla="*/ 7816 w 252388"/>
              <a:gd name="connsiteY17" fmla="*/ 47615 h 230455"/>
              <a:gd name="connsiteX18" fmla="*/ 35744 w 252388"/>
              <a:gd name="connsiteY18" fmla="*/ 55094 h 230455"/>
              <a:gd name="connsiteX19" fmla="*/ 57235 w 252388"/>
              <a:gd name="connsiteY19" fmla="*/ 82455 h 230455"/>
              <a:gd name="connsiteX20" fmla="*/ 48620 w 252388"/>
              <a:gd name="connsiteY20" fmla="*/ 130359 h 230455"/>
              <a:gd name="connsiteX21" fmla="*/ 61969 w 252388"/>
              <a:gd name="connsiteY21" fmla="*/ 150619 h 230455"/>
              <a:gd name="connsiteX22" fmla="*/ 48052 w 252388"/>
              <a:gd name="connsiteY22" fmla="*/ 174571 h 230455"/>
              <a:gd name="connsiteX23" fmla="*/ 20976 w 252388"/>
              <a:gd name="connsiteY23" fmla="*/ 186500 h 230455"/>
              <a:gd name="connsiteX24" fmla="*/ 28455 w 252388"/>
              <a:gd name="connsiteY24" fmla="*/ 225600 h 230455"/>
              <a:gd name="connsiteX25" fmla="*/ 67555 w 252388"/>
              <a:gd name="connsiteY25" fmla="*/ 218121 h 230455"/>
              <a:gd name="connsiteX26" fmla="*/ 66608 w 252388"/>
              <a:gd name="connsiteY26" fmla="*/ 185364 h 230455"/>
              <a:gd name="connsiteX27" fmla="*/ 80525 w 252388"/>
              <a:gd name="connsiteY27" fmla="*/ 161317 h 230455"/>
              <a:gd name="connsiteX28" fmla="*/ 111956 w 252388"/>
              <a:gd name="connsiteY28" fmla="*/ 160938 h 230455"/>
              <a:gd name="connsiteX29" fmla="*/ 138086 w 252388"/>
              <a:gd name="connsiteY29" fmla="*/ 139826 h 230455"/>
              <a:gd name="connsiteX30" fmla="*/ 196120 w 252388"/>
              <a:gd name="connsiteY30" fmla="*/ 159897 h 230455"/>
              <a:gd name="connsiteX31" fmla="*/ 218842 w 252388"/>
              <a:gd name="connsiteY31" fmla="*/ 185553 h 230455"/>
              <a:gd name="connsiteX32" fmla="*/ 251882 w 252388"/>
              <a:gd name="connsiteY32" fmla="*/ 163305 h 230455"/>
              <a:gd name="connsiteX33" fmla="*/ 251882 w 252388"/>
              <a:gd name="connsiteY33" fmla="*/ 163305 h 2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2388" h="230455">
                <a:moveTo>
                  <a:pt x="251882" y="163305"/>
                </a:moveTo>
                <a:cubicBezTo>
                  <a:pt x="254817" y="148063"/>
                  <a:pt x="244687" y="133294"/>
                  <a:pt x="229445" y="130359"/>
                </a:cubicBezTo>
                <a:cubicBezTo>
                  <a:pt x="219220" y="128465"/>
                  <a:pt x="209374" y="132252"/>
                  <a:pt x="203031" y="139637"/>
                </a:cubicBezTo>
                <a:lnTo>
                  <a:pt x="145091" y="119566"/>
                </a:lnTo>
                <a:cubicBezTo>
                  <a:pt x="145849" y="112371"/>
                  <a:pt x="145186" y="104987"/>
                  <a:pt x="142725" y="97697"/>
                </a:cubicBezTo>
                <a:cubicBezTo>
                  <a:pt x="142251" y="96277"/>
                  <a:pt x="141683" y="94951"/>
                  <a:pt x="141115" y="93626"/>
                </a:cubicBezTo>
                <a:lnTo>
                  <a:pt x="166866" y="74407"/>
                </a:lnTo>
                <a:cubicBezTo>
                  <a:pt x="176049" y="79804"/>
                  <a:pt x="187884" y="79898"/>
                  <a:pt x="197161" y="73555"/>
                </a:cubicBezTo>
                <a:cubicBezTo>
                  <a:pt x="209942" y="64751"/>
                  <a:pt x="213256" y="47236"/>
                  <a:pt x="204546" y="34455"/>
                </a:cubicBezTo>
                <a:cubicBezTo>
                  <a:pt x="195741" y="21580"/>
                  <a:pt x="178227" y="18361"/>
                  <a:pt x="165446" y="27071"/>
                </a:cubicBezTo>
                <a:cubicBezTo>
                  <a:pt x="155411" y="33887"/>
                  <a:pt x="151340" y="46006"/>
                  <a:pt x="154085" y="57177"/>
                </a:cubicBezTo>
                <a:lnTo>
                  <a:pt x="128240" y="76490"/>
                </a:lnTo>
                <a:cubicBezTo>
                  <a:pt x="115175" y="65224"/>
                  <a:pt x="96714" y="61059"/>
                  <a:pt x="79389" y="67118"/>
                </a:cubicBezTo>
                <a:cubicBezTo>
                  <a:pt x="77590" y="67780"/>
                  <a:pt x="75886" y="68443"/>
                  <a:pt x="74182" y="69295"/>
                </a:cubicBezTo>
                <a:lnTo>
                  <a:pt x="52596" y="41745"/>
                </a:lnTo>
                <a:cubicBezTo>
                  <a:pt x="58466" y="31237"/>
                  <a:pt x="57235" y="17793"/>
                  <a:pt x="48431" y="8704"/>
                </a:cubicBezTo>
                <a:cubicBezTo>
                  <a:pt x="37733" y="-2562"/>
                  <a:pt x="19839" y="-2940"/>
                  <a:pt x="8668" y="7852"/>
                </a:cubicBezTo>
                <a:cubicBezTo>
                  <a:pt x="-2598" y="18550"/>
                  <a:pt x="-2882" y="36444"/>
                  <a:pt x="7816" y="47615"/>
                </a:cubicBezTo>
                <a:cubicBezTo>
                  <a:pt x="15200" y="55378"/>
                  <a:pt x="26088" y="57840"/>
                  <a:pt x="35744" y="55094"/>
                </a:cubicBezTo>
                <a:lnTo>
                  <a:pt x="57235" y="82455"/>
                </a:lnTo>
                <a:cubicBezTo>
                  <a:pt x="46632" y="95425"/>
                  <a:pt x="42750" y="113413"/>
                  <a:pt x="48620" y="130359"/>
                </a:cubicBezTo>
                <a:cubicBezTo>
                  <a:pt x="51460" y="138406"/>
                  <a:pt x="56099" y="145223"/>
                  <a:pt x="61969" y="150619"/>
                </a:cubicBezTo>
                <a:lnTo>
                  <a:pt x="48052" y="174571"/>
                </a:lnTo>
                <a:cubicBezTo>
                  <a:pt x="37827" y="173246"/>
                  <a:pt x="27224" y="177411"/>
                  <a:pt x="20976" y="186500"/>
                </a:cubicBezTo>
                <a:cubicBezTo>
                  <a:pt x="12171" y="199375"/>
                  <a:pt x="15484" y="216890"/>
                  <a:pt x="28455" y="225600"/>
                </a:cubicBezTo>
                <a:cubicBezTo>
                  <a:pt x="41330" y="234310"/>
                  <a:pt x="58845" y="230996"/>
                  <a:pt x="67555" y="218121"/>
                </a:cubicBezTo>
                <a:cubicBezTo>
                  <a:pt x="74560" y="207896"/>
                  <a:pt x="73708" y="194736"/>
                  <a:pt x="66608" y="185364"/>
                </a:cubicBezTo>
                <a:lnTo>
                  <a:pt x="80525" y="161317"/>
                </a:lnTo>
                <a:cubicBezTo>
                  <a:pt x="90465" y="164536"/>
                  <a:pt x="101353" y="164630"/>
                  <a:pt x="111956" y="160938"/>
                </a:cubicBezTo>
                <a:cubicBezTo>
                  <a:pt x="123317" y="156962"/>
                  <a:pt x="132311" y="149294"/>
                  <a:pt x="138086" y="139826"/>
                </a:cubicBezTo>
                <a:lnTo>
                  <a:pt x="196120" y="159897"/>
                </a:lnTo>
                <a:cubicBezTo>
                  <a:pt x="197067" y="172299"/>
                  <a:pt x="205966" y="183092"/>
                  <a:pt x="218842" y="185553"/>
                </a:cubicBezTo>
                <a:cubicBezTo>
                  <a:pt x="234178" y="188583"/>
                  <a:pt x="248947" y="178642"/>
                  <a:pt x="251882" y="163305"/>
                </a:cubicBezTo>
                <a:lnTo>
                  <a:pt x="251882" y="163305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880556D-C63D-42CC-81DD-2EF0F3921A76}"/>
              </a:ext>
            </a:extLst>
          </p:cNvPr>
          <p:cNvSpPr/>
          <p:nvPr/>
        </p:nvSpPr>
        <p:spPr>
          <a:xfrm>
            <a:off x="6693006" y="4435497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0" name="Graphic 99" descr="Infinity outline">
            <a:extLst>
              <a:ext uri="{FF2B5EF4-FFF2-40B4-BE49-F238E27FC236}">
                <a16:creationId xmlns:a16="http://schemas.microsoft.com/office/drawing/2014/main" id="{F4661E0E-3B87-4D60-8E13-9F162AFA4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29592" y="4462558"/>
            <a:ext cx="432000" cy="432000"/>
          </a:xfrm>
          <a:prstGeom prst="rect">
            <a:avLst/>
          </a:prstGeom>
        </p:spPr>
      </p:pic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70CD5983-0686-40F7-ACD1-5931C8091AD7}"/>
              </a:ext>
            </a:extLst>
          </p:cNvPr>
          <p:cNvSpPr/>
          <p:nvPr/>
        </p:nvSpPr>
        <p:spPr>
          <a:xfrm>
            <a:off x="5798928" y="5353062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6624BC6-C371-4731-AC49-FA16C7DEE9A3}"/>
              </a:ext>
            </a:extLst>
          </p:cNvPr>
          <p:cNvSpPr/>
          <p:nvPr/>
        </p:nvSpPr>
        <p:spPr>
          <a:xfrm>
            <a:off x="5791164" y="1038993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1" name="Graphic 127">
            <a:extLst>
              <a:ext uri="{FF2B5EF4-FFF2-40B4-BE49-F238E27FC236}">
                <a16:creationId xmlns:a16="http://schemas.microsoft.com/office/drawing/2014/main" id="{D7A2433B-BA90-48E5-8586-C0D6280B9CF1}"/>
              </a:ext>
            </a:extLst>
          </p:cNvPr>
          <p:cNvGrpSpPr/>
          <p:nvPr/>
        </p:nvGrpSpPr>
        <p:grpSpPr>
          <a:xfrm>
            <a:off x="5873813" y="1178635"/>
            <a:ext cx="339780" cy="226052"/>
            <a:chOff x="5189698" y="1111260"/>
            <a:chExt cx="339780" cy="226052"/>
          </a:xfrm>
          <a:solidFill>
            <a:srgbClr val="FFFFFF"/>
          </a:solidFill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7D20760-9D10-4465-AD2D-CFCED5529BFE}"/>
                </a:ext>
              </a:extLst>
            </p:cNvPr>
            <p:cNvSpPr/>
            <p:nvPr/>
          </p:nvSpPr>
          <p:spPr>
            <a:xfrm>
              <a:off x="5367716" y="1245948"/>
              <a:ext cx="97602" cy="85804"/>
            </a:xfrm>
            <a:custGeom>
              <a:avLst/>
              <a:gdLst>
                <a:gd name="connsiteX0" fmla="*/ 18996 w 97602"/>
                <a:gd name="connsiteY0" fmla="*/ 85805 h 85804"/>
                <a:gd name="connsiteX1" fmla="*/ 9624 w 97602"/>
                <a:gd name="connsiteY1" fmla="*/ 84669 h 85804"/>
                <a:gd name="connsiteX2" fmla="*/ 6026 w 97602"/>
                <a:gd name="connsiteY2" fmla="*/ 77852 h 85804"/>
                <a:gd name="connsiteX3" fmla="*/ 12842 w 97602"/>
                <a:gd name="connsiteY3" fmla="*/ 74255 h 85804"/>
                <a:gd name="connsiteX4" fmla="*/ 25907 w 97602"/>
                <a:gd name="connsiteY4" fmla="*/ 73024 h 85804"/>
                <a:gd name="connsiteX5" fmla="*/ 27706 w 97602"/>
                <a:gd name="connsiteY5" fmla="*/ 64125 h 85804"/>
                <a:gd name="connsiteX6" fmla="*/ 1103 w 97602"/>
                <a:gd name="connsiteY6" fmla="*/ 29664 h 85804"/>
                <a:gd name="connsiteX7" fmla="*/ 1860 w 97602"/>
                <a:gd name="connsiteY7" fmla="*/ 22185 h 85804"/>
                <a:gd name="connsiteX8" fmla="*/ 9340 w 97602"/>
                <a:gd name="connsiteY8" fmla="*/ 22469 h 85804"/>
                <a:gd name="connsiteX9" fmla="*/ 43516 w 97602"/>
                <a:gd name="connsiteY9" fmla="*/ 57403 h 85804"/>
                <a:gd name="connsiteX10" fmla="*/ 52984 w 97602"/>
                <a:gd name="connsiteY10" fmla="*/ 54941 h 85804"/>
                <a:gd name="connsiteX11" fmla="*/ 56392 w 97602"/>
                <a:gd name="connsiteY11" fmla="*/ 45663 h 85804"/>
                <a:gd name="connsiteX12" fmla="*/ 27138 w 97602"/>
                <a:gd name="connsiteY12" fmla="*/ 8836 h 85804"/>
                <a:gd name="connsiteX13" fmla="*/ 27706 w 97602"/>
                <a:gd name="connsiteY13" fmla="*/ 1357 h 85804"/>
                <a:gd name="connsiteX14" fmla="*/ 35185 w 97602"/>
                <a:gd name="connsiteY14" fmla="*/ 1641 h 85804"/>
                <a:gd name="connsiteX15" fmla="*/ 70498 w 97602"/>
                <a:gd name="connsiteY15" fmla="*/ 38374 h 85804"/>
                <a:gd name="connsiteX16" fmla="*/ 80060 w 97602"/>
                <a:gd name="connsiteY16" fmla="*/ 38468 h 85804"/>
                <a:gd name="connsiteX17" fmla="*/ 86971 w 97602"/>
                <a:gd name="connsiteY17" fmla="*/ 20102 h 85804"/>
                <a:gd name="connsiteX18" fmla="*/ 90379 w 97602"/>
                <a:gd name="connsiteY18" fmla="*/ 2871 h 85804"/>
                <a:gd name="connsiteX19" fmla="*/ 96344 w 97602"/>
                <a:gd name="connsiteY19" fmla="*/ 10067 h 85804"/>
                <a:gd name="connsiteX20" fmla="*/ 85172 w 97602"/>
                <a:gd name="connsiteY20" fmla="*/ 48125 h 85804"/>
                <a:gd name="connsiteX21" fmla="*/ 66995 w 97602"/>
                <a:gd name="connsiteY21" fmla="*/ 48788 h 85804"/>
                <a:gd name="connsiteX22" fmla="*/ 59989 w 97602"/>
                <a:gd name="connsiteY22" fmla="*/ 63462 h 85804"/>
                <a:gd name="connsiteX23" fmla="*/ 39824 w 97602"/>
                <a:gd name="connsiteY23" fmla="*/ 68101 h 85804"/>
                <a:gd name="connsiteX24" fmla="*/ 38593 w 97602"/>
                <a:gd name="connsiteY24" fmla="*/ 67722 h 85804"/>
                <a:gd name="connsiteX25" fmla="*/ 32724 w 97602"/>
                <a:gd name="connsiteY25" fmla="*/ 81355 h 85804"/>
                <a:gd name="connsiteX26" fmla="*/ 18996 w 97602"/>
                <a:gd name="connsiteY26" fmla="*/ 85805 h 8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602" h="85804">
                  <a:moveTo>
                    <a:pt x="18996" y="85805"/>
                  </a:moveTo>
                  <a:cubicBezTo>
                    <a:pt x="14263" y="85805"/>
                    <a:pt x="10476" y="84858"/>
                    <a:pt x="9624" y="84669"/>
                  </a:cubicBezTo>
                  <a:cubicBezTo>
                    <a:pt x="6783" y="83817"/>
                    <a:pt x="5174" y="80692"/>
                    <a:pt x="6026" y="77852"/>
                  </a:cubicBezTo>
                  <a:cubicBezTo>
                    <a:pt x="6783" y="75012"/>
                    <a:pt x="9813" y="73403"/>
                    <a:pt x="12842" y="74255"/>
                  </a:cubicBezTo>
                  <a:cubicBezTo>
                    <a:pt x="15115" y="74823"/>
                    <a:pt x="22499" y="76148"/>
                    <a:pt x="25907" y="73024"/>
                  </a:cubicBezTo>
                  <a:cubicBezTo>
                    <a:pt x="27990" y="71225"/>
                    <a:pt x="28085" y="67344"/>
                    <a:pt x="27706" y="64125"/>
                  </a:cubicBezTo>
                  <a:lnTo>
                    <a:pt x="1103" y="29664"/>
                  </a:lnTo>
                  <a:cubicBezTo>
                    <a:pt x="-601" y="27486"/>
                    <a:pt x="-317" y="24173"/>
                    <a:pt x="1860" y="22185"/>
                  </a:cubicBezTo>
                  <a:cubicBezTo>
                    <a:pt x="4133" y="20291"/>
                    <a:pt x="7351" y="20386"/>
                    <a:pt x="9340" y="22469"/>
                  </a:cubicBezTo>
                  <a:lnTo>
                    <a:pt x="43516" y="57403"/>
                  </a:lnTo>
                  <a:cubicBezTo>
                    <a:pt x="46073" y="57592"/>
                    <a:pt x="50333" y="57403"/>
                    <a:pt x="52984" y="54941"/>
                  </a:cubicBezTo>
                  <a:cubicBezTo>
                    <a:pt x="55161" y="53143"/>
                    <a:pt x="56297" y="50018"/>
                    <a:pt x="56392" y="45663"/>
                  </a:cubicBezTo>
                  <a:lnTo>
                    <a:pt x="27138" y="8836"/>
                  </a:lnTo>
                  <a:cubicBezTo>
                    <a:pt x="25150" y="6469"/>
                    <a:pt x="25529" y="3250"/>
                    <a:pt x="27706" y="1357"/>
                  </a:cubicBezTo>
                  <a:cubicBezTo>
                    <a:pt x="29978" y="-631"/>
                    <a:pt x="33197" y="-347"/>
                    <a:pt x="35185" y="1641"/>
                  </a:cubicBezTo>
                  <a:lnTo>
                    <a:pt x="70498" y="38374"/>
                  </a:lnTo>
                  <a:cubicBezTo>
                    <a:pt x="72676" y="39131"/>
                    <a:pt x="77031" y="40457"/>
                    <a:pt x="80060" y="38468"/>
                  </a:cubicBezTo>
                  <a:cubicBezTo>
                    <a:pt x="85646" y="35250"/>
                    <a:pt x="88013" y="29380"/>
                    <a:pt x="86971" y="20102"/>
                  </a:cubicBezTo>
                  <a:cubicBezTo>
                    <a:pt x="84226" y="-5744"/>
                    <a:pt x="93125" y="3345"/>
                    <a:pt x="90379" y="2871"/>
                  </a:cubicBezTo>
                  <a:cubicBezTo>
                    <a:pt x="87539" y="2493"/>
                    <a:pt x="95870" y="6942"/>
                    <a:pt x="96344" y="10067"/>
                  </a:cubicBezTo>
                  <a:cubicBezTo>
                    <a:pt x="100036" y="34113"/>
                    <a:pt x="95397" y="41971"/>
                    <a:pt x="85172" y="48125"/>
                  </a:cubicBezTo>
                  <a:cubicBezTo>
                    <a:pt x="78640" y="52196"/>
                    <a:pt x="70688" y="50113"/>
                    <a:pt x="66995" y="48788"/>
                  </a:cubicBezTo>
                  <a:cubicBezTo>
                    <a:pt x="66427" y="55036"/>
                    <a:pt x="64060" y="59864"/>
                    <a:pt x="59989" y="63462"/>
                  </a:cubicBezTo>
                  <a:cubicBezTo>
                    <a:pt x="51942" y="70184"/>
                    <a:pt x="41055" y="68290"/>
                    <a:pt x="39824" y="68101"/>
                  </a:cubicBezTo>
                  <a:cubicBezTo>
                    <a:pt x="39446" y="68006"/>
                    <a:pt x="38972" y="67817"/>
                    <a:pt x="38593" y="67722"/>
                  </a:cubicBezTo>
                  <a:cubicBezTo>
                    <a:pt x="38309" y="73497"/>
                    <a:pt x="36416" y="78136"/>
                    <a:pt x="32724" y="81355"/>
                  </a:cubicBezTo>
                  <a:cubicBezTo>
                    <a:pt x="28937" y="84858"/>
                    <a:pt x="23541" y="85805"/>
                    <a:pt x="18996" y="85805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DF452F3-9B64-47C9-9CB0-00FFCAF1DCFB}"/>
                </a:ext>
              </a:extLst>
            </p:cNvPr>
            <p:cNvSpPr/>
            <p:nvPr/>
          </p:nvSpPr>
          <p:spPr>
            <a:xfrm>
              <a:off x="5266481" y="1251529"/>
              <a:ext cx="31141" cy="29175"/>
            </a:xfrm>
            <a:custGeom>
              <a:avLst/>
              <a:gdLst>
                <a:gd name="connsiteX0" fmla="*/ 28872 w 31141"/>
                <a:gd name="connsiteY0" fmla="*/ 3539 h 29175"/>
                <a:gd name="connsiteX1" fmla="*/ 27641 w 31141"/>
                <a:gd name="connsiteY1" fmla="*/ 17266 h 29175"/>
                <a:gd name="connsiteX2" fmla="*/ 16091 w 31141"/>
                <a:gd name="connsiteY2" fmla="*/ 26923 h 29175"/>
                <a:gd name="connsiteX3" fmla="*/ 2269 w 31141"/>
                <a:gd name="connsiteY3" fmla="*/ 25598 h 29175"/>
                <a:gd name="connsiteX4" fmla="*/ 2269 w 31141"/>
                <a:gd name="connsiteY4" fmla="*/ 25598 h 29175"/>
                <a:gd name="connsiteX5" fmla="*/ 3500 w 31141"/>
                <a:gd name="connsiteY5" fmla="*/ 11870 h 29175"/>
                <a:gd name="connsiteX6" fmla="*/ 15239 w 31141"/>
                <a:gd name="connsiteY6" fmla="*/ 2213 h 29175"/>
                <a:gd name="connsiteX7" fmla="*/ 28872 w 31141"/>
                <a:gd name="connsiteY7" fmla="*/ 3539 h 29175"/>
                <a:gd name="connsiteX8" fmla="*/ 28872 w 31141"/>
                <a:gd name="connsiteY8" fmla="*/ 3539 h 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41" h="29175">
                  <a:moveTo>
                    <a:pt x="28872" y="3539"/>
                  </a:moveTo>
                  <a:cubicBezTo>
                    <a:pt x="32375" y="7515"/>
                    <a:pt x="31712" y="13858"/>
                    <a:pt x="27641" y="17266"/>
                  </a:cubicBezTo>
                  <a:lnTo>
                    <a:pt x="16091" y="26923"/>
                  </a:lnTo>
                  <a:cubicBezTo>
                    <a:pt x="11736" y="30331"/>
                    <a:pt x="5772" y="29858"/>
                    <a:pt x="2269" y="25598"/>
                  </a:cubicBezTo>
                  <a:lnTo>
                    <a:pt x="2269" y="25598"/>
                  </a:lnTo>
                  <a:cubicBezTo>
                    <a:pt x="-1234" y="21527"/>
                    <a:pt x="-571" y="15373"/>
                    <a:pt x="3500" y="11870"/>
                  </a:cubicBezTo>
                  <a:lnTo>
                    <a:pt x="15239" y="2213"/>
                  </a:lnTo>
                  <a:cubicBezTo>
                    <a:pt x="19215" y="-1100"/>
                    <a:pt x="25369" y="-721"/>
                    <a:pt x="28872" y="3539"/>
                  </a:cubicBezTo>
                  <a:lnTo>
                    <a:pt x="28872" y="3539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C349698-E1BF-49EF-8C5B-757C962C30CF}"/>
                </a:ext>
              </a:extLst>
            </p:cNvPr>
            <p:cNvSpPr/>
            <p:nvPr/>
          </p:nvSpPr>
          <p:spPr>
            <a:xfrm>
              <a:off x="5286991" y="1256750"/>
              <a:ext cx="45377" cy="42150"/>
            </a:xfrm>
            <a:custGeom>
              <a:avLst/>
              <a:gdLst>
                <a:gd name="connsiteX0" fmla="*/ 42728 w 45377"/>
                <a:gd name="connsiteY0" fmla="*/ 4093 h 42150"/>
                <a:gd name="connsiteX1" fmla="*/ 41402 w 45377"/>
                <a:gd name="connsiteY1" fmla="*/ 19998 h 42150"/>
                <a:gd name="connsiteX2" fmla="*/ 18491 w 45377"/>
                <a:gd name="connsiteY2" fmla="*/ 39595 h 42150"/>
                <a:gd name="connsiteX3" fmla="*/ 2681 w 45377"/>
                <a:gd name="connsiteY3" fmla="*/ 38080 h 42150"/>
                <a:gd name="connsiteX4" fmla="*/ 2681 w 45377"/>
                <a:gd name="connsiteY4" fmla="*/ 38080 h 42150"/>
                <a:gd name="connsiteX5" fmla="*/ 4006 w 45377"/>
                <a:gd name="connsiteY5" fmla="*/ 22270 h 42150"/>
                <a:gd name="connsiteX6" fmla="*/ 26917 w 45377"/>
                <a:gd name="connsiteY6" fmla="*/ 2673 h 42150"/>
                <a:gd name="connsiteX7" fmla="*/ 42728 w 45377"/>
                <a:gd name="connsiteY7" fmla="*/ 4093 h 42150"/>
                <a:gd name="connsiteX8" fmla="*/ 42728 w 45377"/>
                <a:gd name="connsiteY8" fmla="*/ 4093 h 4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77" h="42150">
                  <a:moveTo>
                    <a:pt x="42728" y="4093"/>
                  </a:moveTo>
                  <a:cubicBezTo>
                    <a:pt x="46798" y="8826"/>
                    <a:pt x="46041" y="16022"/>
                    <a:pt x="41402" y="19998"/>
                  </a:cubicBezTo>
                  <a:lnTo>
                    <a:pt x="18491" y="39595"/>
                  </a:lnTo>
                  <a:cubicBezTo>
                    <a:pt x="13758" y="43477"/>
                    <a:pt x="6563" y="42909"/>
                    <a:pt x="2681" y="38080"/>
                  </a:cubicBezTo>
                  <a:lnTo>
                    <a:pt x="2681" y="38080"/>
                  </a:lnTo>
                  <a:cubicBezTo>
                    <a:pt x="-1390" y="33441"/>
                    <a:pt x="-727" y="26246"/>
                    <a:pt x="4006" y="22270"/>
                  </a:cubicBezTo>
                  <a:lnTo>
                    <a:pt x="26917" y="2673"/>
                  </a:lnTo>
                  <a:cubicBezTo>
                    <a:pt x="31746" y="-1398"/>
                    <a:pt x="38846" y="-735"/>
                    <a:pt x="42728" y="4093"/>
                  </a:cubicBezTo>
                  <a:lnTo>
                    <a:pt x="42728" y="4093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01D682C-7A59-476E-84B4-70B61971A249}"/>
                </a:ext>
              </a:extLst>
            </p:cNvPr>
            <p:cNvSpPr/>
            <p:nvPr/>
          </p:nvSpPr>
          <p:spPr>
            <a:xfrm>
              <a:off x="5311275" y="1276055"/>
              <a:ext cx="45487" cy="42128"/>
            </a:xfrm>
            <a:custGeom>
              <a:avLst/>
              <a:gdLst>
                <a:gd name="connsiteX0" fmla="*/ 42775 w 45487"/>
                <a:gd name="connsiteY0" fmla="*/ 4006 h 42128"/>
                <a:gd name="connsiteX1" fmla="*/ 41450 w 45487"/>
                <a:gd name="connsiteY1" fmla="*/ 20006 h 42128"/>
                <a:gd name="connsiteX2" fmla="*/ 18444 w 45487"/>
                <a:gd name="connsiteY2" fmla="*/ 39603 h 42128"/>
                <a:gd name="connsiteX3" fmla="*/ 2634 w 45487"/>
                <a:gd name="connsiteY3" fmla="*/ 38089 h 42128"/>
                <a:gd name="connsiteX4" fmla="*/ 2634 w 45487"/>
                <a:gd name="connsiteY4" fmla="*/ 38089 h 42128"/>
                <a:gd name="connsiteX5" fmla="*/ 4149 w 45487"/>
                <a:gd name="connsiteY5" fmla="*/ 22184 h 42128"/>
                <a:gd name="connsiteX6" fmla="*/ 26870 w 45487"/>
                <a:gd name="connsiteY6" fmla="*/ 2681 h 42128"/>
                <a:gd name="connsiteX7" fmla="*/ 42775 w 45487"/>
                <a:gd name="connsiteY7" fmla="*/ 4006 h 42128"/>
                <a:gd name="connsiteX8" fmla="*/ 42775 w 45487"/>
                <a:gd name="connsiteY8" fmla="*/ 4006 h 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87" h="42128">
                  <a:moveTo>
                    <a:pt x="42775" y="4006"/>
                  </a:moveTo>
                  <a:cubicBezTo>
                    <a:pt x="46846" y="8835"/>
                    <a:pt x="46278" y="15935"/>
                    <a:pt x="41450" y="20006"/>
                  </a:cubicBezTo>
                  <a:lnTo>
                    <a:pt x="18444" y="39603"/>
                  </a:lnTo>
                  <a:cubicBezTo>
                    <a:pt x="13616" y="43485"/>
                    <a:pt x="6610" y="42822"/>
                    <a:pt x="2634" y="38089"/>
                  </a:cubicBezTo>
                  <a:lnTo>
                    <a:pt x="2634" y="38089"/>
                  </a:lnTo>
                  <a:cubicBezTo>
                    <a:pt x="-1437" y="33260"/>
                    <a:pt x="-680" y="26254"/>
                    <a:pt x="4149" y="22184"/>
                  </a:cubicBezTo>
                  <a:lnTo>
                    <a:pt x="26870" y="2681"/>
                  </a:lnTo>
                  <a:cubicBezTo>
                    <a:pt x="31793" y="-1390"/>
                    <a:pt x="38799" y="-727"/>
                    <a:pt x="42775" y="4006"/>
                  </a:cubicBezTo>
                  <a:lnTo>
                    <a:pt x="42775" y="4006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9F1BCC1-D80A-4CCA-863C-1B7B3B686936}"/>
                </a:ext>
              </a:extLst>
            </p:cNvPr>
            <p:cNvSpPr/>
            <p:nvPr/>
          </p:nvSpPr>
          <p:spPr>
            <a:xfrm>
              <a:off x="5337728" y="1298927"/>
              <a:ext cx="38009" cy="38386"/>
            </a:xfrm>
            <a:custGeom>
              <a:avLst/>
              <a:gdLst>
                <a:gd name="connsiteX0" fmla="*/ 35446 w 38009"/>
                <a:gd name="connsiteY0" fmla="*/ 4045 h 38386"/>
                <a:gd name="connsiteX1" fmla="*/ 34026 w 38009"/>
                <a:gd name="connsiteY1" fmla="*/ 19950 h 38386"/>
                <a:gd name="connsiteX2" fmla="*/ 18689 w 38009"/>
                <a:gd name="connsiteY2" fmla="*/ 35666 h 38386"/>
                <a:gd name="connsiteX3" fmla="*/ 2595 w 38009"/>
                <a:gd name="connsiteY3" fmla="*/ 34341 h 38386"/>
                <a:gd name="connsiteX4" fmla="*/ 2595 w 38009"/>
                <a:gd name="connsiteY4" fmla="*/ 34341 h 38386"/>
                <a:gd name="connsiteX5" fmla="*/ 4109 w 38009"/>
                <a:gd name="connsiteY5" fmla="*/ 18436 h 38386"/>
                <a:gd name="connsiteX6" fmla="*/ 19541 w 38009"/>
                <a:gd name="connsiteY6" fmla="*/ 2720 h 38386"/>
                <a:gd name="connsiteX7" fmla="*/ 35446 w 38009"/>
                <a:gd name="connsiteY7" fmla="*/ 4045 h 38386"/>
                <a:gd name="connsiteX8" fmla="*/ 35446 w 38009"/>
                <a:gd name="connsiteY8" fmla="*/ 4045 h 3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09" h="38386">
                  <a:moveTo>
                    <a:pt x="35446" y="4045"/>
                  </a:moveTo>
                  <a:cubicBezTo>
                    <a:pt x="39328" y="8874"/>
                    <a:pt x="38760" y="15974"/>
                    <a:pt x="34026" y="19950"/>
                  </a:cubicBezTo>
                  <a:lnTo>
                    <a:pt x="18689" y="35666"/>
                  </a:lnTo>
                  <a:cubicBezTo>
                    <a:pt x="13861" y="39832"/>
                    <a:pt x="6666" y="39074"/>
                    <a:pt x="2595" y="34341"/>
                  </a:cubicBezTo>
                  <a:lnTo>
                    <a:pt x="2595" y="34341"/>
                  </a:lnTo>
                  <a:cubicBezTo>
                    <a:pt x="-1382" y="29512"/>
                    <a:pt x="-719" y="22317"/>
                    <a:pt x="4109" y="18436"/>
                  </a:cubicBezTo>
                  <a:lnTo>
                    <a:pt x="19541" y="2720"/>
                  </a:lnTo>
                  <a:cubicBezTo>
                    <a:pt x="24275" y="-1446"/>
                    <a:pt x="31375" y="-688"/>
                    <a:pt x="35446" y="4045"/>
                  </a:cubicBezTo>
                  <a:lnTo>
                    <a:pt x="35446" y="4045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0290365-0669-4CD9-BD35-F4035C6812F3}"/>
                </a:ext>
              </a:extLst>
            </p:cNvPr>
            <p:cNvSpPr/>
            <p:nvPr/>
          </p:nvSpPr>
          <p:spPr>
            <a:xfrm>
              <a:off x="5291135" y="1118360"/>
              <a:ext cx="238343" cy="147594"/>
            </a:xfrm>
            <a:custGeom>
              <a:avLst/>
              <a:gdLst>
                <a:gd name="connsiteX0" fmla="*/ 179078 w 238343"/>
                <a:gd name="connsiteY0" fmla="*/ 0 h 147594"/>
                <a:gd name="connsiteX1" fmla="*/ 154937 w 238343"/>
                <a:gd name="connsiteY1" fmla="*/ 13444 h 147594"/>
                <a:gd name="connsiteX2" fmla="*/ 152475 w 238343"/>
                <a:gd name="connsiteY2" fmla="*/ 21491 h 147594"/>
                <a:gd name="connsiteX3" fmla="*/ 152759 w 238343"/>
                <a:gd name="connsiteY3" fmla="*/ 21964 h 147594"/>
                <a:gd name="connsiteX4" fmla="*/ 144428 w 238343"/>
                <a:gd name="connsiteY4" fmla="*/ 26414 h 147594"/>
                <a:gd name="connsiteX5" fmla="*/ 144901 w 238343"/>
                <a:gd name="connsiteY5" fmla="*/ 27171 h 147594"/>
                <a:gd name="connsiteX6" fmla="*/ 131647 w 238343"/>
                <a:gd name="connsiteY6" fmla="*/ 31621 h 147594"/>
                <a:gd name="connsiteX7" fmla="*/ 131647 w 238343"/>
                <a:gd name="connsiteY7" fmla="*/ 31621 h 147594"/>
                <a:gd name="connsiteX8" fmla="*/ 128334 w 238343"/>
                <a:gd name="connsiteY8" fmla="*/ 27076 h 147594"/>
                <a:gd name="connsiteX9" fmla="*/ 81092 w 238343"/>
                <a:gd name="connsiteY9" fmla="*/ 24615 h 147594"/>
                <a:gd name="connsiteX10" fmla="*/ 59696 w 238343"/>
                <a:gd name="connsiteY10" fmla="*/ 28307 h 147594"/>
                <a:gd name="connsiteX11" fmla="*/ 54489 w 238343"/>
                <a:gd name="connsiteY11" fmla="*/ 29254 h 147594"/>
                <a:gd name="connsiteX12" fmla="*/ 52 w 238343"/>
                <a:gd name="connsiteY12" fmla="*/ 76117 h 147594"/>
                <a:gd name="connsiteX13" fmla="*/ 13211 w 238343"/>
                <a:gd name="connsiteY13" fmla="*/ 86910 h 147594"/>
                <a:gd name="connsiteX14" fmla="*/ 49092 w 238343"/>
                <a:gd name="connsiteY14" fmla="*/ 69395 h 147594"/>
                <a:gd name="connsiteX15" fmla="*/ 69731 w 238343"/>
                <a:gd name="connsiteY15" fmla="*/ 59170 h 147594"/>
                <a:gd name="connsiteX16" fmla="*/ 96429 w 238343"/>
                <a:gd name="connsiteY16" fmla="*/ 77253 h 147594"/>
                <a:gd name="connsiteX17" fmla="*/ 163457 w 238343"/>
                <a:gd name="connsiteY17" fmla="*/ 147595 h 147594"/>
                <a:gd name="connsiteX18" fmla="*/ 193468 w 238343"/>
                <a:gd name="connsiteY18" fmla="*/ 114838 h 147594"/>
                <a:gd name="connsiteX19" fmla="*/ 197445 w 238343"/>
                <a:gd name="connsiteY19" fmla="*/ 122128 h 147594"/>
                <a:gd name="connsiteX20" fmla="*/ 205586 w 238343"/>
                <a:gd name="connsiteY20" fmla="*/ 117584 h 147594"/>
                <a:gd name="connsiteX21" fmla="*/ 205870 w 238343"/>
                <a:gd name="connsiteY21" fmla="*/ 118057 h 147594"/>
                <a:gd name="connsiteX22" fmla="*/ 214012 w 238343"/>
                <a:gd name="connsiteY22" fmla="*/ 120424 h 147594"/>
                <a:gd name="connsiteX23" fmla="*/ 238343 w 238343"/>
                <a:gd name="connsiteY23" fmla="*/ 106980 h 147594"/>
                <a:gd name="connsiteX24" fmla="*/ 179078 w 238343"/>
                <a:gd name="connsiteY24" fmla="*/ 0 h 14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3" h="147594">
                  <a:moveTo>
                    <a:pt x="179078" y="0"/>
                  </a:moveTo>
                  <a:lnTo>
                    <a:pt x="154937" y="13444"/>
                  </a:lnTo>
                  <a:cubicBezTo>
                    <a:pt x="151907" y="15053"/>
                    <a:pt x="150960" y="18651"/>
                    <a:pt x="152475" y="21491"/>
                  </a:cubicBezTo>
                  <a:lnTo>
                    <a:pt x="152759" y="21964"/>
                  </a:lnTo>
                  <a:lnTo>
                    <a:pt x="144428" y="26414"/>
                  </a:lnTo>
                  <a:lnTo>
                    <a:pt x="144901" y="27171"/>
                  </a:lnTo>
                  <a:lnTo>
                    <a:pt x="131647" y="31621"/>
                  </a:lnTo>
                  <a:lnTo>
                    <a:pt x="131647" y="31621"/>
                  </a:lnTo>
                  <a:cubicBezTo>
                    <a:pt x="130700" y="30106"/>
                    <a:pt x="129375" y="28591"/>
                    <a:pt x="128334" y="27076"/>
                  </a:cubicBezTo>
                  <a:cubicBezTo>
                    <a:pt x="120381" y="15053"/>
                    <a:pt x="81092" y="24615"/>
                    <a:pt x="81092" y="24615"/>
                  </a:cubicBezTo>
                  <a:cubicBezTo>
                    <a:pt x="74181" y="25846"/>
                    <a:pt x="66891" y="27076"/>
                    <a:pt x="59696" y="28307"/>
                  </a:cubicBezTo>
                  <a:cubicBezTo>
                    <a:pt x="57992" y="28686"/>
                    <a:pt x="54583" y="29254"/>
                    <a:pt x="54489" y="29254"/>
                  </a:cubicBezTo>
                  <a:cubicBezTo>
                    <a:pt x="35460" y="45727"/>
                    <a:pt x="431" y="75075"/>
                    <a:pt x="52" y="76117"/>
                  </a:cubicBezTo>
                  <a:cubicBezTo>
                    <a:pt x="-800" y="80188"/>
                    <a:pt x="9046" y="86152"/>
                    <a:pt x="13211" y="86910"/>
                  </a:cubicBezTo>
                  <a:cubicBezTo>
                    <a:pt x="28170" y="88992"/>
                    <a:pt x="37164" y="77158"/>
                    <a:pt x="49092" y="69395"/>
                  </a:cubicBezTo>
                  <a:cubicBezTo>
                    <a:pt x="53921" y="66366"/>
                    <a:pt x="64051" y="56614"/>
                    <a:pt x="69731" y="59170"/>
                  </a:cubicBezTo>
                  <a:cubicBezTo>
                    <a:pt x="75127" y="61443"/>
                    <a:pt x="85163" y="65135"/>
                    <a:pt x="96429" y="77253"/>
                  </a:cubicBezTo>
                  <a:lnTo>
                    <a:pt x="163457" y="147595"/>
                  </a:lnTo>
                  <a:lnTo>
                    <a:pt x="193468" y="114838"/>
                  </a:lnTo>
                  <a:lnTo>
                    <a:pt x="197445" y="122128"/>
                  </a:lnTo>
                  <a:lnTo>
                    <a:pt x="205586" y="117584"/>
                  </a:lnTo>
                  <a:lnTo>
                    <a:pt x="205870" y="118057"/>
                  </a:lnTo>
                  <a:cubicBezTo>
                    <a:pt x="207575" y="120897"/>
                    <a:pt x="211267" y="121938"/>
                    <a:pt x="214012" y="120424"/>
                  </a:cubicBezTo>
                  <a:lnTo>
                    <a:pt x="238343" y="106980"/>
                  </a:lnTo>
                  <a:lnTo>
                    <a:pt x="179078" y="0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3485213-8807-4986-83C0-B1D9947E4315}"/>
                </a:ext>
              </a:extLst>
            </p:cNvPr>
            <p:cNvSpPr/>
            <p:nvPr/>
          </p:nvSpPr>
          <p:spPr>
            <a:xfrm>
              <a:off x="5189698" y="1111260"/>
              <a:ext cx="169748" cy="149772"/>
            </a:xfrm>
            <a:custGeom>
              <a:avLst/>
              <a:gdLst>
                <a:gd name="connsiteX0" fmla="*/ 153749 w 169748"/>
                <a:gd name="connsiteY0" fmla="*/ 32283 h 149772"/>
                <a:gd name="connsiteX1" fmla="*/ 158482 w 169748"/>
                <a:gd name="connsiteY1" fmla="*/ 37490 h 149772"/>
                <a:gd name="connsiteX2" fmla="*/ 169748 w 169748"/>
                <a:gd name="connsiteY2" fmla="*/ 34082 h 149772"/>
                <a:gd name="connsiteX3" fmla="*/ 163784 w 169748"/>
                <a:gd name="connsiteY3" fmla="*/ 26792 h 149772"/>
                <a:gd name="connsiteX4" fmla="*/ 120140 w 169748"/>
                <a:gd name="connsiteY4" fmla="*/ 28591 h 149772"/>
                <a:gd name="connsiteX5" fmla="*/ 106980 w 169748"/>
                <a:gd name="connsiteY5" fmla="*/ 34650 h 149772"/>
                <a:gd name="connsiteX6" fmla="*/ 82744 w 169748"/>
                <a:gd name="connsiteY6" fmla="*/ 28781 h 149772"/>
                <a:gd name="connsiteX7" fmla="*/ 81135 w 169748"/>
                <a:gd name="connsiteY7" fmla="*/ 28118 h 149772"/>
                <a:gd name="connsiteX8" fmla="*/ 83596 w 169748"/>
                <a:gd name="connsiteY8" fmla="*/ 22153 h 149772"/>
                <a:gd name="connsiteX9" fmla="*/ 74791 w 169748"/>
                <a:gd name="connsiteY9" fmla="*/ 18651 h 149772"/>
                <a:gd name="connsiteX10" fmla="*/ 74981 w 169748"/>
                <a:gd name="connsiteY10" fmla="*/ 18082 h 149772"/>
                <a:gd name="connsiteX11" fmla="*/ 71951 w 169748"/>
                <a:gd name="connsiteY11" fmla="*/ 10414 h 149772"/>
                <a:gd name="connsiteX12" fmla="*/ 46106 w 169748"/>
                <a:gd name="connsiteY12" fmla="*/ 0 h 149772"/>
                <a:gd name="connsiteX13" fmla="*/ 0 w 169748"/>
                <a:gd name="connsiteY13" fmla="*/ 113323 h 149772"/>
                <a:gd name="connsiteX14" fmla="*/ 25656 w 169748"/>
                <a:gd name="connsiteY14" fmla="*/ 123737 h 149772"/>
                <a:gd name="connsiteX15" fmla="*/ 33419 w 169748"/>
                <a:gd name="connsiteY15" fmla="*/ 120518 h 149772"/>
                <a:gd name="connsiteX16" fmla="*/ 33609 w 169748"/>
                <a:gd name="connsiteY16" fmla="*/ 120045 h 149772"/>
                <a:gd name="connsiteX17" fmla="*/ 42413 w 169748"/>
                <a:gd name="connsiteY17" fmla="*/ 123548 h 149772"/>
                <a:gd name="connsiteX18" fmla="*/ 43360 w 169748"/>
                <a:gd name="connsiteY18" fmla="*/ 121370 h 149772"/>
                <a:gd name="connsiteX19" fmla="*/ 66460 w 169748"/>
                <a:gd name="connsiteY19" fmla="*/ 148068 h 149772"/>
                <a:gd name="connsiteX20" fmla="*/ 70342 w 169748"/>
                <a:gd name="connsiteY20" fmla="*/ 149772 h 149772"/>
                <a:gd name="connsiteX21" fmla="*/ 74034 w 169748"/>
                <a:gd name="connsiteY21" fmla="*/ 148542 h 149772"/>
                <a:gd name="connsiteX22" fmla="*/ 74507 w 169748"/>
                <a:gd name="connsiteY22" fmla="*/ 140873 h 149772"/>
                <a:gd name="connsiteX23" fmla="*/ 53490 w 169748"/>
                <a:gd name="connsiteY23" fmla="*/ 116542 h 149772"/>
                <a:gd name="connsiteX24" fmla="*/ 83312 w 169748"/>
                <a:gd name="connsiteY24" fmla="*/ 40804 h 149772"/>
                <a:gd name="connsiteX25" fmla="*/ 107927 w 169748"/>
                <a:gd name="connsiteY25" fmla="*/ 45348 h 149772"/>
                <a:gd name="connsiteX26" fmla="*/ 108495 w 169748"/>
                <a:gd name="connsiteY26" fmla="*/ 45348 h 149772"/>
                <a:gd name="connsiteX27" fmla="*/ 125441 w 169748"/>
                <a:gd name="connsiteY27" fmla="*/ 38058 h 149772"/>
                <a:gd name="connsiteX28" fmla="*/ 153749 w 169748"/>
                <a:gd name="connsiteY28" fmla="*/ 32283 h 14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48" h="149772">
                  <a:moveTo>
                    <a:pt x="153749" y="32283"/>
                  </a:moveTo>
                  <a:cubicBezTo>
                    <a:pt x="156683" y="34650"/>
                    <a:pt x="158387" y="37396"/>
                    <a:pt x="158482" y="37490"/>
                  </a:cubicBezTo>
                  <a:cubicBezTo>
                    <a:pt x="161985" y="35881"/>
                    <a:pt x="166529" y="35881"/>
                    <a:pt x="169748" y="34082"/>
                  </a:cubicBezTo>
                  <a:cubicBezTo>
                    <a:pt x="168423" y="32283"/>
                    <a:pt x="166529" y="29159"/>
                    <a:pt x="163784" y="26792"/>
                  </a:cubicBezTo>
                  <a:cubicBezTo>
                    <a:pt x="147879" y="12875"/>
                    <a:pt x="131784" y="22248"/>
                    <a:pt x="120140" y="28591"/>
                  </a:cubicBezTo>
                  <a:cubicBezTo>
                    <a:pt x="115406" y="31053"/>
                    <a:pt x="110483" y="33988"/>
                    <a:pt x="106980" y="34650"/>
                  </a:cubicBezTo>
                  <a:cubicBezTo>
                    <a:pt x="105276" y="34650"/>
                    <a:pt x="94578" y="34461"/>
                    <a:pt x="82744" y="28781"/>
                  </a:cubicBezTo>
                  <a:cubicBezTo>
                    <a:pt x="82365" y="28307"/>
                    <a:pt x="81797" y="28212"/>
                    <a:pt x="81135" y="28118"/>
                  </a:cubicBezTo>
                  <a:lnTo>
                    <a:pt x="83596" y="22153"/>
                  </a:lnTo>
                  <a:lnTo>
                    <a:pt x="74791" y="18651"/>
                  </a:lnTo>
                  <a:lnTo>
                    <a:pt x="74981" y="18082"/>
                  </a:lnTo>
                  <a:cubicBezTo>
                    <a:pt x="76401" y="15148"/>
                    <a:pt x="74791" y="11645"/>
                    <a:pt x="71951" y="10414"/>
                  </a:cubicBezTo>
                  <a:lnTo>
                    <a:pt x="46106" y="0"/>
                  </a:lnTo>
                  <a:lnTo>
                    <a:pt x="0" y="113323"/>
                  </a:lnTo>
                  <a:lnTo>
                    <a:pt x="25656" y="123737"/>
                  </a:lnTo>
                  <a:cubicBezTo>
                    <a:pt x="28686" y="124873"/>
                    <a:pt x="32094" y="123548"/>
                    <a:pt x="33419" y="120518"/>
                  </a:cubicBezTo>
                  <a:lnTo>
                    <a:pt x="33609" y="120045"/>
                  </a:lnTo>
                  <a:lnTo>
                    <a:pt x="42413" y="123548"/>
                  </a:lnTo>
                  <a:lnTo>
                    <a:pt x="43360" y="121370"/>
                  </a:lnTo>
                  <a:lnTo>
                    <a:pt x="66460" y="148068"/>
                  </a:lnTo>
                  <a:cubicBezTo>
                    <a:pt x="67407" y="149204"/>
                    <a:pt x="68922" y="149772"/>
                    <a:pt x="70342" y="149772"/>
                  </a:cubicBezTo>
                  <a:cubicBezTo>
                    <a:pt x="71762" y="149772"/>
                    <a:pt x="72993" y="149299"/>
                    <a:pt x="74034" y="148542"/>
                  </a:cubicBezTo>
                  <a:cubicBezTo>
                    <a:pt x="76401" y="146553"/>
                    <a:pt x="76590" y="143240"/>
                    <a:pt x="74507" y="140873"/>
                  </a:cubicBezTo>
                  <a:lnTo>
                    <a:pt x="53490" y="116542"/>
                  </a:lnTo>
                  <a:lnTo>
                    <a:pt x="83312" y="40804"/>
                  </a:lnTo>
                  <a:cubicBezTo>
                    <a:pt x="96377" y="45822"/>
                    <a:pt x="107359" y="45443"/>
                    <a:pt x="107927" y="45348"/>
                  </a:cubicBezTo>
                  <a:cubicBezTo>
                    <a:pt x="108022" y="45348"/>
                    <a:pt x="108306" y="45348"/>
                    <a:pt x="108495" y="45348"/>
                  </a:cubicBezTo>
                  <a:cubicBezTo>
                    <a:pt x="113797" y="44591"/>
                    <a:pt x="119572" y="41372"/>
                    <a:pt x="125441" y="38058"/>
                  </a:cubicBezTo>
                  <a:cubicBezTo>
                    <a:pt x="137844" y="31337"/>
                    <a:pt x="147216" y="26887"/>
                    <a:pt x="153749" y="32283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654DE99E-BCD7-42E1-8498-ED93AE6B4A0C}"/>
              </a:ext>
            </a:extLst>
          </p:cNvPr>
          <p:cNvSpPr txBox="1"/>
          <p:nvPr/>
        </p:nvSpPr>
        <p:spPr>
          <a:xfrm>
            <a:off x="7472291" y="2010713"/>
            <a:ext cx="532762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 to 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undergraduates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CA" sz="2000" kern="0" dirty="0">
                <a:solidFill>
                  <a:srgbClr val="0F628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PDFs</a:t>
            </a:r>
            <a:endParaRPr kumimoji="0" lang="en-CA" sz="2000" b="1" i="0" u="none" strike="noStrike" kern="0" cap="none" spc="0" normalizeH="0" baseline="0" noProof="0" dirty="0">
              <a:ln>
                <a:noFill/>
              </a:ln>
              <a:solidFill>
                <a:srgbClr val="0F6285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30FEF46-B4AE-4F92-8213-CF9B0A93E160}"/>
              </a:ext>
            </a:extLst>
          </p:cNvPr>
          <p:cNvSpPr txBox="1"/>
          <p:nvPr/>
        </p:nvSpPr>
        <p:spPr>
          <a:xfrm>
            <a:off x="7472291" y="4492044"/>
            <a:ext cx="5327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deadline 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1F18810-6C5C-45E4-A9A1-70FC0AA9226C}"/>
              </a:ext>
            </a:extLst>
          </p:cNvPr>
          <p:cNvSpPr txBox="1"/>
          <p:nvPr/>
        </p:nvSpPr>
        <p:spPr>
          <a:xfrm>
            <a:off x="6535065" y="931987"/>
            <a:ext cx="6257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</a:t>
            </a: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universities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94D7520-80A8-4611-BA46-C98041A65126}"/>
              </a:ext>
            </a:extLst>
          </p:cNvPr>
          <p:cNvSpPr txBox="1"/>
          <p:nvPr/>
        </p:nvSpPr>
        <p:spPr>
          <a:xfrm>
            <a:off x="6542363" y="5399597"/>
            <a:ext cx="62575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to 24 week internship 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632553-97DF-41CA-BA4F-A6DE3162BF54}"/>
              </a:ext>
            </a:extLst>
          </p:cNvPr>
          <p:cNvSpPr txBox="1"/>
          <p:nvPr/>
        </p:nvSpPr>
        <p:spPr>
          <a:xfrm>
            <a:off x="7793529" y="3252612"/>
            <a:ext cx="5008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Any discipline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2" descr="Daily calendar outline">
            <a:extLst>
              <a:ext uri="{FF2B5EF4-FFF2-40B4-BE49-F238E27FC236}">
                <a16:creationId xmlns:a16="http://schemas.microsoft.com/office/drawing/2014/main" id="{304370FD-B86E-438B-8E7D-F08A03EE3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38106" y="5386547"/>
            <a:ext cx="432000" cy="432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6130A7C2-5FAF-4CF4-9E0B-0EFD89150FE4}"/>
              </a:ext>
            </a:extLst>
          </p:cNvPr>
          <p:cNvSpPr txBox="1"/>
          <p:nvPr/>
        </p:nvSpPr>
        <p:spPr>
          <a:xfrm>
            <a:off x="3974645" y="3071012"/>
            <a:ext cx="1621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 exchange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9FF958-0DDE-4DD0-836E-76FBACFF546B}"/>
              </a:ext>
            </a:extLst>
          </p:cNvPr>
          <p:cNvGrpSpPr/>
          <p:nvPr/>
        </p:nvGrpSpPr>
        <p:grpSpPr>
          <a:xfrm>
            <a:off x="954061" y="2946045"/>
            <a:ext cx="2382474" cy="1089395"/>
            <a:chOff x="913541" y="2946045"/>
            <a:chExt cx="2382474" cy="1089395"/>
          </a:xfrm>
        </p:grpSpPr>
        <p:pic>
          <p:nvPicPr>
            <p:cNvPr id="95" name="Graphic 94" descr="Graduation cap outline">
              <a:extLst>
                <a:ext uri="{FF2B5EF4-FFF2-40B4-BE49-F238E27FC236}">
                  <a16:creationId xmlns:a16="http://schemas.microsoft.com/office/drawing/2014/main" id="{A32A77D2-DE7B-4487-8C2F-850D79B1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47578" y="2946045"/>
              <a:ext cx="914400" cy="91440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8D3B8CD-4615-4FDC-90F3-1EA691364AA9}"/>
                </a:ext>
              </a:extLst>
            </p:cNvPr>
            <p:cNvSpPr txBox="1"/>
            <p:nvPr/>
          </p:nvSpPr>
          <p:spPr>
            <a:xfrm>
              <a:off x="913541" y="3727663"/>
              <a:ext cx="2382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A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Intern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2C406-AE10-4CF1-BD59-6911E5944E47}"/>
              </a:ext>
            </a:extLst>
          </p:cNvPr>
          <p:cNvGrpSpPr/>
          <p:nvPr/>
        </p:nvGrpSpPr>
        <p:grpSpPr>
          <a:xfrm>
            <a:off x="886060" y="1156723"/>
            <a:ext cx="2518476" cy="1330395"/>
            <a:chOff x="689781" y="1156723"/>
            <a:chExt cx="2518476" cy="133039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181784D-588F-4D0C-9911-9B5A22557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2353" y="1305525"/>
              <a:ext cx="989335" cy="989335"/>
              <a:chOff x="8242304" y="3325008"/>
              <a:chExt cx="2772450" cy="2772450"/>
            </a:xfrm>
          </p:grpSpPr>
          <p:pic>
            <p:nvPicPr>
              <p:cNvPr id="110" name="Graphic 109" descr="Schoolhouse outline">
                <a:extLst>
                  <a:ext uri="{FF2B5EF4-FFF2-40B4-BE49-F238E27FC236}">
                    <a16:creationId xmlns:a16="http://schemas.microsoft.com/office/drawing/2014/main" id="{EFB2C769-1106-4ED2-9664-6EB0E47D5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242304" y="3325008"/>
                <a:ext cx="2772450" cy="2772450"/>
              </a:xfrm>
              <a:prstGeom prst="rect">
                <a:avLst/>
              </a:prstGeom>
            </p:spPr>
          </p:pic>
          <p:pic>
            <p:nvPicPr>
              <p:cNvPr id="111" name="Graphic 110" descr="Diploma roll with solid fill">
                <a:extLst>
                  <a:ext uri="{FF2B5EF4-FFF2-40B4-BE49-F238E27FC236}">
                    <a16:creationId xmlns:a16="http://schemas.microsoft.com/office/drawing/2014/main" id="{F07130CB-A68F-4983-BB77-BB0CE97B6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00354" y="365759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40D2DF2-1AEE-4435-B493-DD0B80EADC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81" y="1156723"/>
              <a:ext cx="1236667" cy="923706"/>
              <a:chOff x="7553354" y="2387749"/>
              <a:chExt cx="2382474" cy="1779544"/>
            </a:xfrm>
          </p:grpSpPr>
          <p:pic>
            <p:nvPicPr>
              <p:cNvPr id="113" name="Graphic 112" descr="Professor female outline">
                <a:extLst>
                  <a:ext uri="{FF2B5EF4-FFF2-40B4-BE49-F238E27FC236}">
                    <a16:creationId xmlns:a16="http://schemas.microsoft.com/office/drawing/2014/main" id="{8F0888A7-FFE9-4C0A-B39F-78270D31F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287391" y="325289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A806E18-E22E-4DE3-A7A6-87DA76D2436F}"/>
                  </a:ext>
                </a:extLst>
              </p:cNvPr>
              <p:cNvSpPr txBox="1"/>
              <p:nvPr/>
            </p:nvSpPr>
            <p:spPr>
              <a:xfrm>
                <a:off x="7553354" y="2387749"/>
                <a:ext cx="2382474" cy="1007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1B9D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Supervisor in Canada 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952234A-7EA3-4F00-AAB1-C1AB94201A2D}"/>
                </a:ext>
              </a:extLst>
            </p:cNvPr>
            <p:cNvSpPr txBox="1"/>
            <p:nvPr/>
          </p:nvSpPr>
          <p:spPr>
            <a:xfrm>
              <a:off x="825783" y="2179341"/>
              <a:ext cx="23824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38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University in Canada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4EE733-6E54-44DA-B87F-3EC7AEF5C9C6}"/>
              </a:ext>
            </a:extLst>
          </p:cNvPr>
          <p:cNvGrpSpPr/>
          <p:nvPr/>
        </p:nvGrpSpPr>
        <p:grpSpPr>
          <a:xfrm>
            <a:off x="886060" y="4404157"/>
            <a:ext cx="2518476" cy="1330395"/>
            <a:chOff x="689781" y="4404157"/>
            <a:chExt cx="2518476" cy="1330395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ECB2A56-CEF7-4902-B650-63655C4D8B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2353" y="4552959"/>
              <a:ext cx="989335" cy="989335"/>
              <a:chOff x="8242304" y="3325008"/>
              <a:chExt cx="2772450" cy="2772450"/>
            </a:xfrm>
          </p:grpSpPr>
          <p:pic>
            <p:nvPicPr>
              <p:cNvPr id="117" name="Graphic 116" descr="Schoolhouse outline">
                <a:extLst>
                  <a:ext uri="{FF2B5EF4-FFF2-40B4-BE49-F238E27FC236}">
                    <a16:creationId xmlns:a16="http://schemas.microsoft.com/office/drawing/2014/main" id="{CFAD492B-A22B-432B-BD1F-E03994878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242304" y="3325008"/>
                <a:ext cx="2772450" cy="2772450"/>
              </a:xfrm>
              <a:prstGeom prst="rect">
                <a:avLst/>
              </a:prstGeom>
            </p:spPr>
          </p:pic>
          <p:pic>
            <p:nvPicPr>
              <p:cNvPr id="118" name="Graphic 117" descr="Diploma roll with solid fill">
                <a:extLst>
                  <a:ext uri="{FF2B5EF4-FFF2-40B4-BE49-F238E27FC236}">
                    <a16:creationId xmlns:a16="http://schemas.microsoft.com/office/drawing/2014/main" id="{5503F03A-7E6D-4DA0-B332-F7BA73DC3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00354" y="3657598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56AAE1D-6968-433D-96A1-A129FAC6ED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81" y="4404157"/>
              <a:ext cx="1236667" cy="923706"/>
              <a:chOff x="7553354" y="2387749"/>
              <a:chExt cx="2382474" cy="1779544"/>
            </a:xfrm>
          </p:grpSpPr>
          <p:pic>
            <p:nvPicPr>
              <p:cNvPr id="120" name="Graphic 119" descr="Professor female outline">
                <a:extLst>
                  <a:ext uri="{FF2B5EF4-FFF2-40B4-BE49-F238E27FC236}">
                    <a16:creationId xmlns:a16="http://schemas.microsoft.com/office/drawing/2014/main" id="{2B2D8439-F9A5-4104-B901-1D395BB33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287391" y="325289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A87CD72-216F-4397-80D5-E4A491D909CF}"/>
                  </a:ext>
                </a:extLst>
              </p:cNvPr>
              <p:cNvSpPr txBox="1"/>
              <p:nvPr/>
            </p:nvSpPr>
            <p:spPr>
              <a:xfrm>
                <a:off x="7553354" y="2387749"/>
                <a:ext cx="2382474" cy="100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81B9D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Supervisor abroad 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47AEFA1-E1A2-45B4-ADB7-498CEACFD190}"/>
                </a:ext>
              </a:extLst>
            </p:cNvPr>
            <p:cNvSpPr txBox="1"/>
            <p:nvPr/>
          </p:nvSpPr>
          <p:spPr>
            <a:xfrm>
              <a:off x="825783" y="5426775"/>
              <a:ext cx="2382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32382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Univeristy abroad </a:t>
              </a:r>
            </a:p>
          </p:txBody>
        </p:sp>
      </p:grp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E9F9A50-FB46-441A-A93F-FE9B98EB33E2}"/>
              </a:ext>
            </a:extLst>
          </p:cNvPr>
          <p:cNvCxnSpPr>
            <a:cxnSpLocks/>
          </p:cNvCxnSpPr>
          <p:nvPr/>
        </p:nvCxnSpPr>
        <p:spPr>
          <a:xfrm>
            <a:off x="2145298" y="4033691"/>
            <a:ext cx="0" cy="540000"/>
          </a:xfrm>
          <a:prstGeom prst="straightConnector1">
            <a:avLst/>
          </a:prstGeom>
          <a:ln w="19050">
            <a:solidFill>
              <a:srgbClr val="81B9D0"/>
            </a:solidFill>
            <a:prstDash val="sysDot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10A6A97-5428-497B-BB96-6309908DF4E0}"/>
              </a:ext>
            </a:extLst>
          </p:cNvPr>
          <p:cNvCxnSpPr>
            <a:cxnSpLocks/>
          </p:cNvCxnSpPr>
          <p:nvPr/>
        </p:nvCxnSpPr>
        <p:spPr>
          <a:xfrm>
            <a:off x="2145298" y="2526786"/>
            <a:ext cx="0" cy="540000"/>
          </a:xfrm>
          <a:prstGeom prst="straightConnector1">
            <a:avLst/>
          </a:prstGeom>
          <a:ln w="19050">
            <a:solidFill>
              <a:srgbClr val="81B9D0"/>
            </a:solidFill>
            <a:prstDash val="sysDot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B10BADB-AB17-4ECD-860A-391E741EE33A}"/>
              </a:ext>
            </a:extLst>
          </p:cNvPr>
          <p:cNvGrpSpPr>
            <a:grpSpLocks noChangeAspect="1"/>
          </p:cNvGrpSpPr>
          <p:nvPr/>
        </p:nvGrpSpPr>
        <p:grpSpPr>
          <a:xfrm>
            <a:off x="304484" y="3104814"/>
            <a:ext cx="595619" cy="635395"/>
            <a:chOff x="2464367" y="3284869"/>
            <a:chExt cx="975862" cy="1041031"/>
          </a:xfrm>
          <a:solidFill>
            <a:srgbClr val="FFA000"/>
          </a:solidFill>
        </p:grpSpPr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52806EA9-6F52-49FB-A7C3-818BAC89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367" y="3284869"/>
              <a:ext cx="975861" cy="413897"/>
            </a:xfrm>
            <a:custGeom>
              <a:avLst/>
              <a:gdLst/>
              <a:ahLst/>
              <a:cxnLst>
                <a:cxn ang="0">
                  <a:pos x="6828" y="1448"/>
                </a:cxn>
                <a:cxn ang="0">
                  <a:pos x="3414" y="2896"/>
                </a:cxn>
                <a:cxn ang="0">
                  <a:pos x="0" y="1448"/>
                </a:cxn>
                <a:cxn ang="0">
                  <a:pos x="3414" y="0"/>
                </a:cxn>
                <a:cxn ang="0">
                  <a:pos x="6828" y="1448"/>
                </a:cxn>
              </a:cxnLst>
              <a:rect l="0" t="0" r="r" b="b"/>
              <a:pathLst>
                <a:path w="6828" h="2896">
                  <a:moveTo>
                    <a:pt x="6828" y="1448"/>
                  </a:moveTo>
                  <a:lnTo>
                    <a:pt x="3414" y="2896"/>
                  </a:lnTo>
                  <a:lnTo>
                    <a:pt x="0" y="1448"/>
                  </a:lnTo>
                  <a:lnTo>
                    <a:pt x="3414" y="0"/>
                  </a:lnTo>
                  <a:lnTo>
                    <a:pt x="6828" y="1448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288" tIns="18288" rIns="18288" bIns="18288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112" charset="0"/>
                <a:ea typeface="+mn-ea"/>
                <a:cs typeface="+mn-cs"/>
              </a:endParaRPr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31EDC28D-7028-41B8-831D-4A697AEA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367" y="3491818"/>
              <a:ext cx="487931" cy="834082"/>
            </a:xfrm>
            <a:custGeom>
              <a:avLst/>
              <a:gdLst/>
              <a:ahLst/>
              <a:cxnLst>
                <a:cxn ang="0">
                  <a:pos x="3414" y="5837"/>
                </a:cxn>
                <a:cxn ang="0">
                  <a:pos x="0" y="4391"/>
                </a:cxn>
                <a:cxn ang="0">
                  <a:pos x="0" y="0"/>
                </a:cxn>
                <a:cxn ang="0">
                  <a:pos x="3414" y="1446"/>
                </a:cxn>
                <a:cxn ang="0">
                  <a:pos x="3414" y="5837"/>
                </a:cxn>
              </a:cxnLst>
              <a:rect l="0" t="0" r="r" b="b"/>
              <a:pathLst>
                <a:path w="3414" h="5837">
                  <a:moveTo>
                    <a:pt x="3414" y="5837"/>
                  </a:moveTo>
                  <a:lnTo>
                    <a:pt x="0" y="4391"/>
                  </a:lnTo>
                  <a:lnTo>
                    <a:pt x="0" y="0"/>
                  </a:lnTo>
                  <a:lnTo>
                    <a:pt x="3414" y="1446"/>
                  </a:lnTo>
                  <a:lnTo>
                    <a:pt x="3414" y="583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288" tIns="18288" rIns="18288" bIns="18288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112" charset="0"/>
                <a:ea typeface="+mn-ea"/>
                <a:cs typeface="+mn-cs"/>
              </a:endParaRPr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id="{40DD5AFD-37C7-4428-BCEE-0C0A8F95E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298" y="3491818"/>
              <a:ext cx="487931" cy="834082"/>
            </a:xfrm>
            <a:custGeom>
              <a:avLst/>
              <a:gdLst/>
              <a:ahLst/>
              <a:cxnLst>
                <a:cxn ang="0">
                  <a:pos x="0" y="5837"/>
                </a:cxn>
                <a:cxn ang="0">
                  <a:pos x="3414" y="4391"/>
                </a:cxn>
                <a:cxn ang="0">
                  <a:pos x="3414" y="0"/>
                </a:cxn>
                <a:cxn ang="0">
                  <a:pos x="0" y="1446"/>
                </a:cxn>
                <a:cxn ang="0">
                  <a:pos x="0" y="5837"/>
                </a:cxn>
              </a:cxnLst>
              <a:rect l="0" t="0" r="r" b="b"/>
              <a:pathLst>
                <a:path w="3414" h="5837">
                  <a:moveTo>
                    <a:pt x="0" y="5837"/>
                  </a:moveTo>
                  <a:lnTo>
                    <a:pt x="3414" y="4391"/>
                  </a:lnTo>
                  <a:lnTo>
                    <a:pt x="3414" y="0"/>
                  </a:lnTo>
                  <a:lnTo>
                    <a:pt x="0" y="1446"/>
                  </a:lnTo>
                  <a:lnTo>
                    <a:pt x="0" y="5837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8288" tIns="18288" rIns="18288" bIns="18288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112" charset="0"/>
                <a:ea typeface="+mn-ea"/>
                <a:cs typeface="+mn-cs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A76B21B-88B4-4137-89F1-46AA90836EA2}"/>
              </a:ext>
            </a:extLst>
          </p:cNvPr>
          <p:cNvSpPr txBox="1"/>
          <p:nvPr/>
        </p:nvSpPr>
        <p:spPr>
          <a:xfrm>
            <a:off x="94559" y="3319909"/>
            <a:ext cx="1015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$6K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8E263E2-D470-45C5-BE64-4ECF4D6BBA47}"/>
              </a:ext>
            </a:extLst>
          </p:cNvPr>
          <p:cNvCxnSpPr>
            <a:cxnSpLocks/>
          </p:cNvCxnSpPr>
          <p:nvPr/>
        </p:nvCxnSpPr>
        <p:spPr>
          <a:xfrm>
            <a:off x="1066800" y="3420551"/>
            <a:ext cx="540000" cy="0"/>
          </a:xfrm>
          <a:prstGeom prst="straightConnector1">
            <a:avLst/>
          </a:prstGeom>
          <a:ln w="19050">
            <a:solidFill>
              <a:srgbClr val="007399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4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2A675C2-C7CD-0B40-BC3E-702357A2A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7110" y="6540881"/>
            <a:ext cx="1234031" cy="1968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3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90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E79EC0-B42E-6ED3-8B22-7BEC523F4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5256" y="2643798"/>
            <a:ext cx="6809944" cy="480402"/>
          </a:xfrm>
        </p:spPr>
        <p:txBody>
          <a:bodyPr/>
          <a:lstStyle/>
          <a:p>
            <a:r>
              <a:rPr lang="en-US" sz="1800" dirty="0"/>
              <a:t>jsantarelli@mitacs.ca	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8D2D0B1-AB2E-2A4E-181D-3DA299867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1981200"/>
            <a:ext cx="4180096" cy="424732"/>
          </a:xfrm>
        </p:spPr>
        <p:txBody>
          <a:bodyPr/>
          <a:lstStyle/>
          <a:p>
            <a:r>
              <a:rPr lang="en-US" sz="2400" dirty="0"/>
              <a:t>Joseph Santarelli, </a:t>
            </a:r>
            <a:r>
              <a:rPr lang="en-US" sz="2400" dirty="0" err="1"/>
              <a:t>MESc</a:t>
            </a: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13A-CEE1-DA66-4612-FE7E1760C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F00520-0A68-2805-D233-64E12457F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C77CD9-544B-1BA5-22B1-4CD96C35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30" y="3241625"/>
            <a:ext cx="896526" cy="23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5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89C55E2-A41E-46DA-AEE7-BC655D8AFC13}"/>
              </a:ext>
            </a:extLst>
          </p:cNvPr>
          <p:cNvSpPr txBox="1">
            <a:spLocks/>
          </p:cNvSpPr>
          <p:nvPr/>
        </p:nvSpPr>
        <p:spPr>
          <a:xfrm>
            <a:off x="1447800" y="486334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5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+mj-cs"/>
              </a:rPr>
              <a:t>Mitacs Accelerate – SSHRC Partnership Grants</a:t>
            </a:r>
          </a:p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08E0A-8117-4A33-B88C-F23751186B66}"/>
              </a:ext>
            </a:extLst>
          </p:cNvPr>
          <p:cNvSpPr txBox="1"/>
          <p:nvPr/>
        </p:nvSpPr>
        <p:spPr>
          <a:xfrm>
            <a:off x="381000" y="1323975"/>
            <a:ext cx="7543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for PEG, PDG, PG-2, IG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partner cash in SSHRC project budget can be recognized by Mitacs for trainee support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Streamlined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Applicants can use eligible partner cash in SSHRC budget towards Mitacs trainee support. SSHRC and Mitacs applications submitted to each agency and are evaluated separately but reviewed simultaneously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Mitacs internal review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SSHRC standard review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Retroactive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urrent SSHRC PG holders can apply for Mitacs using available partner cash from PG for trainee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9D85B3E-B3C1-4897-812F-577BF6DF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25" y="2135430"/>
            <a:ext cx="3137933" cy="8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FCFDF20-B1A2-1465-E0E9-F0BB708C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63" y="3795620"/>
            <a:ext cx="4641802" cy="6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4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val 220">
            <a:extLst>
              <a:ext uri="{FF2B5EF4-FFF2-40B4-BE49-F238E27FC236}">
                <a16:creationId xmlns:a16="http://schemas.microsoft.com/office/drawing/2014/main" id="{DF894E04-C3ED-4D41-90B7-DEEF85C93B9C}"/>
              </a:ext>
            </a:extLst>
          </p:cNvPr>
          <p:cNvSpPr/>
          <p:nvPr/>
        </p:nvSpPr>
        <p:spPr>
          <a:xfrm>
            <a:off x="2026137" y="1582017"/>
            <a:ext cx="360000" cy="360000"/>
          </a:xfrm>
          <a:prstGeom prst="ellipse">
            <a:avLst/>
          </a:prstGeom>
          <a:solidFill>
            <a:srgbClr val="FFA000">
              <a:alpha val="6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E6B0C920-5603-49DD-A3F4-72E15ABA8B66}"/>
              </a:ext>
            </a:extLst>
          </p:cNvPr>
          <p:cNvSpPr/>
          <p:nvPr/>
        </p:nvSpPr>
        <p:spPr>
          <a:xfrm>
            <a:off x="198655" y="1390462"/>
            <a:ext cx="720000" cy="720000"/>
          </a:xfrm>
          <a:prstGeom prst="ellipse">
            <a:avLst/>
          </a:prstGeom>
          <a:solidFill>
            <a:srgbClr val="81B9D0">
              <a:alpha val="5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E7BC1C9-F547-49A0-9E5E-743B1C9C2B20}"/>
              </a:ext>
            </a:extLst>
          </p:cNvPr>
          <p:cNvSpPr/>
          <p:nvPr/>
        </p:nvSpPr>
        <p:spPr>
          <a:xfrm>
            <a:off x="946137" y="1191780"/>
            <a:ext cx="1260000" cy="1260000"/>
          </a:xfrm>
          <a:prstGeom prst="ellipse">
            <a:avLst/>
          </a:prstGeom>
          <a:solidFill>
            <a:srgbClr val="007399">
              <a:alpha val="8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EF8FAD5D-83F6-4425-B67D-115F0CCBC82E}"/>
              </a:ext>
            </a:extLst>
          </p:cNvPr>
          <p:cNvSpPr/>
          <p:nvPr/>
        </p:nvSpPr>
        <p:spPr>
          <a:xfrm>
            <a:off x="5274941" y="3250140"/>
            <a:ext cx="2196000" cy="2160000"/>
          </a:xfrm>
          <a:prstGeom prst="ellipse">
            <a:avLst/>
          </a:prstGeom>
          <a:solidFill>
            <a:srgbClr val="007399">
              <a:alpha val="50196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ACA8177-B2F5-4900-AC29-DFE8F0396EAF}"/>
              </a:ext>
            </a:extLst>
          </p:cNvPr>
          <p:cNvSpPr/>
          <p:nvPr/>
        </p:nvSpPr>
        <p:spPr>
          <a:xfrm>
            <a:off x="11081206" y="2087817"/>
            <a:ext cx="1080000" cy="1080000"/>
          </a:xfrm>
          <a:prstGeom prst="ellipse">
            <a:avLst/>
          </a:prstGeom>
          <a:solidFill>
            <a:srgbClr val="81B9D0">
              <a:alpha val="6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DDD5047-D1F4-40A5-912C-538A80C107AB}"/>
              </a:ext>
            </a:extLst>
          </p:cNvPr>
          <p:cNvSpPr/>
          <p:nvPr/>
        </p:nvSpPr>
        <p:spPr>
          <a:xfrm>
            <a:off x="11093418" y="1456938"/>
            <a:ext cx="720000" cy="720000"/>
          </a:xfrm>
          <a:prstGeom prst="ellipse">
            <a:avLst/>
          </a:prstGeom>
          <a:solidFill>
            <a:srgbClr val="FFA000">
              <a:alpha val="6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88D37790-297C-4900-8344-A2EB7BB83D16}"/>
              </a:ext>
            </a:extLst>
          </p:cNvPr>
          <p:cNvSpPr/>
          <p:nvPr/>
        </p:nvSpPr>
        <p:spPr>
          <a:xfrm>
            <a:off x="5075173" y="4513544"/>
            <a:ext cx="1440000" cy="1440000"/>
          </a:xfrm>
          <a:prstGeom prst="ellipse">
            <a:avLst/>
          </a:prstGeom>
          <a:solidFill>
            <a:srgbClr val="FFA000">
              <a:alpha val="8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BB1B1183-4BB9-4335-9B2F-E819D0EA5C10}"/>
              </a:ext>
            </a:extLst>
          </p:cNvPr>
          <p:cNvSpPr/>
          <p:nvPr/>
        </p:nvSpPr>
        <p:spPr>
          <a:xfrm>
            <a:off x="9746649" y="1463067"/>
            <a:ext cx="1800000" cy="1800000"/>
          </a:xfrm>
          <a:prstGeom prst="ellipse">
            <a:avLst/>
          </a:prstGeom>
          <a:solidFill>
            <a:srgbClr val="007399">
              <a:alpha val="8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126D537E-EEE3-4824-A0FB-ED83D82A0BF3}"/>
              </a:ext>
            </a:extLst>
          </p:cNvPr>
          <p:cNvSpPr/>
          <p:nvPr/>
        </p:nvSpPr>
        <p:spPr>
          <a:xfrm>
            <a:off x="271470" y="1561209"/>
            <a:ext cx="1440000" cy="1440000"/>
          </a:xfrm>
          <a:prstGeom prst="ellipse">
            <a:avLst/>
          </a:prstGeom>
          <a:solidFill>
            <a:srgbClr val="FFA000">
              <a:alpha val="4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11E98-E69D-E51A-17E6-763A244E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1860" y="6540881"/>
            <a:ext cx="1234031" cy="1968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99704F0-8BF5-4DEA-A45E-48389DBA479B}"/>
              </a:ext>
            </a:extLst>
          </p:cNvPr>
          <p:cNvSpPr txBox="1">
            <a:spLocks/>
          </p:cNvSpPr>
          <p:nvPr/>
        </p:nvSpPr>
        <p:spPr>
          <a:xfrm>
            <a:off x="1446958" y="225290"/>
            <a:ext cx="7549455" cy="612910"/>
          </a:xfrm>
          <a:prstGeom prst="rect">
            <a:avLst/>
          </a:prstGeom>
        </p:spPr>
        <p:txBody>
          <a:bodyPr/>
          <a:lstStyle>
            <a:lvl1pPr marL="11113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spc="-15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Value for Mitacs Participant </a:t>
            </a:r>
            <a:endParaRPr kumimoji="0" lang="en-CA" sz="2400" b="1" i="0" u="none" strike="noStrike" kern="1200" cap="none" spc="-15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0BB4409-4975-4641-998F-10019397F880}"/>
              </a:ext>
            </a:extLst>
          </p:cNvPr>
          <p:cNvGrpSpPr/>
          <p:nvPr/>
        </p:nvGrpSpPr>
        <p:grpSpPr>
          <a:xfrm rot="5400000">
            <a:off x="1573259" y="903918"/>
            <a:ext cx="3764605" cy="5760000"/>
            <a:chOff x="6375400" y="3746500"/>
            <a:chExt cx="3162300" cy="2273761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2386A5A-E843-4D86-A545-B0FBF70008A4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: Diagonal Corners Snipped 28">
              <a:extLst>
                <a:ext uri="{FF2B5EF4-FFF2-40B4-BE49-F238E27FC236}">
                  <a16:creationId xmlns:a16="http://schemas.microsoft.com/office/drawing/2014/main" id="{5AA8C5C0-96E7-484F-A1C8-C3FCA31BCD25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0C31EC6-85FE-4083-9C42-42D0036D3D7F}"/>
              </a:ext>
            </a:extLst>
          </p:cNvPr>
          <p:cNvSpPr txBox="1"/>
          <p:nvPr/>
        </p:nvSpPr>
        <p:spPr>
          <a:xfrm>
            <a:off x="567057" y="2558417"/>
            <a:ext cx="5668232" cy="362323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Satisfy intellectual curiosity with publication rights maintained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Alternative funding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Stipend vs. Research support funds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 skills/expertise to real world issues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 — or  better  harness — your network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trainee/HQP employability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863500-D3CB-4746-B7DE-62956FCDA5A7}"/>
              </a:ext>
            </a:extLst>
          </p:cNvPr>
          <p:cNvGrpSpPr/>
          <p:nvPr/>
        </p:nvGrpSpPr>
        <p:grpSpPr>
          <a:xfrm>
            <a:off x="543972" y="1494626"/>
            <a:ext cx="684000" cy="684000"/>
            <a:chOff x="9025623" y="1655736"/>
            <a:chExt cx="684000" cy="684000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C0410DF-1882-42E1-B536-35C36A836C64}"/>
                </a:ext>
              </a:extLst>
            </p:cNvPr>
            <p:cNvSpPr/>
            <p:nvPr/>
          </p:nvSpPr>
          <p:spPr>
            <a:xfrm>
              <a:off x="9025623" y="1655736"/>
              <a:ext cx="684000" cy="684000"/>
            </a:xfrm>
            <a:prstGeom prst="ellipse">
              <a:avLst/>
            </a:prstGeom>
            <a:solidFill>
              <a:srgbClr val="FFA000"/>
            </a:solidFill>
            <a:ln>
              <a:solidFill>
                <a:srgbClr val="FFA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DB6AA66-149B-47BD-9560-9B228455BA8A}"/>
                </a:ext>
              </a:extLst>
            </p:cNvPr>
            <p:cNvSpPr/>
            <p:nvPr/>
          </p:nvSpPr>
          <p:spPr>
            <a:xfrm>
              <a:off x="9115037" y="1743861"/>
              <a:ext cx="505173" cy="505173"/>
            </a:xfrm>
            <a:custGeom>
              <a:avLst/>
              <a:gdLst>
                <a:gd name="connsiteX0" fmla="*/ 505174 w 505173"/>
                <a:gd name="connsiteY0" fmla="*/ 252587 h 505173"/>
                <a:gd name="connsiteX1" fmla="*/ 252587 w 505173"/>
                <a:gd name="connsiteY1" fmla="*/ 0 h 505173"/>
                <a:gd name="connsiteX2" fmla="*/ 0 w 505173"/>
                <a:gd name="connsiteY2" fmla="*/ 252587 h 505173"/>
                <a:gd name="connsiteX3" fmla="*/ 252492 w 505173"/>
                <a:gd name="connsiteY3" fmla="*/ 505174 h 505173"/>
                <a:gd name="connsiteX4" fmla="*/ 505174 w 505173"/>
                <a:gd name="connsiteY4" fmla="*/ 252587 h 50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173" h="505173">
                  <a:moveTo>
                    <a:pt x="505174" y="252587"/>
                  </a:moveTo>
                  <a:cubicBezTo>
                    <a:pt x="505174" y="113134"/>
                    <a:pt x="392134" y="0"/>
                    <a:pt x="252587" y="0"/>
                  </a:cubicBezTo>
                  <a:cubicBezTo>
                    <a:pt x="113134" y="0"/>
                    <a:pt x="0" y="113134"/>
                    <a:pt x="0" y="252587"/>
                  </a:cubicBezTo>
                  <a:cubicBezTo>
                    <a:pt x="0" y="392040"/>
                    <a:pt x="113039" y="505174"/>
                    <a:pt x="252492" y="505174"/>
                  </a:cubicBezTo>
                  <a:cubicBezTo>
                    <a:pt x="392040" y="505174"/>
                    <a:pt x="505174" y="392040"/>
                    <a:pt x="505174" y="252587"/>
                  </a:cubicBezTo>
                  <a:close/>
                </a:path>
              </a:pathLst>
            </a:custGeom>
            <a:solidFill>
              <a:srgbClr val="09567B"/>
            </a:solidFill>
            <a:ln w="1870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31" name="Graphic 230" descr="Checkmark outline">
              <a:extLst>
                <a:ext uri="{FF2B5EF4-FFF2-40B4-BE49-F238E27FC236}">
                  <a16:creationId xmlns:a16="http://schemas.microsoft.com/office/drawing/2014/main" id="{AACD7771-4BEB-43A1-9EA5-146A1192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169623" y="1798447"/>
              <a:ext cx="396000" cy="396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46A51D-209C-48F9-A1A3-93295F433A21}"/>
              </a:ext>
            </a:extLst>
          </p:cNvPr>
          <p:cNvGrpSpPr/>
          <p:nvPr/>
        </p:nvGrpSpPr>
        <p:grpSpPr>
          <a:xfrm rot="5400000">
            <a:off x="7710065" y="1205102"/>
            <a:ext cx="2993983" cy="576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23036D0-6AEE-4E24-9691-82918983780D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: Diagonal Corners Snipped 34">
              <a:extLst>
                <a:ext uri="{FF2B5EF4-FFF2-40B4-BE49-F238E27FC236}">
                  <a16:creationId xmlns:a16="http://schemas.microsoft.com/office/drawing/2014/main" id="{A659710B-A3EF-4E36-AAA8-864386C37078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3FC82D0-8589-467B-A804-5EB5E7413E16}"/>
              </a:ext>
            </a:extLst>
          </p:cNvPr>
          <p:cNvSpPr txBox="1"/>
          <p:nvPr/>
        </p:nvSpPr>
        <p:spPr>
          <a:xfrm>
            <a:off x="7533057" y="2599631"/>
            <a:ext cx="3348000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Partner/Industry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64FE60-3E7E-4DD5-A103-18D9F1DE1F2A}"/>
              </a:ext>
            </a:extLst>
          </p:cNvPr>
          <p:cNvSpPr txBox="1"/>
          <p:nvPr/>
        </p:nvSpPr>
        <p:spPr>
          <a:xfrm>
            <a:off x="6372941" y="3004654"/>
            <a:ext cx="5668232" cy="5834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De-risk accessing and contracting talent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Leverage their budget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expertise and equipment not available in-house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Tap into a national research network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Streamline talent pipeline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CA" sz="17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C8F1E6-3254-4935-8CFB-BBE00B523792}"/>
              </a:ext>
            </a:extLst>
          </p:cNvPr>
          <p:cNvGrpSpPr/>
          <p:nvPr/>
        </p:nvGrpSpPr>
        <p:grpSpPr>
          <a:xfrm>
            <a:off x="6349856" y="2235735"/>
            <a:ext cx="684000" cy="684000"/>
            <a:chOff x="9025623" y="1655736"/>
            <a:chExt cx="684000" cy="684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72C89BD-44EE-45BC-98A2-7913010F5055}"/>
                </a:ext>
              </a:extLst>
            </p:cNvPr>
            <p:cNvSpPr/>
            <p:nvPr/>
          </p:nvSpPr>
          <p:spPr>
            <a:xfrm>
              <a:off x="9025623" y="1655736"/>
              <a:ext cx="684000" cy="684000"/>
            </a:xfrm>
            <a:prstGeom prst="ellipse">
              <a:avLst/>
            </a:prstGeom>
            <a:solidFill>
              <a:srgbClr val="32382C"/>
            </a:solidFill>
            <a:ln>
              <a:solidFill>
                <a:srgbClr val="32382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1E695EC-DE20-4A89-87C5-28A4C418322D}"/>
                </a:ext>
              </a:extLst>
            </p:cNvPr>
            <p:cNvSpPr/>
            <p:nvPr/>
          </p:nvSpPr>
          <p:spPr>
            <a:xfrm>
              <a:off x="9115037" y="1743861"/>
              <a:ext cx="505173" cy="505173"/>
            </a:xfrm>
            <a:custGeom>
              <a:avLst/>
              <a:gdLst>
                <a:gd name="connsiteX0" fmla="*/ 505174 w 505173"/>
                <a:gd name="connsiteY0" fmla="*/ 252587 h 505173"/>
                <a:gd name="connsiteX1" fmla="*/ 252587 w 505173"/>
                <a:gd name="connsiteY1" fmla="*/ 0 h 505173"/>
                <a:gd name="connsiteX2" fmla="*/ 0 w 505173"/>
                <a:gd name="connsiteY2" fmla="*/ 252587 h 505173"/>
                <a:gd name="connsiteX3" fmla="*/ 252492 w 505173"/>
                <a:gd name="connsiteY3" fmla="*/ 505174 h 505173"/>
                <a:gd name="connsiteX4" fmla="*/ 505174 w 505173"/>
                <a:gd name="connsiteY4" fmla="*/ 252587 h 50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173" h="505173">
                  <a:moveTo>
                    <a:pt x="505174" y="252587"/>
                  </a:moveTo>
                  <a:cubicBezTo>
                    <a:pt x="505174" y="113134"/>
                    <a:pt x="392134" y="0"/>
                    <a:pt x="252587" y="0"/>
                  </a:cubicBezTo>
                  <a:cubicBezTo>
                    <a:pt x="113134" y="0"/>
                    <a:pt x="0" y="113134"/>
                    <a:pt x="0" y="252587"/>
                  </a:cubicBezTo>
                  <a:cubicBezTo>
                    <a:pt x="0" y="392040"/>
                    <a:pt x="113039" y="505174"/>
                    <a:pt x="252492" y="505174"/>
                  </a:cubicBezTo>
                  <a:cubicBezTo>
                    <a:pt x="392040" y="505174"/>
                    <a:pt x="505174" y="392040"/>
                    <a:pt x="505174" y="252587"/>
                  </a:cubicBezTo>
                  <a:close/>
                </a:path>
              </a:pathLst>
            </a:custGeom>
            <a:solidFill>
              <a:srgbClr val="09567B"/>
            </a:solidFill>
            <a:ln w="1870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C50F35-1E2A-45CC-B13C-96D3A72C4E22}"/>
              </a:ext>
            </a:extLst>
          </p:cNvPr>
          <p:cNvSpPr txBox="1"/>
          <p:nvPr/>
        </p:nvSpPr>
        <p:spPr>
          <a:xfrm>
            <a:off x="1583765" y="1948509"/>
            <a:ext cx="3691175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Academic Participants </a:t>
            </a:r>
          </a:p>
        </p:txBody>
      </p:sp>
      <p:pic>
        <p:nvPicPr>
          <p:cNvPr id="31" name="Graphic 30" descr="Checkmark outline">
            <a:extLst>
              <a:ext uri="{FF2B5EF4-FFF2-40B4-BE49-F238E27FC236}">
                <a16:creationId xmlns:a16="http://schemas.microsoft.com/office/drawing/2014/main" id="{0FCDB98B-ACF0-4749-AB1E-E94667745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6917" y="240783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0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F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C8FBB0E-66A9-48E4-A2B8-A3ACE1CC600B}"/>
              </a:ext>
            </a:extLst>
          </p:cNvPr>
          <p:cNvSpPr/>
          <p:nvPr/>
        </p:nvSpPr>
        <p:spPr>
          <a:xfrm>
            <a:off x="0" y="4195439"/>
            <a:ext cx="12192000" cy="2662561"/>
          </a:xfrm>
          <a:prstGeom prst="rect">
            <a:avLst/>
          </a:prstGeom>
          <a:solidFill>
            <a:srgbClr val="708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3B1D16-BE1A-4B17-8B30-99BEB4587688}"/>
              </a:ext>
            </a:extLst>
          </p:cNvPr>
          <p:cNvGrpSpPr/>
          <p:nvPr/>
        </p:nvGrpSpPr>
        <p:grpSpPr>
          <a:xfrm>
            <a:off x="1470743" y="4999049"/>
            <a:ext cx="9121057" cy="3742502"/>
            <a:chOff x="2672948" y="5548517"/>
            <a:chExt cx="6574544" cy="2662792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6241ADA5-25BD-4520-9F39-1361306E33C2}"/>
                </a:ext>
              </a:extLst>
            </p:cNvPr>
            <p:cNvSpPr/>
            <p:nvPr/>
          </p:nvSpPr>
          <p:spPr>
            <a:xfrm flipH="1">
              <a:off x="2672948" y="5548748"/>
              <a:ext cx="6574544" cy="2662561"/>
            </a:xfrm>
            <a:prstGeom prst="arc">
              <a:avLst>
                <a:gd name="adj1" fmla="val 16134527"/>
                <a:gd name="adj2" fmla="val 0"/>
              </a:avLst>
            </a:prstGeom>
            <a:solidFill>
              <a:srgbClr val="D1EDF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909D88C3-48B3-41B0-82F9-E12D550A0F89}"/>
                </a:ext>
              </a:extLst>
            </p:cNvPr>
            <p:cNvSpPr/>
            <p:nvPr/>
          </p:nvSpPr>
          <p:spPr>
            <a:xfrm>
              <a:off x="2672948" y="5548517"/>
              <a:ext cx="6574544" cy="2662561"/>
            </a:xfrm>
            <a:prstGeom prst="arc">
              <a:avLst>
                <a:gd name="adj1" fmla="val 16134527"/>
                <a:gd name="adj2" fmla="val 0"/>
              </a:avLst>
            </a:prstGeom>
            <a:solidFill>
              <a:srgbClr val="D1EDF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6" name="Graphic 15" descr="Schoolhouse with solid fill">
            <a:extLst>
              <a:ext uri="{FF2B5EF4-FFF2-40B4-BE49-F238E27FC236}">
                <a16:creationId xmlns:a16="http://schemas.microsoft.com/office/drawing/2014/main" id="{50E7E804-DE6E-4095-BF41-423A81A0E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1398" y="1162459"/>
            <a:ext cx="3836915" cy="3836915"/>
          </a:xfrm>
          <a:prstGeom prst="rect">
            <a:avLst/>
          </a:prstGeom>
        </p:spPr>
      </p:pic>
      <p:pic>
        <p:nvPicPr>
          <p:cNvPr id="12" name="Graphic 11" descr="City with solid fill">
            <a:extLst>
              <a:ext uri="{FF2B5EF4-FFF2-40B4-BE49-F238E27FC236}">
                <a16:creationId xmlns:a16="http://schemas.microsoft.com/office/drawing/2014/main" id="{FC96DB04-FA77-4D62-A52F-AB7C06D3C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481" y="1444534"/>
            <a:ext cx="3467305" cy="3467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64F2F-C6B3-4723-8A35-DF6FF8FAA1F3}"/>
              </a:ext>
            </a:extLst>
          </p:cNvPr>
          <p:cNvSpPr txBox="1"/>
          <p:nvPr/>
        </p:nvSpPr>
        <p:spPr>
          <a:xfrm>
            <a:off x="9012853" y="4542021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 Academic Institution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BD329D-9276-4373-9C3B-229BF8DED4E0}"/>
              </a:ext>
            </a:extLst>
          </p:cNvPr>
          <p:cNvSpPr txBox="1"/>
          <p:nvPr/>
        </p:nvSpPr>
        <p:spPr>
          <a:xfrm>
            <a:off x="575640" y="4586112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Host Partner Organization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233F41-76F1-43B5-A5B5-FEDC3226112C}"/>
              </a:ext>
            </a:extLst>
          </p:cNvPr>
          <p:cNvSpPr txBox="1"/>
          <p:nvPr/>
        </p:nvSpPr>
        <p:spPr>
          <a:xfrm>
            <a:off x="5142549" y="445432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Intern(s)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BB95C6-DE12-46A2-B635-93AA416DC5DB}"/>
              </a:ext>
            </a:extLst>
          </p:cNvPr>
          <p:cNvCxnSpPr>
            <a:cxnSpLocks/>
          </p:cNvCxnSpPr>
          <p:nvPr/>
        </p:nvCxnSpPr>
        <p:spPr>
          <a:xfrm>
            <a:off x="3692786" y="2743200"/>
            <a:ext cx="4994014" cy="0"/>
          </a:xfrm>
          <a:prstGeom prst="straightConnector1">
            <a:avLst/>
          </a:prstGeom>
          <a:ln w="98425">
            <a:solidFill>
              <a:schemeClr val="bg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4458CE-A2B2-42D5-8A55-1428E3453909}"/>
              </a:ext>
            </a:extLst>
          </p:cNvPr>
          <p:cNvGrpSpPr/>
          <p:nvPr/>
        </p:nvGrpSpPr>
        <p:grpSpPr>
          <a:xfrm>
            <a:off x="4733898" y="1549514"/>
            <a:ext cx="2662562" cy="2963394"/>
            <a:chOff x="6892277" y="2778011"/>
            <a:chExt cx="1620479" cy="1803571"/>
          </a:xfrm>
        </p:grpSpPr>
        <p:pic>
          <p:nvPicPr>
            <p:cNvPr id="31" name="Graphic 30" descr="Walk with solid fill">
              <a:extLst>
                <a:ext uri="{FF2B5EF4-FFF2-40B4-BE49-F238E27FC236}">
                  <a16:creationId xmlns:a16="http://schemas.microsoft.com/office/drawing/2014/main" id="{0098E36B-631D-4910-96ED-17B68AC5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6892277" y="2961103"/>
              <a:ext cx="1620479" cy="1620479"/>
            </a:xfrm>
            <a:prstGeom prst="rect">
              <a:avLst/>
            </a:prstGeom>
          </p:spPr>
        </p:pic>
        <p:pic>
          <p:nvPicPr>
            <p:cNvPr id="35" name="Graphic 34" descr="Graduation cap with solid fill">
              <a:extLst>
                <a:ext uri="{FF2B5EF4-FFF2-40B4-BE49-F238E27FC236}">
                  <a16:creationId xmlns:a16="http://schemas.microsoft.com/office/drawing/2014/main" id="{50E838A2-C1C6-490B-BC1E-8A706C3B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02047">
              <a:off x="7442482" y="2778011"/>
              <a:ext cx="461347" cy="461347"/>
            </a:xfrm>
            <a:prstGeom prst="rect">
              <a:avLst/>
            </a:prstGeom>
          </p:spPr>
        </p:pic>
      </p:grpSp>
      <p:sp>
        <p:nvSpPr>
          <p:cNvPr id="3" name="Title 3">
            <a:extLst>
              <a:ext uri="{FF2B5EF4-FFF2-40B4-BE49-F238E27FC236}">
                <a16:creationId xmlns:a16="http://schemas.microsoft.com/office/drawing/2014/main" id="{E298F285-630E-17AD-CBC8-499753D1A71F}"/>
              </a:ext>
            </a:extLst>
          </p:cNvPr>
          <p:cNvSpPr txBox="1">
            <a:spLocks/>
          </p:cNvSpPr>
          <p:nvPr/>
        </p:nvSpPr>
        <p:spPr>
          <a:xfrm>
            <a:off x="152400" y="228600"/>
            <a:ext cx="10820400" cy="612910"/>
          </a:xfrm>
          <a:prstGeom prst="rect">
            <a:avLst/>
          </a:prstGeom>
        </p:spPr>
        <p:txBody>
          <a:bodyPr/>
          <a:lstStyle>
            <a:lvl1pPr marL="11113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spc="-15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Mitacs </a:t>
            </a:r>
            <a:r>
              <a:rPr lang="en-CA" dirty="0">
                <a:solidFill>
                  <a:srgbClr val="1E5775"/>
                </a:solidFill>
              </a:rPr>
              <a:t>Academic and Non Academic Partnerships</a:t>
            </a:r>
            <a:endParaRPr kumimoji="0" lang="en-CA" sz="2400" b="1" i="0" u="none" strike="noStrike" kern="1200" cap="none" spc="-15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74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969E5-9212-4F55-B85F-07BC86A53051}"/>
              </a:ext>
            </a:extLst>
          </p:cNvPr>
          <p:cNvCxnSpPr>
            <a:cxnSpLocks/>
          </p:cNvCxnSpPr>
          <p:nvPr/>
        </p:nvCxnSpPr>
        <p:spPr>
          <a:xfrm>
            <a:off x="4295800" y="2348880"/>
            <a:ext cx="0" cy="252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99BDD0-2551-4A19-9A1C-49E6A33E4B90}"/>
              </a:ext>
            </a:extLst>
          </p:cNvPr>
          <p:cNvCxnSpPr>
            <a:cxnSpLocks/>
          </p:cNvCxnSpPr>
          <p:nvPr/>
        </p:nvCxnSpPr>
        <p:spPr>
          <a:xfrm>
            <a:off x="7893683" y="2348880"/>
            <a:ext cx="0" cy="252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A93605E-5528-4E9A-9E62-3F5B314824FF}"/>
              </a:ext>
            </a:extLst>
          </p:cNvPr>
          <p:cNvSpPr txBox="1">
            <a:spLocks/>
          </p:cNvSpPr>
          <p:nvPr/>
        </p:nvSpPr>
        <p:spPr>
          <a:xfrm>
            <a:off x="4296000" y="2517735"/>
            <a:ext cx="3600000" cy="216000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All Sectors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All Disciplines 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Social Sciences and Humanities and STEM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AA92A2-F4C6-409F-B5DD-294F514480DC}"/>
              </a:ext>
            </a:extLst>
          </p:cNvPr>
          <p:cNvSpPr txBox="1">
            <a:spLocks/>
          </p:cNvSpPr>
          <p:nvPr/>
        </p:nvSpPr>
        <p:spPr>
          <a:xfrm>
            <a:off x="695800" y="2362200"/>
            <a:ext cx="3600000" cy="2160000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Partners</a:t>
            </a:r>
            <a:endParaRPr kumimoji="0" lang="en-CA" sz="2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For-profit Companies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Not-for-Profits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Hospitals</a:t>
            </a:r>
            <a:b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Municipalities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5217784-C2D3-4441-BC2E-162311BA994C}"/>
              </a:ext>
            </a:extLst>
          </p:cNvPr>
          <p:cNvSpPr txBox="1">
            <a:spLocks/>
          </p:cNvSpPr>
          <p:nvPr/>
        </p:nvSpPr>
        <p:spPr>
          <a:xfrm>
            <a:off x="7896200" y="2209800"/>
            <a:ext cx="3600000" cy="3044865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Interns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Undergraduates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Graduate Students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Postdoctoral Fellows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Recent Grads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International Students</a:t>
            </a: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4018C-C3E2-4CA7-A687-7B335F5D178A}"/>
              </a:ext>
            </a:extLst>
          </p:cNvPr>
          <p:cNvSpPr txBox="1">
            <a:spLocks/>
          </p:cNvSpPr>
          <p:nvPr/>
        </p:nvSpPr>
        <p:spPr>
          <a:xfrm>
            <a:off x="1710579" y="434755"/>
            <a:ext cx="4083367" cy="58593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Who is Eligible?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46184-5FD1-C00C-D84F-FEAC1B1FD44F}"/>
              </a:ext>
            </a:extLst>
          </p:cNvPr>
          <p:cNvSpPr txBox="1">
            <a:spLocks/>
          </p:cNvSpPr>
          <p:nvPr/>
        </p:nvSpPr>
        <p:spPr>
          <a:xfrm>
            <a:off x="2325878" y="5917420"/>
            <a:ext cx="7772400" cy="585937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*Interns do not need to be identified at time</a:t>
            </a:r>
            <a:r>
              <a:rPr kumimoji="0" lang="en-CA" sz="2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of application submission</a:t>
            </a:r>
            <a:endParaRPr kumimoji="0" lang="en-CA" sz="220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58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00D11322-A493-41A8-AB5A-9630D417CC96}"/>
              </a:ext>
            </a:extLst>
          </p:cNvPr>
          <p:cNvGrpSpPr/>
          <p:nvPr/>
        </p:nvGrpSpPr>
        <p:grpSpPr>
          <a:xfrm>
            <a:off x="279945" y="1595491"/>
            <a:ext cx="2880000" cy="108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A5100ED-1AB2-4667-97BF-E7BC79FA068C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Rectangle: Diagonal Corners Snipped 62">
              <a:extLst>
                <a:ext uri="{FF2B5EF4-FFF2-40B4-BE49-F238E27FC236}">
                  <a16:creationId xmlns:a16="http://schemas.microsoft.com/office/drawing/2014/main" id="{5A86A82E-58E5-4786-AA2A-9F3B5FFE6E37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11E98-E69D-E51A-17E6-763A244ED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1860" y="6540881"/>
            <a:ext cx="1234031" cy="1968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fld id="{68B7AFCD-E079-694A-8F71-B33DAEB30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E57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99704F0-8BF5-4DEA-A45E-48389DBA479B}"/>
              </a:ext>
            </a:extLst>
          </p:cNvPr>
          <p:cNvSpPr txBox="1">
            <a:spLocks/>
          </p:cNvSpPr>
          <p:nvPr/>
        </p:nvSpPr>
        <p:spPr>
          <a:xfrm>
            <a:off x="1446958" y="63438"/>
            <a:ext cx="7549455" cy="596712"/>
          </a:xfrm>
          <a:prstGeom prst="rect">
            <a:avLst/>
          </a:prstGeom>
        </p:spPr>
        <p:txBody>
          <a:bodyPr/>
          <a:lstStyle>
            <a:lvl1pPr marL="11113" marR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kern="1200" spc="-150" smtClean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000" b="0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Mitacs</a:t>
            </a:r>
            <a:r>
              <a:rPr kumimoji="0" lang="fr-CA" sz="4000" b="1" i="0" u="none" strike="noStrike" kern="1200" cap="none" spc="-15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Accelerate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54E045-6A7D-493D-84FC-FABE2780CBE3}"/>
              </a:ext>
            </a:extLst>
          </p:cNvPr>
          <p:cNvGrpSpPr>
            <a:grpSpLocks noChangeAspect="1"/>
          </p:cNvGrpSpPr>
          <p:nvPr/>
        </p:nvGrpSpPr>
        <p:grpSpPr>
          <a:xfrm>
            <a:off x="3602937" y="-131155"/>
            <a:ext cx="4090623" cy="6246555"/>
            <a:chOff x="3404972" y="687228"/>
            <a:chExt cx="3172704" cy="4844852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4CA594FF-8E3B-4DCF-8E26-73E01F030F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04972" y="687228"/>
              <a:ext cx="3172704" cy="423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CE100D3-AB63-4BE3-91B0-975F66B3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34" y="2720538"/>
              <a:ext cx="309727" cy="307441"/>
            </a:xfrm>
            <a:custGeom>
              <a:avLst/>
              <a:gdLst>
                <a:gd name="T0" fmla="*/ 317 w 337"/>
                <a:gd name="T1" fmla="*/ 335 h 335"/>
                <a:gd name="T2" fmla="*/ 317 w 337"/>
                <a:gd name="T3" fmla="*/ 335 h 335"/>
                <a:gd name="T4" fmla="*/ 337 w 337"/>
                <a:gd name="T5" fmla="*/ 330 h 335"/>
                <a:gd name="T6" fmla="*/ 191 w 337"/>
                <a:gd name="T7" fmla="*/ 140 h 335"/>
                <a:gd name="T8" fmla="*/ 10 w 337"/>
                <a:gd name="T9" fmla="*/ 0 h 335"/>
                <a:gd name="T10" fmla="*/ 0 w 337"/>
                <a:gd name="T11" fmla="*/ 16 h 335"/>
                <a:gd name="T12" fmla="*/ 177 w 337"/>
                <a:gd name="T13" fmla="*/ 154 h 335"/>
                <a:gd name="T14" fmla="*/ 317 w 337"/>
                <a:gd name="T15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335">
                  <a:moveTo>
                    <a:pt x="317" y="335"/>
                  </a:moveTo>
                  <a:lnTo>
                    <a:pt x="317" y="335"/>
                  </a:lnTo>
                  <a:cubicBezTo>
                    <a:pt x="324" y="333"/>
                    <a:pt x="330" y="332"/>
                    <a:pt x="337" y="330"/>
                  </a:cubicBezTo>
                  <a:cubicBezTo>
                    <a:pt x="297" y="261"/>
                    <a:pt x="248" y="198"/>
                    <a:pt x="191" y="140"/>
                  </a:cubicBezTo>
                  <a:cubicBezTo>
                    <a:pt x="136" y="86"/>
                    <a:pt x="75" y="39"/>
                    <a:pt x="10" y="0"/>
                  </a:cubicBezTo>
                  <a:cubicBezTo>
                    <a:pt x="7" y="5"/>
                    <a:pt x="4" y="11"/>
                    <a:pt x="0" y="16"/>
                  </a:cubicBezTo>
                  <a:cubicBezTo>
                    <a:pt x="64" y="55"/>
                    <a:pt x="123" y="101"/>
                    <a:pt x="177" y="154"/>
                  </a:cubicBezTo>
                  <a:cubicBezTo>
                    <a:pt x="232" y="209"/>
                    <a:pt x="279" y="270"/>
                    <a:pt x="317" y="3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AC5F78C-CFE8-49DE-952A-C18A88BC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747" y="3031408"/>
              <a:ext cx="132577" cy="432018"/>
            </a:xfrm>
            <a:custGeom>
              <a:avLst/>
              <a:gdLst>
                <a:gd name="T0" fmla="*/ 125 w 145"/>
                <a:gd name="T1" fmla="*/ 463 h 470"/>
                <a:gd name="T2" fmla="*/ 125 w 145"/>
                <a:gd name="T3" fmla="*/ 463 h 470"/>
                <a:gd name="T4" fmla="*/ 145 w 145"/>
                <a:gd name="T5" fmla="*/ 470 h 470"/>
                <a:gd name="T6" fmla="*/ 20 w 145"/>
                <a:gd name="T7" fmla="*/ 0 h 470"/>
                <a:gd name="T8" fmla="*/ 0 w 145"/>
                <a:gd name="T9" fmla="*/ 5 h 470"/>
                <a:gd name="T10" fmla="*/ 125 w 145"/>
                <a:gd name="T11" fmla="*/ 463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470">
                  <a:moveTo>
                    <a:pt x="125" y="463"/>
                  </a:moveTo>
                  <a:lnTo>
                    <a:pt x="125" y="463"/>
                  </a:lnTo>
                  <a:cubicBezTo>
                    <a:pt x="131" y="466"/>
                    <a:pt x="138" y="468"/>
                    <a:pt x="145" y="470"/>
                  </a:cubicBezTo>
                  <a:cubicBezTo>
                    <a:pt x="145" y="304"/>
                    <a:pt x="101" y="142"/>
                    <a:pt x="20" y="0"/>
                  </a:cubicBezTo>
                  <a:cubicBezTo>
                    <a:pt x="14" y="1"/>
                    <a:pt x="7" y="3"/>
                    <a:pt x="0" y="5"/>
                  </a:cubicBezTo>
                  <a:cubicBezTo>
                    <a:pt x="81" y="143"/>
                    <a:pt x="124" y="301"/>
                    <a:pt x="125" y="46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B5A83FC-3B49-4558-A3EF-98043298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413" y="4194883"/>
              <a:ext cx="424018" cy="128005"/>
            </a:xfrm>
            <a:custGeom>
              <a:avLst/>
              <a:gdLst>
                <a:gd name="T0" fmla="*/ 462 w 462"/>
                <a:gd name="T1" fmla="*/ 120 h 140"/>
                <a:gd name="T2" fmla="*/ 462 w 462"/>
                <a:gd name="T3" fmla="*/ 120 h 140"/>
                <a:gd name="T4" fmla="*/ 8 w 462"/>
                <a:gd name="T5" fmla="*/ 0 h 140"/>
                <a:gd name="T6" fmla="*/ 0 w 462"/>
                <a:gd name="T7" fmla="*/ 19 h 140"/>
                <a:gd name="T8" fmla="*/ 462 w 462"/>
                <a:gd name="T9" fmla="*/ 140 h 140"/>
                <a:gd name="T10" fmla="*/ 462 w 462"/>
                <a:gd name="T11" fmla="*/ 140 h 140"/>
                <a:gd name="T12" fmla="*/ 462 w 462"/>
                <a:gd name="T13" fmla="*/ 1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2" h="140">
                  <a:moveTo>
                    <a:pt x="462" y="120"/>
                  </a:moveTo>
                  <a:lnTo>
                    <a:pt x="462" y="120"/>
                  </a:lnTo>
                  <a:cubicBezTo>
                    <a:pt x="302" y="120"/>
                    <a:pt x="145" y="78"/>
                    <a:pt x="8" y="0"/>
                  </a:cubicBezTo>
                  <a:cubicBezTo>
                    <a:pt x="5" y="7"/>
                    <a:pt x="3" y="13"/>
                    <a:pt x="0" y="19"/>
                  </a:cubicBezTo>
                  <a:cubicBezTo>
                    <a:pt x="140" y="98"/>
                    <a:pt x="299" y="140"/>
                    <a:pt x="462" y="140"/>
                  </a:cubicBezTo>
                  <a:cubicBezTo>
                    <a:pt x="462" y="140"/>
                    <a:pt x="462" y="140"/>
                    <a:pt x="462" y="140"/>
                  </a:cubicBezTo>
                  <a:cubicBezTo>
                    <a:pt x="462" y="133"/>
                    <a:pt x="462" y="126"/>
                    <a:pt x="462" y="12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A1FC1FC-28C0-4F0E-99B3-DFFAF6E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574" y="4192598"/>
              <a:ext cx="420589" cy="130291"/>
            </a:xfrm>
            <a:custGeom>
              <a:avLst/>
              <a:gdLst>
                <a:gd name="T0" fmla="*/ 447 w 458"/>
                <a:gd name="T1" fmla="*/ 0 h 142"/>
                <a:gd name="T2" fmla="*/ 447 w 458"/>
                <a:gd name="T3" fmla="*/ 0 h 142"/>
                <a:gd name="T4" fmla="*/ 49 w 458"/>
                <a:gd name="T5" fmla="*/ 120 h 142"/>
                <a:gd name="T6" fmla="*/ 0 w 458"/>
                <a:gd name="T7" fmla="*/ 122 h 142"/>
                <a:gd name="T8" fmla="*/ 0 w 458"/>
                <a:gd name="T9" fmla="*/ 142 h 142"/>
                <a:gd name="T10" fmla="*/ 50 w 458"/>
                <a:gd name="T11" fmla="*/ 140 h 142"/>
                <a:gd name="T12" fmla="*/ 458 w 458"/>
                <a:gd name="T13" fmla="*/ 16 h 142"/>
                <a:gd name="T14" fmla="*/ 447 w 458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8" h="142">
                  <a:moveTo>
                    <a:pt x="447" y="0"/>
                  </a:moveTo>
                  <a:lnTo>
                    <a:pt x="447" y="0"/>
                  </a:lnTo>
                  <a:cubicBezTo>
                    <a:pt x="329" y="68"/>
                    <a:pt x="193" y="111"/>
                    <a:pt x="49" y="120"/>
                  </a:cubicBezTo>
                  <a:cubicBezTo>
                    <a:pt x="32" y="121"/>
                    <a:pt x="16" y="122"/>
                    <a:pt x="0" y="122"/>
                  </a:cubicBezTo>
                  <a:cubicBezTo>
                    <a:pt x="0" y="128"/>
                    <a:pt x="0" y="135"/>
                    <a:pt x="0" y="142"/>
                  </a:cubicBezTo>
                  <a:cubicBezTo>
                    <a:pt x="17" y="141"/>
                    <a:pt x="33" y="141"/>
                    <a:pt x="50" y="140"/>
                  </a:cubicBezTo>
                  <a:cubicBezTo>
                    <a:pt x="198" y="130"/>
                    <a:pt x="336" y="86"/>
                    <a:pt x="458" y="16"/>
                  </a:cubicBezTo>
                  <a:cubicBezTo>
                    <a:pt x="455" y="11"/>
                    <a:pt x="451" y="5"/>
                    <a:pt x="447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50B5198-1A67-494A-8B8F-47056C44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020" y="3877156"/>
              <a:ext cx="322299" cy="325727"/>
            </a:xfrm>
            <a:custGeom>
              <a:avLst/>
              <a:gdLst>
                <a:gd name="T0" fmla="*/ 334 w 352"/>
                <a:gd name="T1" fmla="*/ 0 h 355"/>
                <a:gd name="T2" fmla="*/ 334 w 352"/>
                <a:gd name="T3" fmla="*/ 0 h 355"/>
                <a:gd name="T4" fmla="*/ 0 w 352"/>
                <a:gd name="T5" fmla="*/ 339 h 355"/>
                <a:gd name="T6" fmla="*/ 11 w 352"/>
                <a:gd name="T7" fmla="*/ 355 h 355"/>
                <a:gd name="T8" fmla="*/ 352 w 352"/>
                <a:gd name="T9" fmla="*/ 7 h 355"/>
                <a:gd name="T10" fmla="*/ 334 w 352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355">
                  <a:moveTo>
                    <a:pt x="334" y="0"/>
                  </a:moveTo>
                  <a:lnTo>
                    <a:pt x="334" y="0"/>
                  </a:lnTo>
                  <a:cubicBezTo>
                    <a:pt x="254" y="140"/>
                    <a:pt x="139" y="257"/>
                    <a:pt x="0" y="339"/>
                  </a:cubicBezTo>
                  <a:cubicBezTo>
                    <a:pt x="3" y="344"/>
                    <a:pt x="7" y="350"/>
                    <a:pt x="11" y="355"/>
                  </a:cubicBezTo>
                  <a:cubicBezTo>
                    <a:pt x="153" y="271"/>
                    <a:pt x="271" y="151"/>
                    <a:pt x="352" y="7"/>
                  </a:cubicBezTo>
                  <a:cubicBezTo>
                    <a:pt x="346" y="4"/>
                    <a:pt x="340" y="2"/>
                    <a:pt x="334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36EAA3D-D084-4DF3-BD8C-E60341DB5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890" y="3466854"/>
              <a:ext cx="123434" cy="409159"/>
            </a:xfrm>
            <a:custGeom>
              <a:avLst/>
              <a:gdLst>
                <a:gd name="T0" fmla="*/ 115 w 134"/>
                <a:gd name="T1" fmla="*/ 0 h 446"/>
                <a:gd name="T2" fmla="*/ 115 w 134"/>
                <a:gd name="T3" fmla="*/ 0 h 446"/>
                <a:gd name="T4" fmla="*/ 113 w 134"/>
                <a:gd name="T5" fmla="*/ 53 h 446"/>
                <a:gd name="T6" fmla="*/ 0 w 134"/>
                <a:gd name="T7" fmla="*/ 439 h 446"/>
                <a:gd name="T8" fmla="*/ 18 w 134"/>
                <a:gd name="T9" fmla="*/ 446 h 446"/>
                <a:gd name="T10" fmla="*/ 133 w 134"/>
                <a:gd name="T11" fmla="*/ 54 h 446"/>
                <a:gd name="T12" fmla="*/ 134 w 134"/>
                <a:gd name="T13" fmla="*/ 5 h 446"/>
                <a:gd name="T14" fmla="*/ 115 w 134"/>
                <a:gd name="T1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446">
                  <a:moveTo>
                    <a:pt x="115" y="0"/>
                  </a:moveTo>
                  <a:lnTo>
                    <a:pt x="115" y="0"/>
                  </a:lnTo>
                  <a:cubicBezTo>
                    <a:pt x="115" y="18"/>
                    <a:pt x="114" y="35"/>
                    <a:pt x="113" y="53"/>
                  </a:cubicBezTo>
                  <a:cubicBezTo>
                    <a:pt x="104" y="192"/>
                    <a:pt x="64" y="323"/>
                    <a:pt x="0" y="439"/>
                  </a:cubicBezTo>
                  <a:cubicBezTo>
                    <a:pt x="6" y="441"/>
                    <a:pt x="12" y="444"/>
                    <a:pt x="18" y="446"/>
                  </a:cubicBezTo>
                  <a:cubicBezTo>
                    <a:pt x="83" y="329"/>
                    <a:pt x="124" y="196"/>
                    <a:pt x="133" y="54"/>
                  </a:cubicBezTo>
                  <a:cubicBezTo>
                    <a:pt x="134" y="38"/>
                    <a:pt x="134" y="22"/>
                    <a:pt x="134" y="5"/>
                  </a:cubicBezTo>
                  <a:cubicBezTo>
                    <a:pt x="128" y="4"/>
                    <a:pt x="121" y="3"/>
                    <a:pt x="11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D5DD379-07DB-4F91-9D58-8C7EEAF96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269" y="2597103"/>
              <a:ext cx="430875" cy="130291"/>
            </a:xfrm>
            <a:custGeom>
              <a:avLst/>
              <a:gdLst>
                <a:gd name="T0" fmla="*/ 469 w 469"/>
                <a:gd name="T1" fmla="*/ 0 h 142"/>
                <a:gd name="T2" fmla="*/ 469 w 469"/>
                <a:gd name="T3" fmla="*/ 0 h 142"/>
                <a:gd name="T4" fmla="*/ 409 w 469"/>
                <a:gd name="T5" fmla="*/ 1 h 142"/>
                <a:gd name="T6" fmla="*/ 0 w 469"/>
                <a:gd name="T7" fmla="*/ 126 h 142"/>
                <a:gd name="T8" fmla="*/ 10 w 469"/>
                <a:gd name="T9" fmla="*/ 142 h 142"/>
                <a:gd name="T10" fmla="*/ 410 w 469"/>
                <a:gd name="T11" fmla="*/ 21 h 142"/>
                <a:gd name="T12" fmla="*/ 466 w 469"/>
                <a:gd name="T13" fmla="*/ 19 h 142"/>
                <a:gd name="T14" fmla="*/ 469 w 469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9" h="142">
                  <a:moveTo>
                    <a:pt x="469" y="0"/>
                  </a:moveTo>
                  <a:lnTo>
                    <a:pt x="469" y="0"/>
                  </a:lnTo>
                  <a:cubicBezTo>
                    <a:pt x="449" y="0"/>
                    <a:pt x="429" y="0"/>
                    <a:pt x="409" y="1"/>
                  </a:cubicBezTo>
                  <a:cubicBezTo>
                    <a:pt x="261" y="11"/>
                    <a:pt x="122" y="55"/>
                    <a:pt x="0" y="126"/>
                  </a:cubicBezTo>
                  <a:cubicBezTo>
                    <a:pt x="3" y="131"/>
                    <a:pt x="6" y="137"/>
                    <a:pt x="10" y="142"/>
                  </a:cubicBezTo>
                  <a:cubicBezTo>
                    <a:pt x="129" y="73"/>
                    <a:pt x="265" y="30"/>
                    <a:pt x="410" y="21"/>
                  </a:cubicBezTo>
                  <a:cubicBezTo>
                    <a:pt x="429" y="20"/>
                    <a:pt x="448" y="19"/>
                    <a:pt x="466" y="19"/>
                  </a:cubicBezTo>
                  <a:cubicBezTo>
                    <a:pt x="467" y="13"/>
                    <a:pt x="468" y="6"/>
                    <a:pt x="469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3EFA1D4-5A6B-4A90-9E15-F19704F6E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859" y="2597103"/>
              <a:ext cx="433161" cy="133719"/>
            </a:xfrm>
            <a:custGeom>
              <a:avLst/>
              <a:gdLst>
                <a:gd name="T0" fmla="*/ 3 w 471"/>
                <a:gd name="T1" fmla="*/ 0 h 146"/>
                <a:gd name="T2" fmla="*/ 3 w 471"/>
                <a:gd name="T3" fmla="*/ 0 h 146"/>
                <a:gd name="T4" fmla="*/ 0 w 471"/>
                <a:gd name="T5" fmla="*/ 19 h 146"/>
                <a:gd name="T6" fmla="*/ 461 w 471"/>
                <a:gd name="T7" fmla="*/ 146 h 146"/>
                <a:gd name="T8" fmla="*/ 471 w 471"/>
                <a:gd name="T9" fmla="*/ 130 h 146"/>
                <a:gd name="T10" fmla="*/ 3 w 471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1" h="146">
                  <a:moveTo>
                    <a:pt x="3" y="0"/>
                  </a:moveTo>
                  <a:lnTo>
                    <a:pt x="3" y="0"/>
                  </a:lnTo>
                  <a:cubicBezTo>
                    <a:pt x="2" y="6"/>
                    <a:pt x="1" y="13"/>
                    <a:pt x="0" y="19"/>
                  </a:cubicBezTo>
                  <a:cubicBezTo>
                    <a:pt x="163" y="21"/>
                    <a:pt x="322" y="65"/>
                    <a:pt x="461" y="146"/>
                  </a:cubicBezTo>
                  <a:cubicBezTo>
                    <a:pt x="464" y="141"/>
                    <a:pt x="468" y="135"/>
                    <a:pt x="471" y="130"/>
                  </a:cubicBezTo>
                  <a:cubicBezTo>
                    <a:pt x="330" y="47"/>
                    <a:pt x="169" y="1"/>
                    <a:pt x="3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B6E9232-DDAE-4FF2-A7AF-316B8BA56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404" y="2822256"/>
              <a:ext cx="1277767" cy="1276624"/>
            </a:xfrm>
            <a:custGeom>
              <a:avLst/>
              <a:gdLst>
                <a:gd name="T0" fmla="*/ 1392 w 1392"/>
                <a:gd name="T1" fmla="*/ 696 h 1392"/>
                <a:gd name="T2" fmla="*/ 1392 w 1392"/>
                <a:gd name="T3" fmla="*/ 696 h 1392"/>
                <a:gd name="T4" fmla="*/ 696 w 1392"/>
                <a:gd name="T5" fmla="*/ 1392 h 1392"/>
                <a:gd name="T6" fmla="*/ 0 w 1392"/>
                <a:gd name="T7" fmla="*/ 696 h 1392"/>
                <a:gd name="T8" fmla="*/ 696 w 1392"/>
                <a:gd name="T9" fmla="*/ 0 h 1392"/>
                <a:gd name="T10" fmla="*/ 1392 w 1392"/>
                <a:gd name="T11" fmla="*/ 696 h 1392"/>
                <a:gd name="T12" fmla="*/ 1392 w 1392"/>
                <a:gd name="T13" fmla="*/ 696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2" h="1392">
                  <a:moveTo>
                    <a:pt x="1392" y="696"/>
                  </a:moveTo>
                  <a:lnTo>
                    <a:pt x="1392" y="696"/>
                  </a:lnTo>
                  <a:cubicBezTo>
                    <a:pt x="1392" y="1080"/>
                    <a:pt x="1080" y="1392"/>
                    <a:pt x="696" y="1392"/>
                  </a:cubicBezTo>
                  <a:cubicBezTo>
                    <a:pt x="311" y="1392"/>
                    <a:pt x="0" y="1080"/>
                    <a:pt x="0" y="696"/>
                  </a:cubicBezTo>
                  <a:cubicBezTo>
                    <a:pt x="0" y="311"/>
                    <a:pt x="311" y="0"/>
                    <a:pt x="696" y="0"/>
                  </a:cubicBezTo>
                  <a:cubicBezTo>
                    <a:pt x="1080" y="0"/>
                    <a:pt x="1392" y="311"/>
                    <a:pt x="1392" y="696"/>
                  </a:cubicBezTo>
                  <a:lnTo>
                    <a:pt x="1392" y="696"/>
                  </a:lnTo>
                  <a:close/>
                </a:path>
              </a:pathLst>
            </a:custGeom>
            <a:noFill/>
            <a:ln w="152400" cap="flat">
              <a:solidFill>
                <a:srgbClr val="0073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BE9C3C3-7446-4A06-9DA0-1F861593A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209" y="3070266"/>
              <a:ext cx="780604" cy="770318"/>
            </a:xfrm>
            <a:custGeom>
              <a:avLst/>
              <a:gdLst>
                <a:gd name="T0" fmla="*/ 816 w 850"/>
                <a:gd name="T1" fmla="*/ 460 h 840"/>
                <a:gd name="T2" fmla="*/ 816 w 850"/>
                <a:gd name="T3" fmla="*/ 460 h 840"/>
                <a:gd name="T4" fmla="*/ 461 w 850"/>
                <a:gd name="T5" fmla="*/ 815 h 840"/>
                <a:gd name="T6" fmla="*/ 148 w 850"/>
                <a:gd name="T7" fmla="*/ 702 h 840"/>
                <a:gd name="T8" fmla="*/ 35 w 850"/>
                <a:gd name="T9" fmla="*/ 389 h 840"/>
                <a:gd name="T10" fmla="*/ 389 w 850"/>
                <a:gd name="T11" fmla="*/ 34 h 840"/>
                <a:gd name="T12" fmla="*/ 425 w 850"/>
                <a:gd name="T13" fmla="*/ 33 h 840"/>
                <a:gd name="T14" fmla="*/ 702 w 850"/>
                <a:gd name="T15" fmla="*/ 147 h 840"/>
                <a:gd name="T16" fmla="*/ 816 w 850"/>
                <a:gd name="T17" fmla="*/ 460 h 840"/>
                <a:gd name="T18" fmla="*/ 839 w 850"/>
                <a:gd name="T19" fmla="*/ 387 h 840"/>
                <a:gd name="T20" fmla="*/ 839 w 850"/>
                <a:gd name="T21" fmla="*/ 387 h 840"/>
                <a:gd name="T22" fmla="*/ 463 w 850"/>
                <a:gd name="T23" fmla="*/ 11 h 840"/>
                <a:gd name="T24" fmla="*/ 131 w 850"/>
                <a:gd name="T25" fmla="*/ 131 h 840"/>
                <a:gd name="T26" fmla="*/ 11 w 850"/>
                <a:gd name="T27" fmla="*/ 463 h 840"/>
                <a:gd name="T28" fmla="*/ 387 w 850"/>
                <a:gd name="T29" fmla="*/ 839 h 840"/>
                <a:gd name="T30" fmla="*/ 425 w 850"/>
                <a:gd name="T31" fmla="*/ 840 h 840"/>
                <a:gd name="T32" fmla="*/ 719 w 850"/>
                <a:gd name="T33" fmla="*/ 718 h 840"/>
                <a:gd name="T34" fmla="*/ 839 w 850"/>
                <a:gd name="T35" fmla="*/ 387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0" h="840">
                  <a:moveTo>
                    <a:pt x="816" y="460"/>
                  </a:moveTo>
                  <a:lnTo>
                    <a:pt x="816" y="460"/>
                  </a:lnTo>
                  <a:cubicBezTo>
                    <a:pt x="799" y="649"/>
                    <a:pt x="650" y="798"/>
                    <a:pt x="461" y="815"/>
                  </a:cubicBezTo>
                  <a:cubicBezTo>
                    <a:pt x="344" y="826"/>
                    <a:pt x="230" y="784"/>
                    <a:pt x="148" y="702"/>
                  </a:cubicBezTo>
                  <a:cubicBezTo>
                    <a:pt x="65" y="619"/>
                    <a:pt x="24" y="505"/>
                    <a:pt x="35" y="389"/>
                  </a:cubicBezTo>
                  <a:cubicBezTo>
                    <a:pt x="51" y="200"/>
                    <a:pt x="201" y="51"/>
                    <a:pt x="389" y="34"/>
                  </a:cubicBezTo>
                  <a:cubicBezTo>
                    <a:pt x="401" y="33"/>
                    <a:pt x="413" y="33"/>
                    <a:pt x="425" y="33"/>
                  </a:cubicBezTo>
                  <a:cubicBezTo>
                    <a:pt x="529" y="33"/>
                    <a:pt x="628" y="73"/>
                    <a:pt x="702" y="147"/>
                  </a:cubicBezTo>
                  <a:cubicBezTo>
                    <a:pt x="785" y="230"/>
                    <a:pt x="826" y="344"/>
                    <a:pt x="816" y="460"/>
                  </a:cubicBezTo>
                  <a:close/>
                  <a:moveTo>
                    <a:pt x="839" y="387"/>
                  </a:moveTo>
                  <a:lnTo>
                    <a:pt x="839" y="387"/>
                  </a:lnTo>
                  <a:cubicBezTo>
                    <a:pt x="821" y="187"/>
                    <a:pt x="663" y="28"/>
                    <a:pt x="463" y="11"/>
                  </a:cubicBezTo>
                  <a:cubicBezTo>
                    <a:pt x="340" y="0"/>
                    <a:pt x="219" y="43"/>
                    <a:pt x="131" y="131"/>
                  </a:cubicBezTo>
                  <a:cubicBezTo>
                    <a:pt x="44" y="218"/>
                    <a:pt x="0" y="339"/>
                    <a:pt x="11" y="463"/>
                  </a:cubicBezTo>
                  <a:cubicBezTo>
                    <a:pt x="29" y="663"/>
                    <a:pt x="187" y="821"/>
                    <a:pt x="387" y="839"/>
                  </a:cubicBezTo>
                  <a:cubicBezTo>
                    <a:pt x="400" y="840"/>
                    <a:pt x="412" y="840"/>
                    <a:pt x="425" y="840"/>
                  </a:cubicBezTo>
                  <a:cubicBezTo>
                    <a:pt x="535" y="840"/>
                    <a:pt x="640" y="797"/>
                    <a:pt x="719" y="718"/>
                  </a:cubicBezTo>
                  <a:cubicBezTo>
                    <a:pt x="806" y="631"/>
                    <a:pt x="850" y="510"/>
                    <a:pt x="839" y="387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7820550-A7DC-42B0-8B1F-CF2178AE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927" y="3153698"/>
              <a:ext cx="612597" cy="611454"/>
            </a:xfrm>
            <a:custGeom>
              <a:avLst/>
              <a:gdLst>
                <a:gd name="T0" fmla="*/ 354 w 667"/>
                <a:gd name="T1" fmla="*/ 655 h 667"/>
                <a:gd name="T2" fmla="*/ 354 w 667"/>
                <a:gd name="T3" fmla="*/ 655 h 667"/>
                <a:gd name="T4" fmla="*/ 12 w 667"/>
                <a:gd name="T5" fmla="*/ 313 h 667"/>
                <a:gd name="T6" fmla="*/ 312 w 667"/>
                <a:gd name="T7" fmla="*/ 13 h 667"/>
                <a:gd name="T8" fmla="*/ 654 w 667"/>
                <a:gd name="T9" fmla="*/ 355 h 667"/>
                <a:gd name="T10" fmla="*/ 354 w 667"/>
                <a:gd name="T11" fmla="*/ 655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7" h="667">
                  <a:moveTo>
                    <a:pt x="354" y="655"/>
                  </a:moveTo>
                  <a:lnTo>
                    <a:pt x="354" y="655"/>
                  </a:lnTo>
                  <a:cubicBezTo>
                    <a:pt x="160" y="667"/>
                    <a:pt x="0" y="507"/>
                    <a:pt x="12" y="313"/>
                  </a:cubicBezTo>
                  <a:cubicBezTo>
                    <a:pt x="22" y="153"/>
                    <a:pt x="152" y="23"/>
                    <a:pt x="312" y="13"/>
                  </a:cubicBezTo>
                  <a:cubicBezTo>
                    <a:pt x="507" y="0"/>
                    <a:pt x="667" y="160"/>
                    <a:pt x="654" y="355"/>
                  </a:cubicBezTo>
                  <a:cubicBezTo>
                    <a:pt x="644" y="515"/>
                    <a:pt x="514" y="645"/>
                    <a:pt x="354" y="655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F385E01-CE23-4A18-9491-330AAF82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181" y="3450853"/>
              <a:ext cx="706315" cy="17143"/>
            </a:xfrm>
            <a:custGeom>
              <a:avLst/>
              <a:gdLst>
                <a:gd name="T0" fmla="*/ 769 w 769"/>
                <a:gd name="T1" fmla="*/ 19 h 19"/>
                <a:gd name="T2" fmla="*/ 769 w 769"/>
                <a:gd name="T3" fmla="*/ 19 h 19"/>
                <a:gd name="T4" fmla="*/ 0 w 769"/>
                <a:gd name="T5" fmla="*/ 19 h 19"/>
                <a:gd name="T6" fmla="*/ 0 w 769"/>
                <a:gd name="T7" fmla="*/ 0 h 19"/>
                <a:gd name="T8" fmla="*/ 769 w 769"/>
                <a:gd name="T9" fmla="*/ 0 h 19"/>
                <a:gd name="T10" fmla="*/ 769 w 769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19">
                  <a:moveTo>
                    <a:pt x="769" y="19"/>
                  </a:moveTo>
                  <a:lnTo>
                    <a:pt x="769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769" y="0"/>
                  </a:lnTo>
                  <a:lnTo>
                    <a:pt x="769" y="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059DBEAB-506A-471B-891C-A31674D896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626" y="2070225"/>
              <a:ext cx="800033" cy="848035"/>
            </a:xfrm>
            <a:custGeom>
              <a:avLst/>
              <a:gdLst>
                <a:gd name="T0" fmla="*/ 792 w 872"/>
                <a:gd name="T1" fmla="*/ 298 h 924"/>
                <a:gd name="T2" fmla="*/ 792 w 872"/>
                <a:gd name="T3" fmla="*/ 298 h 924"/>
                <a:gd name="T4" fmla="*/ 662 w 872"/>
                <a:gd name="T5" fmla="*/ 782 h 924"/>
                <a:gd name="T6" fmla="*/ 335 w 872"/>
                <a:gd name="T7" fmla="*/ 841 h 924"/>
                <a:gd name="T8" fmla="*/ 80 w 872"/>
                <a:gd name="T9" fmla="*/ 626 h 924"/>
                <a:gd name="T10" fmla="*/ 210 w 872"/>
                <a:gd name="T11" fmla="*/ 142 h 924"/>
                <a:gd name="T12" fmla="*/ 240 w 872"/>
                <a:gd name="T13" fmla="*/ 123 h 924"/>
                <a:gd name="T14" fmla="*/ 537 w 872"/>
                <a:gd name="T15" fmla="*/ 83 h 924"/>
                <a:gd name="T16" fmla="*/ 792 w 872"/>
                <a:gd name="T17" fmla="*/ 298 h 924"/>
                <a:gd name="T18" fmla="*/ 776 w 872"/>
                <a:gd name="T19" fmla="*/ 222 h 924"/>
                <a:gd name="T20" fmla="*/ 776 w 872"/>
                <a:gd name="T21" fmla="*/ 222 h 924"/>
                <a:gd name="T22" fmla="*/ 262 w 872"/>
                <a:gd name="T23" fmla="*/ 84 h 924"/>
                <a:gd name="T24" fmla="*/ 35 w 872"/>
                <a:gd name="T25" fmla="*/ 354 h 924"/>
                <a:gd name="T26" fmla="*/ 96 w 872"/>
                <a:gd name="T27" fmla="*/ 702 h 924"/>
                <a:gd name="T28" fmla="*/ 610 w 872"/>
                <a:gd name="T29" fmla="*/ 839 h 924"/>
                <a:gd name="T30" fmla="*/ 643 w 872"/>
                <a:gd name="T31" fmla="*/ 822 h 924"/>
                <a:gd name="T32" fmla="*/ 837 w 872"/>
                <a:gd name="T33" fmla="*/ 569 h 924"/>
                <a:gd name="T34" fmla="*/ 776 w 872"/>
                <a:gd name="T35" fmla="*/ 222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792" y="298"/>
                  </a:moveTo>
                  <a:lnTo>
                    <a:pt x="792" y="298"/>
                  </a:lnTo>
                  <a:cubicBezTo>
                    <a:pt x="872" y="469"/>
                    <a:pt x="817" y="673"/>
                    <a:pt x="662" y="782"/>
                  </a:cubicBezTo>
                  <a:cubicBezTo>
                    <a:pt x="567" y="850"/>
                    <a:pt x="447" y="871"/>
                    <a:pt x="335" y="841"/>
                  </a:cubicBezTo>
                  <a:cubicBezTo>
                    <a:pt x="222" y="810"/>
                    <a:pt x="129" y="732"/>
                    <a:pt x="80" y="626"/>
                  </a:cubicBezTo>
                  <a:cubicBezTo>
                    <a:pt x="0" y="454"/>
                    <a:pt x="55" y="251"/>
                    <a:pt x="210" y="142"/>
                  </a:cubicBezTo>
                  <a:cubicBezTo>
                    <a:pt x="219" y="135"/>
                    <a:pt x="229" y="128"/>
                    <a:pt x="240" y="123"/>
                  </a:cubicBezTo>
                  <a:cubicBezTo>
                    <a:pt x="330" y="71"/>
                    <a:pt x="436" y="56"/>
                    <a:pt x="537" y="83"/>
                  </a:cubicBezTo>
                  <a:cubicBezTo>
                    <a:pt x="650" y="113"/>
                    <a:pt x="743" y="192"/>
                    <a:pt x="792" y="298"/>
                  </a:cubicBezTo>
                  <a:close/>
                  <a:moveTo>
                    <a:pt x="776" y="222"/>
                  </a:moveTo>
                  <a:lnTo>
                    <a:pt x="776" y="222"/>
                  </a:lnTo>
                  <a:cubicBezTo>
                    <a:pt x="660" y="58"/>
                    <a:pt x="444" y="0"/>
                    <a:pt x="262" y="84"/>
                  </a:cubicBezTo>
                  <a:cubicBezTo>
                    <a:pt x="149" y="137"/>
                    <a:pt x="67" y="235"/>
                    <a:pt x="35" y="354"/>
                  </a:cubicBezTo>
                  <a:cubicBezTo>
                    <a:pt x="3" y="474"/>
                    <a:pt x="25" y="600"/>
                    <a:pt x="96" y="702"/>
                  </a:cubicBezTo>
                  <a:cubicBezTo>
                    <a:pt x="212" y="866"/>
                    <a:pt x="428" y="924"/>
                    <a:pt x="610" y="839"/>
                  </a:cubicBezTo>
                  <a:cubicBezTo>
                    <a:pt x="622" y="834"/>
                    <a:pt x="633" y="828"/>
                    <a:pt x="643" y="822"/>
                  </a:cubicBezTo>
                  <a:cubicBezTo>
                    <a:pt x="739" y="767"/>
                    <a:pt x="809" y="677"/>
                    <a:pt x="837" y="569"/>
                  </a:cubicBezTo>
                  <a:cubicBezTo>
                    <a:pt x="869" y="450"/>
                    <a:pt x="847" y="323"/>
                    <a:pt x="776" y="222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86DC56-B170-4FD2-8975-E5E10313F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629" y="2152514"/>
              <a:ext cx="660599" cy="689171"/>
            </a:xfrm>
            <a:custGeom>
              <a:avLst/>
              <a:gdLst>
                <a:gd name="T0" fmla="*/ 539 w 720"/>
                <a:gd name="T1" fmla="*/ 643 h 751"/>
                <a:gd name="T2" fmla="*/ 539 w 720"/>
                <a:gd name="T3" fmla="*/ 643 h 751"/>
                <a:gd name="T4" fmla="*/ 72 w 720"/>
                <a:gd name="T5" fmla="*/ 518 h 751"/>
                <a:gd name="T6" fmla="*/ 181 w 720"/>
                <a:gd name="T7" fmla="*/ 108 h 751"/>
                <a:gd name="T8" fmla="*/ 649 w 720"/>
                <a:gd name="T9" fmla="*/ 233 h 751"/>
                <a:gd name="T10" fmla="*/ 539 w 720"/>
                <a:gd name="T11" fmla="*/ 64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539" y="643"/>
                  </a:moveTo>
                  <a:lnTo>
                    <a:pt x="539" y="643"/>
                  </a:lnTo>
                  <a:cubicBezTo>
                    <a:pt x="377" y="751"/>
                    <a:pt x="158" y="692"/>
                    <a:pt x="72" y="518"/>
                  </a:cubicBezTo>
                  <a:cubicBezTo>
                    <a:pt x="0" y="374"/>
                    <a:pt x="48" y="197"/>
                    <a:pt x="181" y="108"/>
                  </a:cubicBezTo>
                  <a:cubicBezTo>
                    <a:pt x="343" y="0"/>
                    <a:pt x="562" y="59"/>
                    <a:pt x="649" y="233"/>
                  </a:cubicBezTo>
                  <a:cubicBezTo>
                    <a:pt x="720" y="377"/>
                    <a:pt x="672" y="554"/>
                    <a:pt x="539" y="643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A86E469-1B75-469A-9847-54E452E63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2672535"/>
              <a:ext cx="619455" cy="368015"/>
            </a:xfrm>
            <a:custGeom>
              <a:avLst/>
              <a:gdLst>
                <a:gd name="T0" fmla="*/ 10 w 675"/>
                <a:gd name="T1" fmla="*/ 401 h 401"/>
                <a:gd name="T2" fmla="*/ 10 w 675"/>
                <a:gd name="T3" fmla="*/ 401 h 401"/>
                <a:gd name="T4" fmla="*/ 0 w 675"/>
                <a:gd name="T5" fmla="*/ 384 h 401"/>
                <a:gd name="T6" fmla="*/ 665 w 675"/>
                <a:gd name="T7" fmla="*/ 0 h 401"/>
                <a:gd name="T8" fmla="*/ 675 w 675"/>
                <a:gd name="T9" fmla="*/ 17 h 401"/>
                <a:gd name="T10" fmla="*/ 10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10" y="401"/>
                  </a:moveTo>
                  <a:lnTo>
                    <a:pt x="10" y="401"/>
                  </a:lnTo>
                  <a:lnTo>
                    <a:pt x="0" y="384"/>
                  </a:lnTo>
                  <a:lnTo>
                    <a:pt x="665" y="0"/>
                  </a:lnTo>
                  <a:lnTo>
                    <a:pt x="675" y="17"/>
                  </a:lnTo>
                  <a:lnTo>
                    <a:pt x="10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E2C2D38-82EF-4E91-9522-BB473F0C1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3026" y="1362768"/>
              <a:ext cx="801176" cy="848035"/>
            </a:xfrm>
            <a:custGeom>
              <a:avLst/>
              <a:gdLst>
                <a:gd name="T0" fmla="*/ 663 w 872"/>
                <a:gd name="T1" fmla="*/ 142 h 924"/>
                <a:gd name="T2" fmla="*/ 663 w 872"/>
                <a:gd name="T3" fmla="*/ 142 h 924"/>
                <a:gd name="T4" fmla="*/ 793 w 872"/>
                <a:gd name="T5" fmla="*/ 627 h 924"/>
                <a:gd name="T6" fmla="*/ 538 w 872"/>
                <a:gd name="T7" fmla="*/ 841 h 924"/>
                <a:gd name="T8" fmla="*/ 210 w 872"/>
                <a:gd name="T9" fmla="*/ 783 h 924"/>
                <a:gd name="T10" fmla="*/ 80 w 872"/>
                <a:gd name="T11" fmla="*/ 298 h 924"/>
                <a:gd name="T12" fmla="*/ 97 w 872"/>
                <a:gd name="T13" fmla="*/ 267 h 924"/>
                <a:gd name="T14" fmla="*/ 335 w 872"/>
                <a:gd name="T15" fmla="*/ 84 h 924"/>
                <a:gd name="T16" fmla="*/ 663 w 872"/>
                <a:gd name="T17" fmla="*/ 142 h 924"/>
                <a:gd name="T18" fmla="*/ 611 w 872"/>
                <a:gd name="T19" fmla="*/ 85 h 924"/>
                <a:gd name="T20" fmla="*/ 611 w 872"/>
                <a:gd name="T21" fmla="*/ 85 h 924"/>
                <a:gd name="T22" fmla="*/ 97 w 872"/>
                <a:gd name="T23" fmla="*/ 222 h 924"/>
                <a:gd name="T24" fmla="*/ 35 w 872"/>
                <a:gd name="T25" fmla="*/ 570 h 924"/>
                <a:gd name="T26" fmla="*/ 262 w 872"/>
                <a:gd name="T27" fmla="*/ 840 h 924"/>
                <a:gd name="T28" fmla="*/ 776 w 872"/>
                <a:gd name="T29" fmla="*/ 702 h 924"/>
                <a:gd name="T30" fmla="*/ 796 w 872"/>
                <a:gd name="T31" fmla="*/ 671 h 924"/>
                <a:gd name="T32" fmla="*/ 838 w 872"/>
                <a:gd name="T33" fmla="*/ 355 h 924"/>
                <a:gd name="T34" fmla="*/ 611 w 872"/>
                <a:gd name="T35" fmla="*/ 85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2" h="924">
                  <a:moveTo>
                    <a:pt x="663" y="142"/>
                  </a:moveTo>
                  <a:lnTo>
                    <a:pt x="663" y="142"/>
                  </a:lnTo>
                  <a:cubicBezTo>
                    <a:pt x="818" y="251"/>
                    <a:pt x="872" y="455"/>
                    <a:pt x="793" y="627"/>
                  </a:cubicBezTo>
                  <a:cubicBezTo>
                    <a:pt x="743" y="733"/>
                    <a:pt x="650" y="811"/>
                    <a:pt x="538" y="841"/>
                  </a:cubicBezTo>
                  <a:cubicBezTo>
                    <a:pt x="425" y="871"/>
                    <a:pt x="306" y="850"/>
                    <a:pt x="210" y="783"/>
                  </a:cubicBezTo>
                  <a:cubicBezTo>
                    <a:pt x="55" y="674"/>
                    <a:pt x="0" y="470"/>
                    <a:pt x="80" y="298"/>
                  </a:cubicBezTo>
                  <a:cubicBezTo>
                    <a:pt x="85" y="287"/>
                    <a:pt x="91" y="277"/>
                    <a:pt x="97" y="267"/>
                  </a:cubicBezTo>
                  <a:cubicBezTo>
                    <a:pt x="148" y="177"/>
                    <a:pt x="234" y="111"/>
                    <a:pt x="335" y="84"/>
                  </a:cubicBezTo>
                  <a:cubicBezTo>
                    <a:pt x="448" y="53"/>
                    <a:pt x="567" y="75"/>
                    <a:pt x="663" y="142"/>
                  </a:cubicBezTo>
                  <a:close/>
                  <a:moveTo>
                    <a:pt x="611" y="85"/>
                  </a:moveTo>
                  <a:lnTo>
                    <a:pt x="611" y="85"/>
                  </a:lnTo>
                  <a:cubicBezTo>
                    <a:pt x="428" y="0"/>
                    <a:pt x="212" y="58"/>
                    <a:pt x="97" y="222"/>
                  </a:cubicBezTo>
                  <a:cubicBezTo>
                    <a:pt x="26" y="324"/>
                    <a:pt x="3" y="450"/>
                    <a:pt x="35" y="570"/>
                  </a:cubicBezTo>
                  <a:cubicBezTo>
                    <a:pt x="67" y="689"/>
                    <a:pt x="150" y="788"/>
                    <a:pt x="262" y="840"/>
                  </a:cubicBezTo>
                  <a:cubicBezTo>
                    <a:pt x="444" y="924"/>
                    <a:pt x="660" y="866"/>
                    <a:pt x="776" y="702"/>
                  </a:cubicBezTo>
                  <a:cubicBezTo>
                    <a:pt x="783" y="692"/>
                    <a:pt x="790" y="681"/>
                    <a:pt x="796" y="671"/>
                  </a:cubicBezTo>
                  <a:cubicBezTo>
                    <a:pt x="851" y="575"/>
                    <a:pt x="866" y="462"/>
                    <a:pt x="838" y="355"/>
                  </a:cubicBezTo>
                  <a:cubicBezTo>
                    <a:pt x="806" y="235"/>
                    <a:pt x="723" y="137"/>
                    <a:pt x="611" y="8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CA4ADF02-041A-4038-8DB5-F8A58EE9A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457" y="1448485"/>
              <a:ext cx="660599" cy="689171"/>
            </a:xfrm>
            <a:custGeom>
              <a:avLst/>
              <a:gdLst>
                <a:gd name="T0" fmla="*/ 648 w 720"/>
                <a:gd name="T1" fmla="*/ 518 h 751"/>
                <a:gd name="T2" fmla="*/ 648 w 720"/>
                <a:gd name="T3" fmla="*/ 518 h 751"/>
                <a:gd name="T4" fmla="*/ 181 w 720"/>
                <a:gd name="T5" fmla="*/ 643 h 751"/>
                <a:gd name="T6" fmla="*/ 71 w 720"/>
                <a:gd name="T7" fmla="*/ 233 h 751"/>
                <a:gd name="T8" fmla="*/ 539 w 720"/>
                <a:gd name="T9" fmla="*/ 108 h 751"/>
                <a:gd name="T10" fmla="*/ 648 w 720"/>
                <a:gd name="T11" fmla="*/ 51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751">
                  <a:moveTo>
                    <a:pt x="648" y="518"/>
                  </a:moveTo>
                  <a:lnTo>
                    <a:pt x="648" y="518"/>
                  </a:lnTo>
                  <a:cubicBezTo>
                    <a:pt x="562" y="692"/>
                    <a:pt x="343" y="751"/>
                    <a:pt x="181" y="643"/>
                  </a:cubicBezTo>
                  <a:cubicBezTo>
                    <a:pt x="48" y="554"/>
                    <a:pt x="0" y="376"/>
                    <a:pt x="71" y="233"/>
                  </a:cubicBezTo>
                  <a:cubicBezTo>
                    <a:pt x="158" y="58"/>
                    <a:pt x="377" y="0"/>
                    <a:pt x="539" y="108"/>
                  </a:cubicBezTo>
                  <a:cubicBezTo>
                    <a:pt x="672" y="196"/>
                    <a:pt x="720" y="374"/>
                    <a:pt x="648" y="51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EBA1121-25ED-482A-B36F-640AF058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2105655"/>
              <a:ext cx="369158" cy="618311"/>
            </a:xfrm>
            <a:custGeom>
              <a:avLst/>
              <a:gdLst>
                <a:gd name="T0" fmla="*/ 17 w 401"/>
                <a:gd name="T1" fmla="*/ 675 h 675"/>
                <a:gd name="T2" fmla="*/ 17 w 401"/>
                <a:gd name="T3" fmla="*/ 675 h 675"/>
                <a:gd name="T4" fmla="*/ 0 w 401"/>
                <a:gd name="T5" fmla="*/ 665 h 675"/>
                <a:gd name="T6" fmla="*/ 384 w 401"/>
                <a:gd name="T7" fmla="*/ 0 h 675"/>
                <a:gd name="T8" fmla="*/ 401 w 401"/>
                <a:gd name="T9" fmla="*/ 9 h 675"/>
                <a:gd name="T10" fmla="*/ 17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17" y="675"/>
                  </a:moveTo>
                  <a:lnTo>
                    <a:pt x="17" y="675"/>
                  </a:lnTo>
                  <a:lnTo>
                    <a:pt x="0" y="665"/>
                  </a:lnTo>
                  <a:lnTo>
                    <a:pt x="384" y="0"/>
                  </a:lnTo>
                  <a:lnTo>
                    <a:pt x="401" y="9"/>
                  </a:lnTo>
                  <a:lnTo>
                    <a:pt x="17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6C8C000-63BE-49DD-88A6-CA61690BB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9025" y="4732048"/>
              <a:ext cx="849178" cy="800032"/>
            </a:xfrm>
            <a:custGeom>
              <a:avLst/>
              <a:gdLst>
                <a:gd name="T0" fmla="*/ 627 w 924"/>
                <a:gd name="T1" fmla="*/ 792 h 872"/>
                <a:gd name="T2" fmla="*/ 627 w 924"/>
                <a:gd name="T3" fmla="*/ 792 h 872"/>
                <a:gd name="T4" fmla="*/ 142 w 924"/>
                <a:gd name="T5" fmla="*/ 662 h 872"/>
                <a:gd name="T6" fmla="*/ 84 w 924"/>
                <a:gd name="T7" fmla="*/ 335 h 872"/>
                <a:gd name="T8" fmla="*/ 298 w 924"/>
                <a:gd name="T9" fmla="*/ 80 h 872"/>
                <a:gd name="T10" fmla="*/ 783 w 924"/>
                <a:gd name="T11" fmla="*/ 210 h 872"/>
                <a:gd name="T12" fmla="*/ 802 w 924"/>
                <a:gd name="T13" fmla="*/ 240 h 872"/>
                <a:gd name="T14" fmla="*/ 841 w 924"/>
                <a:gd name="T15" fmla="*/ 537 h 872"/>
                <a:gd name="T16" fmla="*/ 627 w 924"/>
                <a:gd name="T17" fmla="*/ 792 h 872"/>
                <a:gd name="T18" fmla="*/ 702 w 924"/>
                <a:gd name="T19" fmla="*/ 776 h 872"/>
                <a:gd name="T20" fmla="*/ 702 w 924"/>
                <a:gd name="T21" fmla="*/ 776 h 872"/>
                <a:gd name="T22" fmla="*/ 840 w 924"/>
                <a:gd name="T23" fmla="*/ 262 h 872"/>
                <a:gd name="T24" fmla="*/ 570 w 924"/>
                <a:gd name="T25" fmla="*/ 35 h 872"/>
                <a:gd name="T26" fmla="*/ 223 w 924"/>
                <a:gd name="T27" fmla="*/ 96 h 872"/>
                <a:gd name="T28" fmla="*/ 85 w 924"/>
                <a:gd name="T29" fmla="*/ 610 h 872"/>
                <a:gd name="T30" fmla="*/ 102 w 924"/>
                <a:gd name="T31" fmla="*/ 643 h 872"/>
                <a:gd name="T32" fmla="*/ 355 w 924"/>
                <a:gd name="T33" fmla="*/ 837 h 872"/>
                <a:gd name="T34" fmla="*/ 702 w 924"/>
                <a:gd name="T35" fmla="*/ 77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627" y="792"/>
                  </a:moveTo>
                  <a:lnTo>
                    <a:pt x="627" y="792"/>
                  </a:lnTo>
                  <a:cubicBezTo>
                    <a:pt x="455" y="872"/>
                    <a:pt x="251" y="817"/>
                    <a:pt x="142" y="662"/>
                  </a:cubicBezTo>
                  <a:cubicBezTo>
                    <a:pt x="75" y="567"/>
                    <a:pt x="54" y="447"/>
                    <a:pt x="84" y="335"/>
                  </a:cubicBezTo>
                  <a:cubicBezTo>
                    <a:pt x="114" y="222"/>
                    <a:pt x="192" y="129"/>
                    <a:pt x="298" y="80"/>
                  </a:cubicBezTo>
                  <a:cubicBezTo>
                    <a:pt x="470" y="0"/>
                    <a:pt x="674" y="55"/>
                    <a:pt x="783" y="210"/>
                  </a:cubicBezTo>
                  <a:cubicBezTo>
                    <a:pt x="789" y="219"/>
                    <a:pt x="796" y="229"/>
                    <a:pt x="802" y="240"/>
                  </a:cubicBezTo>
                  <a:cubicBezTo>
                    <a:pt x="854" y="330"/>
                    <a:pt x="868" y="436"/>
                    <a:pt x="841" y="537"/>
                  </a:cubicBezTo>
                  <a:cubicBezTo>
                    <a:pt x="811" y="650"/>
                    <a:pt x="733" y="743"/>
                    <a:pt x="627" y="792"/>
                  </a:cubicBezTo>
                  <a:close/>
                  <a:moveTo>
                    <a:pt x="702" y="776"/>
                  </a:moveTo>
                  <a:lnTo>
                    <a:pt x="702" y="776"/>
                  </a:lnTo>
                  <a:cubicBezTo>
                    <a:pt x="867" y="660"/>
                    <a:pt x="924" y="444"/>
                    <a:pt x="840" y="262"/>
                  </a:cubicBezTo>
                  <a:cubicBezTo>
                    <a:pt x="788" y="149"/>
                    <a:pt x="689" y="67"/>
                    <a:pt x="570" y="35"/>
                  </a:cubicBezTo>
                  <a:cubicBezTo>
                    <a:pt x="451" y="3"/>
                    <a:pt x="324" y="25"/>
                    <a:pt x="223" y="96"/>
                  </a:cubicBezTo>
                  <a:cubicBezTo>
                    <a:pt x="58" y="212"/>
                    <a:pt x="0" y="428"/>
                    <a:pt x="85" y="610"/>
                  </a:cubicBezTo>
                  <a:cubicBezTo>
                    <a:pt x="90" y="622"/>
                    <a:pt x="96" y="633"/>
                    <a:pt x="102" y="643"/>
                  </a:cubicBezTo>
                  <a:cubicBezTo>
                    <a:pt x="157" y="739"/>
                    <a:pt x="248" y="809"/>
                    <a:pt x="355" y="837"/>
                  </a:cubicBezTo>
                  <a:cubicBezTo>
                    <a:pt x="474" y="869"/>
                    <a:pt x="601" y="847"/>
                    <a:pt x="702" y="77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BBA2278-1AAE-47BE-B43B-8DA602EE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742" y="4797194"/>
              <a:ext cx="688028" cy="659456"/>
            </a:xfrm>
            <a:custGeom>
              <a:avLst/>
              <a:gdLst>
                <a:gd name="T0" fmla="*/ 107 w 750"/>
                <a:gd name="T1" fmla="*/ 539 h 720"/>
                <a:gd name="T2" fmla="*/ 107 w 750"/>
                <a:gd name="T3" fmla="*/ 539 h 720"/>
                <a:gd name="T4" fmla="*/ 232 w 750"/>
                <a:gd name="T5" fmla="*/ 72 h 720"/>
                <a:gd name="T6" fmla="*/ 643 w 750"/>
                <a:gd name="T7" fmla="*/ 181 h 720"/>
                <a:gd name="T8" fmla="*/ 517 w 750"/>
                <a:gd name="T9" fmla="*/ 649 h 720"/>
                <a:gd name="T10" fmla="*/ 107 w 750"/>
                <a:gd name="T11" fmla="*/ 53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107" y="539"/>
                  </a:moveTo>
                  <a:lnTo>
                    <a:pt x="107" y="539"/>
                  </a:lnTo>
                  <a:cubicBezTo>
                    <a:pt x="0" y="377"/>
                    <a:pt x="58" y="158"/>
                    <a:pt x="232" y="72"/>
                  </a:cubicBezTo>
                  <a:cubicBezTo>
                    <a:pt x="376" y="0"/>
                    <a:pt x="554" y="48"/>
                    <a:pt x="643" y="181"/>
                  </a:cubicBezTo>
                  <a:cubicBezTo>
                    <a:pt x="750" y="343"/>
                    <a:pt x="692" y="562"/>
                    <a:pt x="517" y="649"/>
                  </a:cubicBezTo>
                  <a:cubicBezTo>
                    <a:pt x="374" y="720"/>
                    <a:pt x="196" y="672"/>
                    <a:pt x="107" y="539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C090FAE3-03E9-4A92-BEC1-D77B66179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734" y="4196026"/>
              <a:ext cx="369158" cy="619454"/>
            </a:xfrm>
            <a:custGeom>
              <a:avLst/>
              <a:gdLst>
                <a:gd name="T0" fmla="*/ 384 w 401"/>
                <a:gd name="T1" fmla="*/ 675 h 675"/>
                <a:gd name="T2" fmla="*/ 384 w 401"/>
                <a:gd name="T3" fmla="*/ 675 h 675"/>
                <a:gd name="T4" fmla="*/ 0 w 401"/>
                <a:gd name="T5" fmla="*/ 10 h 675"/>
                <a:gd name="T6" fmla="*/ 17 w 401"/>
                <a:gd name="T7" fmla="*/ 0 h 675"/>
                <a:gd name="T8" fmla="*/ 401 w 401"/>
                <a:gd name="T9" fmla="*/ 665 h 675"/>
                <a:gd name="T10" fmla="*/ 384 w 401"/>
                <a:gd name="T11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1" h="675">
                  <a:moveTo>
                    <a:pt x="384" y="675"/>
                  </a:moveTo>
                  <a:lnTo>
                    <a:pt x="384" y="675"/>
                  </a:lnTo>
                  <a:lnTo>
                    <a:pt x="0" y="10"/>
                  </a:lnTo>
                  <a:lnTo>
                    <a:pt x="17" y="0"/>
                  </a:lnTo>
                  <a:lnTo>
                    <a:pt x="401" y="665"/>
                  </a:lnTo>
                  <a:lnTo>
                    <a:pt x="384" y="675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E9316D26-DCA1-4CFB-A51F-364020224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3965159"/>
              <a:ext cx="320013" cy="320013"/>
            </a:xfrm>
            <a:custGeom>
              <a:avLst/>
              <a:gdLst>
                <a:gd name="T0" fmla="*/ 306 w 348"/>
                <a:gd name="T1" fmla="*/ 0 h 348"/>
                <a:gd name="T2" fmla="*/ 306 w 348"/>
                <a:gd name="T3" fmla="*/ 0 h 348"/>
                <a:gd name="T4" fmla="*/ 0 w 348"/>
                <a:gd name="T5" fmla="*/ 306 h 348"/>
                <a:gd name="T6" fmla="*/ 25 w 348"/>
                <a:gd name="T7" fmla="*/ 348 h 348"/>
                <a:gd name="T8" fmla="*/ 348 w 348"/>
                <a:gd name="T9" fmla="*/ 25 h 348"/>
                <a:gd name="T10" fmla="*/ 306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306" y="0"/>
                  </a:moveTo>
                  <a:lnTo>
                    <a:pt x="306" y="0"/>
                  </a:lnTo>
                  <a:cubicBezTo>
                    <a:pt x="227" y="122"/>
                    <a:pt x="122" y="227"/>
                    <a:pt x="0" y="306"/>
                  </a:cubicBezTo>
                  <a:lnTo>
                    <a:pt x="25" y="348"/>
                  </a:lnTo>
                  <a:cubicBezTo>
                    <a:pt x="154" y="265"/>
                    <a:pt x="265" y="154"/>
                    <a:pt x="348" y="25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7929341E-3724-4695-AEE4-0C8736028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504570"/>
              <a:ext cx="148578" cy="405731"/>
            </a:xfrm>
            <a:custGeom>
              <a:avLst/>
              <a:gdLst>
                <a:gd name="T0" fmla="*/ 112 w 161"/>
                <a:gd name="T1" fmla="*/ 0 h 442"/>
                <a:gd name="T2" fmla="*/ 112 w 161"/>
                <a:gd name="T3" fmla="*/ 0 h 442"/>
                <a:gd name="T4" fmla="*/ 0 w 161"/>
                <a:gd name="T5" fmla="*/ 417 h 442"/>
                <a:gd name="T6" fmla="*/ 43 w 161"/>
                <a:gd name="T7" fmla="*/ 442 h 442"/>
                <a:gd name="T8" fmla="*/ 161 w 161"/>
                <a:gd name="T9" fmla="*/ 0 h 442"/>
                <a:gd name="T10" fmla="*/ 112 w 161"/>
                <a:gd name="T1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2">
                  <a:moveTo>
                    <a:pt x="112" y="0"/>
                  </a:moveTo>
                  <a:lnTo>
                    <a:pt x="112" y="0"/>
                  </a:lnTo>
                  <a:cubicBezTo>
                    <a:pt x="105" y="150"/>
                    <a:pt x="65" y="291"/>
                    <a:pt x="0" y="417"/>
                  </a:cubicBezTo>
                  <a:lnTo>
                    <a:pt x="43" y="442"/>
                  </a:lnTo>
                  <a:cubicBezTo>
                    <a:pt x="112" y="308"/>
                    <a:pt x="154" y="159"/>
                    <a:pt x="161" y="0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5CD9DB7-687F-41F0-AE34-826B115E1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626" y="4025734"/>
              <a:ext cx="848035" cy="798889"/>
            </a:xfrm>
            <a:custGeom>
              <a:avLst/>
              <a:gdLst>
                <a:gd name="T0" fmla="*/ 782 w 924"/>
                <a:gd name="T1" fmla="*/ 663 h 872"/>
                <a:gd name="T2" fmla="*/ 782 w 924"/>
                <a:gd name="T3" fmla="*/ 663 h 872"/>
                <a:gd name="T4" fmla="*/ 298 w 924"/>
                <a:gd name="T5" fmla="*/ 792 h 872"/>
                <a:gd name="T6" fmla="*/ 83 w 924"/>
                <a:gd name="T7" fmla="*/ 538 h 872"/>
                <a:gd name="T8" fmla="*/ 142 w 924"/>
                <a:gd name="T9" fmla="*/ 210 h 872"/>
                <a:gd name="T10" fmla="*/ 626 w 924"/>
                <a:gd name="T11" fmla="*/ 80 h 872"/>
                <a:gd name="T12" fmla="*/ 658 w 924"/>
                <a:gd name="T13" fmla="*/ 97 h 872"/>
                <a:gd name="T14" fmla="*/ 841 w 924"/>
                <a:gd name="T15" fmla="*/ 335 h 872"/>
                <a:gd name="T16" fmla="*/ 782 w 924"/>
                <a:gd name="T17" fmla="*/ 663 h 872"/>
                <a:gd name="T18" fmla="*/ 839 w 924"/>
                <a:gd name="T19" fmla="*/ 611 h 872"/>
                <a:gd name="T20" fmla="*/ 839 w 924"/>
                <a:gd name="T21" fmla="*/ 611 h 872"/>
                <a:gd name="T22" fmla="*/ 702 w 924"/>
                <a:gd name="T23" fmla="*/ 97 h 872"/>
                <a:gd name="T24" fmla="*/ 354 w 924"/>
                <a:gd name="T25" fmla="*/ 35 h 872"/>
                <a:gd name="T26" fmla="*/ 85 w 924"/>
                <a:gd name="T27" fmla="*/ 262 h 872"/>
                <a:gd name="T28" fmla="*/ 222 w 924"/>
                <a:gd name="T29" fmla="*/ 776 h 872"/>
                <a:gd name="T30" fmla="*/ 254 w 924"/>
                <a:gd name="T31" fmla="*/ 796 h 872"/>
                <a:gd name="T32" fmla="*/ 570 w 924"/>
                <a:gd name="T33" fmla="*/ 838 h 872"/>
                <a:gd name="T34" fmla="*/ 839 w 924"/>
                <a:gd name="T35" fmla="*/ 611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4" h="872">
                  <a:moveTo>
                    <a:pt x="782" y="663"/>
                  </a:moveTo>
                  <a:lnTo>
                    <a:pt x="782" y="663"/>
                  </a:lnTo>
                  <a:cubicBezTo>
                    <a:pt x="673" y="818"/>
                    <a:pt x="470" y="872"/>
                    <a:pt x="298" y="792"/>
                  </a:cubicBezTo>
                  <a:cubicBezTo>
                    <a:pt x="192" y="743"/>
                    <a:pt x="114" y="650"/>
                    <a:pt x="83" y="538"/>
                  </a:cubicBezTo>
                  <a:cubicBezTo>
                    <a:pt x="53" y="425"/>
                    <a:pt x="74" y="306"/>
                    <a:pt x="142" y="210"/>
                  </a:cubicBezTo>
                  <a:cubicBezTo>
                    <a:pt x="251" y="55"/>
                    <a:pt x="454" y="0"/>
                    <a:pt x="626" y="80"/>
                  </a:cubicBezTo>
                  <a:cubicBezTo>
                    <a:pt x="637" y="85"/>
                    <a:pt x="647" y="91"/>
                    <a:pt x="658" y="97"/>
                  </a:cubicBezTo>
                  <a:cubicBezTo>
                    <a:pt x="748" y="148"/>
                    <a:pt x="813" y="234"/>
                    <a:pt x="841" y="335"/>
                  </a:cubicBezTo>
                  <a:cubicBezTo>
                    <a:pt x="871" y="448"/>
                    <a:pt x="850" y="567"/>
                    <a:pt x="782" y="663"/>
                  </a:cubicBezTo>
                  <a:close/>
                  <a:moveTo>
                    <a:pt x="839" y="611"/>
                  </a:moveTo>
                  <a:lnTo>
                    <a:pt x="839" y="611"/>
                  </a:lnTo>
                  <a:cubicBezTo>
                    <a:pt x="924" y="428"/>
                    <a:pt x="866" y="212"/>
                    <a:pt x="702" y="97"/>
                  </a:cubicBezTo>
                  <a:cubicBezTo>
                    <a:pt x="600" y="26"/>
                    <a:pt x="474" y="3"/>
                    <a:pt x="354" y="35"/>
                  </a:cubicBezTo>
                  <a:cubicBezTo>
                    <a:pt x="235" y="67"/>
                    <a:pt x="137" y="150"/>
                    <a:pt x="85" y="262"/>
                  </a:cubicBezTo>
                  <a:cubicBezTo>
                    <a:pt x="0" y="444"/>
                    <a:pt x="58" y="660"/>
                    <a:pt x="222" y="776"/>
                  </a:cubicBezTo>
                  <a:cubicBezTo>
                    <a:pt x="232" y="783"/>
                    <a:pt x="243" y="790"/>
                    <a:pt x="254" y="796"/>
                  </a:cubicBezTo>
                  <a:cubicBezTo>
                    <a:pt x="349" y="851"/>
                    <a:pt x="462" y="866"/>
                    <a:pt x="570" y="838"/>
                  </a:cubicBezTo>
                  <a:cubicBezTo>
                    <a:pt x="689" y="806"/>
                    <a:pt x="787" y="723"/>
                    <a:pt x="839" y="611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3519DD9-6FED-4935-9F4E-B47F3716B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915" y="4092023"/>
              <a:ext cx="688028" cy="660599"/>
            </a:xfrm>
            <a:custGeom>
              <a:avLst/>
              <a:gdLst>
                <a:gd name="T0" fmla="*/ 233 w 750"/>
                <a:gd name="T1" fmla="*/ 648 h 720"/>
                <a:gd name="T2" fmla="*/ 233 w 750"/>
                <a:gd name="T3" fmla="*/ 648 h 720"/>
                <a:gd name="T4" fmla="*/ 107 w 750"/>
                <a:gd name="T5" fmla="*/ 181 h 720"/>
                <a:gd name="T6" fmla="*/ 518 w 750"/>
                <a:gd name="T7" fmla="*/ 71 h 720"/>
                <a:gd name="T8" fmla="*/ 643 w 750"/>
                <a:gd name="T9" fmla="*/ 539 h 720"/>
                <a:gd name="T10" fmla="*/ 233 w 750"/>
                <a:gd name="T11" fmla="*/ 64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0" h="720">
                  <a:moveTo>
                    <a:pt x="233" y="648"/>
                  </a:moveTo>
                  <a:lnTo>
                    <a:pt x="233" y="648"/>
                  </a:lnTo>
                  <a:cubicBezTo>
                    <a:pt x="58" y="562"/>
                    <a:pt x="0" y="343"/>
                    <a:pt x="107" y="181"/>
                  </a:cubicBezTo>
                  <a:cubicBezTo>
                    <a:pt x="196" y="48"/>
                    <a:pt x="374" y="0"/>
                    <a:pt x="518" y="71"/>
                  </a:cubicBezTo>
                  <a:cubicBezTo>
                    <a:pt x="692" y="158"/>
                    <a:pt x="750" y="377"/>
                    <a:pt x="643" y="539"/>
                  </a:cubicBezTo>
                  <a:cubicBezTo>
                    <a:pt x="554" y="672"/>
                    <a:pt x="376" y="720"/>
                    <a:pt x="233" y="648"/>
                  </a:cubicBezTo>
                  <a:close/>
                </a:path>
              </a:pathLst>
            </a:custGeom>
            <a:solidFill>
              <a:srgbClr val="81B9D0"/>
            </a:solidFill>
            <a:ln w="0">
              <a:solidFill>
                <a:srgbClr val="81B9D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F688A16-DD66-43C7-82EE-ADABC207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462" y="3879442"/>
              <a:ext cx="619455" cy="368015"/>
            </a:xfrm>
            <a:custGeom>
              <a:avLst/>
              <a:gdLst>
                <a:gd name="T0" fmla="*/ 665 w 675"/>
                <a:gd name="T1" fmla="*/ 401 h 401"/>
                <a:gd name="T2" fmla="*/ 665 w 675"/>
                <a:gd name="T3" fmla="*/ 401 h 401"/>
                <a:gd name="T4" fmla="*/ 0 w 675"/>
                <a:gd name="T5" fmla="*/ 17 h 401"/>
                <a:gd name="T6" fmla="*/ 10 w 675"/>
                <a:gd name="T7" fmla="*/ 0 h 401"/>
                <a:gd name="T8" fmla="*/ 675 w 675"/>
                <a:gd name="T9" fmla="*/ 384 h 401"/>
                <a:gd name="T10" fmla="*/ 665 w 675"/>
                <a:gd name="T11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5" h="401">
                  <a:moveTo>
                    <a:pt x="665" y="401"/>
                  </a:moveTo>
                  <a:lnTo>
                    <a:pt x="665" y="401"/>
                  </a:lnTo>
                  <a:lnTo>
                    <a:pt x="0" y="17"/>
                  </a:lnTo>
                  <a:lnTo>
                    <a:pt x="10" y="0"/>
                  </a:lnTo>
                  <a:lnTo>
                    <a:pt x="675" y="384"/>
                  </a:lnTo>
                  <a:lnTo>
                    <a:pt x="665" y="40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E9110BF-594B-413E-9C5B-DD394CE32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2555959"/>
              <a:ext cx="98290" cy="96004"/>
            </a:xfrm>
            <a:custGeom>
              <a:avLst/>
              <a:gdLst>
                <a:gd name="T0" fmla="*/ 105 w 107"/>
                <a:gd name="T1" fmla="*/ 46 h 105"/>
                <a:gd name="T2" fmla="*/ 105 w 107"/>
                <a:gd name="T3" fmla="*/ 46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5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6"/>
                  </a:moveTo>
                  <a:lnTo>
                    <a:pt x="105" y="46"/>
                  </a:lnTo>
                  <a:cubicBezTo>
                    <a:pt x="101" y="24"/>
                    <a:pt x="84" y="6"/>
                    <a:pt x="62" y="3"/>
                  </a:cubicBezTo>
                  <a:cubicBezTo>
                    <a:pt x="45" y="0"/>
                    <a:pt x="29" y="6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4"/>
                    <a:pt x="24" y="101"/>
                    <a:pt x="46" y="105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9"/>
                    <a:pt x="107" y="62"/>
                    <a:pt x="105" y="46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51D14277-A3FA-4FFB-BE09-4A6DAD863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43" y="4265744"/>
              <a:ext cx="98290" cy="96004"/>
            </a:xfrm>
            <a:custGeom>
              <a:avLst/>
              <a:gdLst>
                <a:gd name="T0" fmla="*/ 105 w 107"/>
                <a:gd name="T1" fmla="*/ 45 h 105"/>
                <a:gd name="T2" fmla="*/ 105 w 107"/>
                <a:gd name="T3" fmla="*/ 45 h 105"/>
                <a:gd name="T4" fmla="*/ 62 w 107"/>
                <a:gd name="T5" fmla="*/ 3 h 105"/>
                <a:gd name="T6" fmla="*/ 17 w 107"/>
                <a:gd name="T7" fmla="*/ 17 h 105"/>
                <a:gd name="T8" fmla="*/ 3 w 107"/>
                <a:gd name="T9" fmla="*/ 62 h 105"/>
                <a:gd name="T10" fmla="*/ 46 w 107"/>
                <a:gd name="T11" fmla="*/ 104 h 105"/>
                <a:gd name="T12" fmla="*/ 54 w 107"/>
                <a:gd name="T13" fmla="*/ 105 h 105"/>
                <a:gd name="T14" fmla="*/ 90 w 107"/>
                <a:gd name="T15" fmla="*/ 90 h 105"/>
                <a:gd name="T16" fmla="*/ 105 w 107"/>
                <a:gd name="T17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05">
                  <a:moveTo>
                    <a:pt x="105" y="45"/>
                  </a:moveTo>
                  <a:lnTo>
                    <a:pt x="105" y="45"/>
                  </a:lnTo>
                  <a:cubicBezTo>
                    <a:pt x="101" y="23"/>
                    <a:pt x="84" y="6"/>
                    <a:pt x="62" y="3"/>
                  </a:cubicBezTo>
                  <a:cubicBezTo>
                    <a:pt x="45" y="0"/>
                    <a:pt x="29" y="5"/>
                    <a:pt x="17" y="17"/>
                  </a:cubicBezTo>
                  <a:cubicBezTo>
                    <a:pt x="5" y="29"/>
                    <a:pt x="0" y="45"/>
                    <a:pt x="3" y="62"/>
                  </a:cubicBezTo>
                  <a:cubicBezTo>
                    <a:pt x="6" y="83"/>
                    <a:pt x="24" y="101"/>
                    <a:pt x="46" y="104"/>
                  </a:cubicBezTo>
                  <a:cubicBezTo>
                    <a:pt x="48" y="105"/>
                    <a:pt x="51" y="105"/>
                    <a:pt x="54" y="105"/>
                  </a:cubicBezTo>
                  <a:cubicBezTo>
                    <a:pt x="67" y="105"/>
                    <a:pt x="80" y="100"/>
                    <a:pt x="90" y="90"/>
                  </a:cubicBezTo>
                  <a:cubicBezTo>
                    <a:pt x="102" y="78"/>
                    <a:pt x="107" y="62"/>
                    <a:pt x="105" y="4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DBABDD7A-0296-4B4D-90FA-BF3FDC8A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553" y="2667964"/>
              <a:ext cx="99433" cy="102862"/>
            </a:xfrm>
            <a:custGeom>
              <a:avLst/>
              <a:gdLst>
                <a:gd name="T0" fmla="*/ 94 w 108"/>
                <a:gd name="T1" fmla="*/ 24 h 113"/>
                <a:gd name="T2" fmla="*/ 94 w 108"/>
                <a:gd name="T3" fmla="*/ 24 h 113"/>
                <a:gd name="T4" fmla="*/ 35 w 108"/>
                <a:gd name="T5" fmla="*/ 8 h 113"/>
                <a:gd name="T6" fmla="*/ 4 w 108"/>
                <a:gd name="T7" fmla="*/ 43 h 113"/>
                <a:gd name="T8" fmla="*/ 14 w 108"/>
                <a:gd name="T9" fmla="*/ 89 h 113"/>
                <a:gd name="T10" fmla="*/ 72 w 108"/>
                <a:gd name="T11" fmla="*/ 105 h 113"/>
                <a:gd name="T12" fmla="*/ 80 w 108"/>
                <a:gd name="T13" fmla="*/ 101 h 113"/>
                <a:gd name="T14" fmla="*/ 104 w 108"/>
                <a:gd name="T15" fmla="*/ 70 h 113"/>
                <a:gd name="T16" fmla="*/ 94 w 108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13">
                  <a:moveTo>
                    <a:pt x="94" y="24"/>
                  </a:moveTo>
                  <a:lnTo>
                    <a:pt x="94" y="24"/>
                  </a:lnTo>
                  <a:cubicBezTo>
                    <a:pt x="80" y="7"/>
                    <a:pt x="56" y="0"/>
                    <a:pt x="35" y="8"/>
                  </a:cubicBezTo>
                  <a:cubicBezTo>
                    <a:pt x="20" y="14"/>
                    <a:pt x="8" y="27"/>
                    <a:pt x="4" y="43"/>
                  </a:cubicBezTo>
                  <a:cubicBezTo>
                    <a:pt x="0" y="59"/>
                    <a:pt x="3" y="76"/>
                    <a:pt x="14" y="89"/>
                  </a:cubicBezTo>
                  <a:cubicBezTo>
                    <a:pt x="27" y="106"/>
                    <a:pt x="52" y="113"/>
                    <a:pt x="72" y="105"/>
                  </a:cubicBezTo>
                  <a:cubicBezTo>
                    <a:pt x="75" y="104"/>
                    <a:pt x="77" y="103"/>
                    <a:pt x="80" y="101"/>
                  </a:cubicBezTo>
                  <a:cubicBezTo>
                    <a:pt x="91" y="94"/>
                    <a:pt x="100" y="83"/>
                    <a:pt x="104" y="70"/>
                  </a:cubicBezTo>
                  <a:cubicBezTo>
                    <a:pt x="108" y="54"/>
                    <a:pt x="104" y="37"/>
                    <a:pt x="94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34DB3178-EEF0-4ACB-ABC2-24EC78B46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590" y="4148024"/>
              <a:ext cx="99433" cy="104005"/>
            </a:xfrm>
            <a:custGeom>
              <a:avLst/>
              <a:gdLst>
                <a:gd name="T0" fmla="*/ 95 w 109"/>
                <a:gd name="T1" fmla="*/ 24 h 113"/>
                <a:gd name="T2" fmla="*/ 95 w 109"/>
                <a:gd name="T3" fmla="*/ 24 h 113"/>
                <a:gd name="T4" fmla="*/ 36 w 109"/>
                <a:gd name="T5" fmla="*/ 8 h 113"/>
                <a:gd name="T6" fmla="*/ 5 w 109"/>
                <a:gd name="T7" fmla="*/ 43 h 113"/>
                <a:gd name="T8" fmla="*/ 14 w 109"/>
                <a:gd name="T9" fmla="*/ 89 h 113"/>
                <a:gd name="T10" fmla="*/ 73 w 109"/>
                <a:gd name="T11" fmla="*/ 105 h 113"/>
                <a:gd name="T12" fmla="*/ 80 w 109"/>
                <a:gd name="T13" fmla="*/ 101 h 113"/>
                <a:gd name="T14" fmla="*/ 104 w 109"/>
                <a:gd name="T15" fmla="*/ 70 h 113"/>
                <a:gd name="T16" fmla="*/ 95 w 109"/>
                <a:gd name="T17" fmla="*/ 2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113">
                  <a:moveTo>
                    <a:pt x="95" y="24"/>
                  </a:moveTo>
                  <a:lnTo>
                    <a:pt x="95" y="24"/>
                  </a:lnTo>
                  <a:cubicBezTo>
                    <a:pt x="81" y="7"/>
                    <a:pt x="57" y="0"/>
                    <a:pt x="36" y="8"/>
                  </a:cubicBezTo>
                  <a:cubicBezTo>
                    <a:pt x="20" y="15"/>
                    <a:pt x="9" y="27"/>
                    <a:pt x="5" y="43"/>
                  </a:cubicBezTo>
                  <a:cubicBezTo>
                    <a:pt x="0" y="59"/>
                    <a:pt x="4" y="76"/>
                    <a:pt x="14" y="89"/>
                  </a:cubicBezTo>
                  <a:cubicBezTo>
                    <a:pt x="28" y="106"/>
                    <a:pt x="52" y="113"/>
                    <a:pt x="73" y="105"/>
                  </a:cubicBezTo>
                  <a:cubicBezTo>
                    <a:pt x="76" y="104"/>
                    <a:pt x="78" y="103"/>
                    <a:pt x="80" y="101"/>
                  </a:cubicBezTo>
                  <a:cubicBezTo>
                    <a:pt x="92" y="94"/>
                    <a:pt x="101" y="83"/>
                    <a:pt x="104" y="70"/>
                  </a:cubicBezTo>
                  <a:cubicBezTo>
                    <a:pt x="109" y="54"/>
                    <a:pt x="105" y="37"/>
                    <a:pt x="95" y="2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A5B56B8-CA27-4905-AAE9-0D6790202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746" y="3834869"/>
              <a:ext cx="98290" cy="104005"/>
            </a:xfrm>
            <a:custGeom>
              <a:avLst/>
              <a:gdLst>
                <a:gd name="T0" fmla="*/ 72 w 107"/>
                <a:gd name="T1" fmla="*/ 8 h 113"/>
                <a:gd name="T2" fmla="*/ 72 w 107"/>
                <a:gd name="T3" fmla="*/ 8 h 113"/>
                <a:gd name="T4" fmla="*/ 14 w 107"/>
                <a:gd name="T5" fmla="*/ 24 h 113"/>
                <a:gd name="T6" fmla="*/ 4 w 107"/>
                <a:gd name="T7" fmla="*/ 70 h 113"/>
                <a:gd name="T8" fmla="*/ 35 w 107"/>
                <a:gd name="T9" fmla="*/ 105 h 113"/>
                <a:gd name="T10" fmla="*/ 94 w 107"/>
                <a:gd name="T11" fmla="*/ 89 h 113"/>
                <a:gd name="T12" fmla="*/ 98 w 107"/>
                <a:gd name="T13" fmla="*/ 82 h 113"/>
                <a:gd name="T14" fmla="*/ 103 w 107"/>
                <a:gd name="T15" fmla="*/ 43 h 113"/>
                <a:gd name="T16" fmla="*/ 72 w 107"/>
                <a:gd name="T17" fmla="*/ 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113">
                  <a:moveTo>
                    <a:pt x="72" y="8"/>
                  </a:moveTo>
                  <a:lnTo>
                    <a:pt x="72" y="8"/>
                  </a:lnTo>
                  <a:cubicBezTo>
                    <a:pt x="51" y="0"/>
                    <a:pt x="27" y="7"/>
                    <a:pt x="14" y="24"/>
                  </a:cubicBezTo>
                  <a:cubicBezTo>
                    <a:pt x="3" y="37"/>
                    <a:pt x="0" y="54"/>
                    <a:pt x="4" y="70"/>
                  </a:cubicBezTo>
                  <a:cubicBezTo>
                    <a:pt x="8" y="86"/>
                    <a:pt x="20" y="99"/>
                    <a:pt x="35" y="105"/>
                  </a:cubicBezTo>
                  <a:cubicBezTo>
                    <a:pt x="56" y="113"/>
                    <a:pt x="80" y="106"/>
                    <a:pt x="94" y="89"/>
                  </a:cubicBezTo>
                  <a:cubicBezTo>
                    <a:pt x="95" y="87"/>
                    <a:pt x="97" y="85"/>
                    <a:pt x="98" y="82"/>
                  </a:cubicBezTo>
                  <a:cubicBezTo>
                    <a:pt x="105" y="70"/>
                    <a:pt x="107" y="57"/>
                    <a:pt x="103" y="43"/>
                  </a:cubicBezTo>
                  <a:cubicBezTo>
                    <a:pt x="99" y="27"/>
                    <a:pt x="88" y="14"/>
                    <a:pt x="72" y="8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53616FD4-FE41-40C2-B18C-83F07F115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179" y="3410851"/>
              <a:ext cx="96004" cy="98290"/>
            </a:xfrm>
            <a:custGeom>
              <a:avLst/>
              <a:gdLst>
                <a:gd name="T0" fmla="*/ 45 w 105"/>
                <a:gd name="T1" fmla="*/ 3 h 107"/>
                <a:gd name="T2" fmla="*/ 45 w 105"/>
                <a:gd name="T3" fmla="*/ 3 h 107"/>
                <a:gd name="T4" fmla="*/ 3 w 105"/>
                <a:gd name="T5" fmla="*/ 46 h 107"/>
                <a:gd name="T6" fmla="*/ 17 w 105"/>
                <a:gd name="T7" fmla="*/ 90 h 107"/>
                <a:gd name="T8" fmla="*/ 62 w 105"/>
                <a:gd name="T9" fmla="*/ 105 h 107"/>
                <a:gd name="T10" fmla="*/ 104 w 105"/>
                <a:gd name="T11" fmla="*/ 62 h 107"/>
                <a:gd name="T12" fmla="*/ 105 w 105"/>
                <a:gd name="T13" fmla="*/ 54 h 107"/>
                <a:gd name="T14" fmla="*/ 90 w 105"/>
                <a:gd name="T15" fmla="*/ 17 h 107"/>
                <a:gd name="T16" fmla="*/ 45 w 105"/>
                <a:gd name="T1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07">
                  <a:moveTo>
                    <a:pt x="45" y="3"/>
                  </a:moveTo>
                  <a:lnTo>
                    <a:pt x="45" y="3"/>
                  </a:lnTo>
                  <a:cubicBezTo>
                    <a:pt x="24" y="6"/>
                    <a:pt x="6" y="24"/>
                    <a:pt x="3" y="46"/>
                  </a:cubicBezTo>
                  <a:cubicBezTo>
                    <a:pt x="0" y="62"/>
                    <a:pt x="5" y="78"/>
                    <a:pt x="17" y="90"/>
                  </a:cubicBezTo>
                  <a:cubicBezTo>
                    <a:pt x="29" y="102"/>
                    <a:pt x="45" y="107"/>
                    <a:pt x="62" y="105"/>
                  </a:cubicBezTo>
                  <a:cubicBezTo>
                    <a:pt x="83" y="101"/>
                    <a:pt x="101" y="84"/>
                    <a:pt x="104" y="62"/>
                  </a:cubicBezTo>
                  <a:cubicBezTo>
                    <a:pt x="105" y="59"/>
                    <a:pt x="105" y="56"/>
                    <a:pt x="105" y="54"/>
                  </a:cubicBezTo>
                  <a:cubicBezTo>
                    <a:pt x="105" y="40"/>
                    <a:pt x="100" y="27"/>
                    <a:pt x="90" y="17"/>
                  </a:cubicBezTo>
                  <a:cubicBezTo>
                    <a:pt x="78" y="5"/>
                    <a:pt x="62" y="0"/>
                    <a:pt x="45" y="3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2D6DCB0-FAB8-4D71-AF5E-6A35CE3A9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60" y="2983405"/>
              <a:ext cx="104005" cy="98290"/>
            </a:xfrm>
            <a:custGeom>
              <a:avLst/>
              <a:gdLst>
                <a:gd name="T0" fmla="*/ 24 w 113"/>
                <a:gd name="T1" fmla="*/ 14 h 108"/>
                <a:gd name="T2" fmla="*/ 24 w 113"/>
                <a:gd name="T3" fmla="*/ 14 h 108"/>
                <a:gd name="T4" fmla="*/ 8 w 113"/>
                <a:gd name="T5" fmla="*/ 72 h 108"/>
                <a:gd name="T6" fmla="*/ 43 w 113"/>
                <a:gd name="T7" fmla="*/ 104 h 108"/>
                <a:gd name="T8" fmla="*/ 89 w 113"/>
                <a:gd name="T9" fmla="*/ 94 h 108"/>
                <a:gd name="T10" fmla="*/ 105 w 113"/>
                <a:gd name="T11" fmla="*/ 35 h 108"/>
                <a:gd name="T12" fmla="*/ 101 w 113"/>
                <a:gd name="T13" fmla="*/ 28 h 108"/>
                <a:gd name="T14" fmla="*/ 70 w 113"/>
                <a:gd name="T15" fmla="*/ 4 h 108"/>
                <a:gd name="T16" fmla="*/ 24 w 113"/>
                <a:gd name="T17" fmla="*/ 1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24" y="14"/>
                  </a:moveTo>
                  <a:lnTo>
                    <a:pt x="24" y="14"/>
                  </a:lnTo>
                  <a:cubicBezTo>
                    <a:pt x="7" y="27"/>
                    <a:pt x="0" y="52"/>
                    <a:pt x="8" y="72"/>
                  </a:cubicBezTo>
                  <a:cubicBezTo>
                    <a:pt x="15" y="88"/>
                    <a:pt x="27" y="99"/>
                    <a:pt x="43" y="104"/>
                  </a:cubicBezTo>
                  <a:cubicBezTo>
                    <a:pt x="59" y="108"/>
                    <a:pt x="76" y="104"/>
                    <a:pt x="89" y="94"/>
                  </a:cubicBezTo>
                  <a:cubicBezTo>
                    <a:pt x="106" y="80"/>
                    <a:pt x="113" y="56"/>
                    <a:pt x="105" y="35"/>
                  </a:cubicBezTo>
                  <a:cubicBezTo>
                    <a:pt x="104" y="33"/>
                    <a:pt x="103" y="30"/>
                    <a:pt x="101" y="28"/>
                  </a:cubicBezTo>
                  <a:cubicBezTo>
                    <a:pt x="94" y="16"/>
                    <a:pt x="83" y="7"/>
                    <a:pt x="70" y="4"/>
                  </a:cubicBezTo>
                  <a:cubicBezTo>
                    <a:pt x="54" y="0"/>
                    <a:pt x="37" y="3"/>
                    <a:pt x="24" y="14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C7856255-7ACD-4E41-9236-78BA23BF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268" y="4151453"/>
              <a:ext cx="104005" cy="98290"/>
            </a:xfrm>
            <a:custGeom>
              <a:avLst/>
              <a:gdLst>
                <a:gd name="T0" fmla="*/ 9 w 113"/>
                <a:gd name="T1" fmla="*/ 35 h 108"/>
                <a:gd name="T2" fmla="*/ 9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9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9" y="35"/>
                  </a:moveTo>
                  <a:lnTo>
                    <a:pt x="9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1" y="2"/>
                    <a:pt x="57" y="0"/>
                    <a:pt x="43" y="4"/>
                  </a:cubicBezTo>
                  <a:cubicBezTo>
                    <a:pt x="27" y="8"/>
                    <a:pt x="15" y="20"/>
                    <a:pt x="9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7A1970C-0111-4051-AB8C-4C11FFEA1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304" y="2670249"/>
              <a:ext cx="104005" cy="99433"/>
            </a:xfrm>
            <a:custGeom>
              <a:avLst/>
              <a:gdLst>
                <a:gd name="T0" fmla="*/ 8 w 113"/>
                <a:gd name="T1" fmla="*/ 35 h 108"/>
                <a:gd name="T2" fmla="*/ 8 w 113"/>
                <a:gd name="T3" fmla="*/ 35 h 108"/>
                <a:gd name="T4" fmla="*/ 24 w 113"/>
                <a:gd name="T5" fmla="*/ 94 h 108"/>
                <a:gd name="T6" fmla="*/ 70 w 113"/>
                <a:gd name="T7" fmla="*/ 103 h 108"/>
                <a:gd name="T8" fmla="*/ 105 w 113"/>
                <a:gd name="T9" fmla="*/ 72 h 108"/>
                <a:gd name="T10" fmla="*/ 89 w 113"/>
                <a:gd name="T11" fmla="*/ 14 h 108"/>
                <a:gd name="T12" fmla="*/ 82 w 113"/>
                <a:gd name="T13" fmla="*/ 9 h 108"/>
                <a:gd name="T14" fmla="*/ 43 w 113"/>
                <a:gd name="T15" fmla="*/ 4 h 108"/>
                <a:gd name="T16" fmla="*/ 8 w 113"/>
                <a:gd name="T17" fmla="*/ 3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8">
                  <a:moveTo>
                    <a:pt x="8" y="35"/>
                  </a:moveTo>
                  <a:lnTo>
                    <a:pt x="8" y="35"/>
                  </a:lnTo>
                  <a:cubicBezTo>
                    <a:pt x="0" y="56"/>
                    <a:pt x="7" y="80"/>
                    <a:pt x="24" y="94"/>
                  </a:cubicBezTo>
                  <a:cubicBezTo>
                    <a:pt x="37" y="104"/>
                    <a:pt x="54" y="108"/>
                    <a:pt x="70" y="103"/>
                  </a:cubicBezTo>
                  <a:cubicBezTo>
                    <a:pt x="86" y="99"/>
                    <a:pt x="99" y="88"/>
                    <a:pt x="105" y="72"/>
                  </a:cubicBezTo>
                  <a:cubicBezTo>
                    <a:pt x="113" y="51"/>
                    <a:pt x="106" y="27"/>
                    <a:pt x="89" y="14"/>
                  </a:cubicBezTo>
                  <a:cubicBezTo>
                    <a:pt x="87" y="12"/>
                    <a:pt x="85" y="10"/>
                    <a:pt x="82" y="9"/>
                  </a:cubicBezTo>
                  <a:cubicBezTo>
                    <a:pt x="70" y="2"/>
                    <a:pt x="57" y="0"/>
                    <a:pt x="43" y="4"/>
                  </a:cubicBezTo>
                  <a:cubicBezTo>
                    <a:pt x="27" y="8"/>
                    <a:pt x="14" y="20"/>
                    <a:pt x="8" y="35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13F30860-0A1B-4EA1-8F4E-C78E74559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22" y="3009692"/>
              <a:ext cx="148578" cy="404588"/>
            </a:xfrm>
            <a:custGeom>
              <a:avLst/>
              <a:gdLst>
                <a:gd name="T0" fmla="*/ 0 w 161"/>
                <a:gd name="T1" fmla="*/ 24 h 441"/>
                <a:gd name="T2" fmla="*/ 0 w 161"/>
                <a:gd name="T3" fmla="*/ 24 h 441"/>
                <a:gd name="T4" fmla="*/ 112 w 161"/>
                <a:gd name="T5" fmla="*/ 441 h 441"/>
                <a:gd name="T6" fmla="*/ 161 w 161"/>
                <a:gd name="T7" fmla="*/ 441 h 441"/>
                <a:gd name="T8" fmla="*/ 43 w 161"/>
                <a:gd name="T9" fmla="*/ 0 h 441"/>
                <a:gd name="T10" fmla="*/ 0 w 161"/>
                <a:gd name="T11" fmla="*/ 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441">
                  <a:moveTo>
                    <a:pt x="0" y="24"/>
                  </a:moveTo>
                  <a:lnTo>
                    <a:pt x="0" y="24"/>
                  </a:lnTo>
                  <a:cubicBezTo>
                    <a:pt x="65" y="150"/>
                    <a:pt x="105" y="292"/>
                    <a:pt x="112" y="441"/>
                  </a:cubicBezTo>
                  <a:lnTo>
                    <a:pt x="161" y="441"/>
                  </a:lnTo>
                  <a:cubicBezTo>
                    <a:pt x="154" y="283"/>
                    <a:pt x="112" y="133"/>
                    <a:pt x="43" y="0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7951852E-9B1E-4E23-8326-D84155931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595" y="2634819"/>
              <a:ext cx="320013" cy="318870"/>
            </a:xfrm>
            <a:custGeom>
              <a:avLst/>
              <a:gdLst>
                <a:gd name="T0" fmla="*/ 25 w 348"/>
                <a:gd name="T1" fmla="*/ 0 h 348"/>
                <a:gd name="T2" fmla="*/ 25 w 348"/>
                <a:gd name="T3" fmla="*/ 0 h 348"/>
                <a:gd name="T4" fmla="*/ 0 w 348"/>
                <a:gd name="T5" fmla="*/ 43 h 348"/>
                <a:gd name="T6" fmla="*/ 306 w 348"/>
                <a:gd name="T7" fmla="*/ 348 h 348"/>
                <a:gd name="T8" fmla="*/ 348 w 348"/>
                <a:gd name="T9" fmla="*/ 323 h 348"/>
                <a:gd name="T10" fmla="*/ 25 w 348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8" h="348">
                  <a:moveTo>
                    <a:pt x="25" y="0"/>
                  </a:moveTo>
                  <a:lnTo>
                    <a:pt x="25" y="0"/>
                  </a:lnTo>
                  <a:lnTo>
                    <a:pt x="0" y="43"/>
                  </a:lnTo>
                  <a:cubicBezTo>
                    <a:pt x="122" y="122"/>
                    <a:pt x="227" y="226"/>
                    <a:pt x="306" y="348"/>
                  </a:cubicBezTo>
                  <a:lnTo>
                    <a:pt x="348" y="323"/>
                  </a:lnTo>
                  <a:cubicBezTo>
                    <a:pt x="265" y="194"/>
                    <a:pt x="154" y="83"/>
                    <a:pt x="25" y="0"/>
                  </a:cubicBez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F4F9F58D-FA3E-4262-BF0C-6FDD865B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2480527"/>
              <a:ext cx="405731" cy="147435"/>
            </a:xfrm>
            <a:custGeom>
              <a:avLst/>
              <a:gdLst>
                <a:gd name="T0" fmla="*/ 442 w 442"/>
                <a:gd name="T1" fmla="*/ 119 h 161"/>
                <a:gd name="T2" fmla="*/ 442 w 442"/>
                <a:gd name="T3" fmla="*/ 119 h 161"/>
                <a:gd name="T4" fmla="*/ 0 w 442"/>
                <a:gd name="T5" fmla="*/ 0 h 161"/>
                <a:gd name="T6" fmla="*/ 0 w 442"/>
                <a:gd name="T7" fmla="*/ 49 h 161"/>
                <a:gd name="T8" fmla="*/ 417 w 442"/>
                <a:gd name="T9" fmla="*/ 161 h 161"/>
                <a:gd name="T10" fmla="*/ 442 w 442"/>
                <a:gd name="T11" fmla="*/ 1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442" y="119"/>
                  </a:moveTo>
                  <a:lnTo>
                    <a:pt x="442" y="119"/>
                  </a:lnTo>
                  <a:cubicBezTo>
                    <a:pt x="308" y="49"/>
                    <a:pt x="159" y="8"/>
                    <a:pt x="0" y="0"/>
                  </a:cubicBezTo>
                  <a:lnTo>
                    <a:pt x="0" y="49"/>
                  </a:lnTo>
                  <a:cubicBezTo>
                    <a:pt x="150" y="57"/>
                    <a:pt x="291" y="96"/>
                    <a:pt x="417" y="161"/>
                  </a:cubicBezTo>
                  <a:lnTo>
                    <a:pt x="442" y="119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7F7199D-D416-402D-B82E-729A6D32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004" y="4290888"/>
              <a:ext cx="405731" cy="148578"/>
            </a:xfrm>
            <a:custGeom>
              <a:avLst/>
              <a:gdLst>
                <a:gd name="T0" fmla="*/ 0 w 442"/>
                <a:gd name="T1" fmla="*/ 161 h 161"/>
                <a:gd name="T2" fmla="*/ 0 w 442"/>
                <a:gd name="T3" fmla="*/ 161 h 161"/>
                <a:gd name="T4" fmla="*/ 442 w 442"/>
                <a:gd name="T5" fmla="*/ 43 h 161"/>
                <a:gd name="T6" fmla="*/ 417 w 442"/>
                <a:gd name="T7" fmla="*/ 0 h 161"/>
                <a:gd name="T8" fmla="*/ 0 w 442"/>
                <a:gd name="T9" fmla="*/ 112 h 161"/>
                <a:gd name="T10" fmla="*/ 0 w 442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2" h="161">
                  <a:moveTo>
                    <a:pt x="0" y="161"/>
                  </a:moveTo>
                  <a:lnTo>
                    <a:pt x="0" y="161"/>
                  </a:lnTo>
                  <a:cubicBezTo>
                    <a:pt x="159" y="154"/>
                    <a:pt x="308" y="112"/>
                    <a:pt x="442" y="43"/>
                  </a:cubicBezTo>
                  <a:lnTo>
                    <a:pt x="417" y="0"/>
                  </a:lnTo>
                  <a:cubicBezTo>
                    <a:pt x="291" y="65"/>
                    <a:pt x="150" y="105"/>
                    <a:pt x="0" y="112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286E90"/>
            </a:solidFill>
            <a:ln w="0">
              <a:solidFill>
                <a:srgbClr val="0073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B3687F48-A621-4974-9204-892041057DD6}"/>
              </a:ext>
            </a:extLst>
          </p:cNvPr>
          <p:cNvSpPr txBox="1">
            <a:spLocks/>
          </p:cNvSpPr>
          <p:nvPr/>
        </p:nvSpPr>
        <p:spPr>
          <a:xfrm>
            <a:off x="99945" y="1678207"/>
            <a:ext cx="3240000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4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1pPr>
            <a:lvl2pPr marL="7127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937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4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CA" sz="18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a competition: </a:t>
            </a:r>
            <a:b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applications are accepted at </a:t>
            </a:r>
            <a:b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any time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898D7C93-6EFE-4C1B-8C3E-08457BCEB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9595" y="1219200"/>
            <a:ext cx="5207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5D92F8B-9593-4AF4-A1A9-591EC1012270}"/>
              </a:ext>
            </a:extLst>
          </p:cNvPr>
          <p:cNvGrpSpPr/>
          <p:nvPr/>
        </p:nvGrpSpPr>
        <p:grpSpPr>
          <a:xfrm>
            <a:off x="344665" y="3111000"/>
            <a:ext cx="2880000" cy="1080000"/>
            <a:chOff x="6375400" y="3746500"/>
            <a:chExt cx="3162300" cy="2273761"/>
          </a:xfrm>
          <a:solidFill>
            <a:srgbClr val="F3F0E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FDEF8F8-70E4-4D42-9CDC-D295FBD10B92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Rectangle: Diagonal Corners Snipped 75">
              <a:extLst>
                <a:ext uri="{FF2B5EF4-FFF2-40B4-BE49-F238E27FC236}">
                  <a16:creationId xmlns:a16="http://schemas.microsoft.com/office/drawing/2014/main" id="{493C05DA-4FB0-4DF6-BAC2-8A9E2C8E3CE1}"/>
                </a:ext>
              </a:extLst>
            </p:cNvPr>
            <p:cNvSpPr/>
            <p:nvPr/>
          </p:nvSpPr>
          <p:spPr>
            <a:xfrm>
              <a:off x="6375400" y="3746500"/>
              <a:ext cx="3162300" cy="2273761"/>
            </a:xfrm>
            <a:prstGeom prst="snip2Diag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A5C0A9AD-F142-4EFD-BFD5-441D8F82452A}"/>
              </a:ext>
            </a:extLst>
          </p:cNvPr>
          <p:cNvSpPr txBox="1">
            <a:spLocks/>
          </p:cNvSpPr>
          <p:nvPr/>
        </p:nvSpPr>
        <p:spPr>
          <a:xfrm>
            <a:off x="99945" y="3272700"/>
            <a:ext cx="3240000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5250" indent="0" algn="l" defTabSz="73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4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1pPr>
            <a:lvl2pPr marL="7127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6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937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4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2080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 spc="0">
                <a:solidFill>
                  <a:srgbClr val="0F6285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558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lang="fr-CA" sz="1800" kern="1200" spc="0">
                <a:solidFill>
                  <a:srgbClr val="0F6285"/>
                </a:solidFill>
                <a:effectLst/>
                <a:latin typeface="Lato" panose="020F0502020204030203" pitchFamily="34" charset="77"/>
                <a:ea typeface="+mn-ea"/>
                <a:cs typeface="+mn-cs"/>
              </a:defRPr>
            </a:lvl5pPr>
            <a:lvl6pPr marL="127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73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ctr" defTabSz="73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Decision communicated between</a:t>
            </a:r>
            <a:b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1E577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6 - 8 weeks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A1B4C569-42B8-4D67-8A45-CEA78BD2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59595" y="2813693"/>
            <a:ext cx="5207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BD2DBB-EC68-3683-F2F8-9F2E73100A9F}"/>
              </a:ext>
            </a:extLst>
          </p:cNvPr>
          <p:cNvGrpSpPr/>
          <p:nvPr/>
        </p:nvGrpSpPr>
        <p:grpSpPr>
          <a:xfrm>
            <a:off x="119412" y="4258709"/>
            <a:ext cx="3240000" cy="1456291"/>
            <a:chOff x="119412" y="3813284"/>
            <a:chExt cx="3240000" cy="145629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4B3CB64-E9A7-413A-877A-7015358B5723}"/>
                </a:ext>
              </a:extLst>
            </p:cNvPr>
            <p:cNvGrpSpPr/>
            <p:nvPr/>
          </p:nvGrpSpPr>
          <p:grpSpPr>
            <a:xfrm>
              <a:off x="299412" y="4189575"/>
              <a:ext cx="2880000" cy="1080000"/>
              <a:chOff x="6375400" y="3746500"/>
              <a:chExt cx="3162300" cy="2273761"/>
            </a:xfrm>
            <a:solidFill>
              <a:srgbClr val="F3F0E9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6488217-795E-4608-8FDC-188CBF9BA414}"/>
                  </a:ext>
                </a:extLst>
              </p:cNvPr>
              <p:cNvSpPr/>
              <p:nvPr/>
            </p:nvSpPr>
            <p:spPr>
              <a:xfrm>
                <a:off x="6375400" y="3746500"/>
                <a:ext cx="3162300" cy="227376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" name="Rectangle: Diagonal Corners Snipped 80">
                <a:extLst>
                  <a:ext uri="{FF2B5EF4-FFF2-40B4-BE49-F238E27FC236}">
                    <a16:creationId xmlns:a16="http://schemas.microsoft.com/office/drawing/2014/main" id="{B638D7DF-D05C-4B17-9600-635C06C82D40}"/>
                  </a:ext>
                </a:extLst>
              </p:cNvPr>
              <p:cNvSpPr/>
              <p:nvPr/>
            </p:nvSpPr>
            <p:spPr>
              <a:xfrm>
                <a:off x="6375400" y="3746500"/>
                <a:ext cx="3162300" cy="2273761"/>
              </a:xfrm>
              <a:prstGeom prst="snip2Diag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Text Placeholder 1">
              <a:extLst>
                <a:ext uri="{FF2B5EF4-FFF2-40B4-BE49-F238E27FC236}">
                  <a16:creationId xmlns:a16="http://schemas.microsoft.com/office/drawing/2014/main" id="{ABF18A7E-73B5-4FB6-BB08-685A5FDE9B0E}"/>
                </a:ext>
              </a:extLst>
            </p:cNvPr>
            <p:cNvSpPr txBox="1">
              <a:spLocks/>
            </p:cNvSpPr>
            <p:nvPr/>
          </p:nvSpPr>
          <p:spPr>
            <a:xfrm>
              <a:off x="119412" y="4272291"/>
              <a:ext cx="3240000" cy="9145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95250" indent="0" algn="l" defTabSz="73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tabLst/>
                <a:defRPr lang="en-US" sz="1400" kern="1200" spc="0">
                  <a:solidFill>
                    <a:srgbClr val="0F6285"/>
                  </a:solidFill>
                  <a:effectLst/>
                  <a:latin typeface="Lato" panose="020F0502020204030203" pitchFamily="34" charset="77"/>
                  <a:ea typeface="+mn-ea"/>
                  <a:cs typeface="+mn-cs"/>
                </a:defRPr>
              </a:lvl1pPr>
              <a:lvl2pPr marL="71278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600" kern="1200" spc="0">
                  <a:solidFill>
                    <a:srgbClr val="0F6285"/>
                  </a:solidFill>
                  <a:latin typeface="Lato" panose="020F0502020204030203" pitchFamily="34" charset="77"/>
                  <a:ea typeface="+mn-ea"/>
                  <a:cs typeface="+mn-cs"/>
                </a:defRPr>
              </a:lvl2pPr>
              <a:lvl3pPr marL="89376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tabLst/>
                <a:defRPr sz="1400" kern="1200" spc="0">
                  <a:solidFill>
                    <a:srgbClr val="0F6285"/>
                  </a:solidFill>
                  <a:latin typeface="Lato" panose="020F0502020204030203" pitchFamily="34" charset="77"/>
                  <a:ea typeface="+mn-ea"/>
                  <a:cs typeface="+mn-cs"/>
                </a:defRPr>
              </a:lvl3pPr>
              <a:lvl4pPr marL="120808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800" kern="1200" spc="0">
                  <a:solidFill>
                    <a:srgbClr val="0F6285"/>
                  </a:solidFill>
                  <a:latin typeface="Lato" panose="020F0502020204030203" pitchFamily="34" charset="77"/>
                  <a:ea typeface="+mn-ea"/>
                  <a:cs typeface="+mn-cs"/>
                </a:defRPr>
              </a:lvl4pPr>
              <a:lvl5pPr marL="1558925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lang="fr-CA" sz="1800" kern="1200" spc="0">
                  <a:solidFill>
                    <a:srgbClr val="0F6285"/>
                  </a:solidFill>
                  <a:effectLst/>
                  <a:latin typeface="Lato" panose="020F0502020204030203" pitchFamily="34" charset="77"/>
                  <a:ea typeface="+mn-ea"/>
                  <a:cs typeface="+mn-cs"/>
                </a:defRPr>
              </a:lvl5pPr>
              <a:lvl6pPr marL="12700" indent="0" algn="l" defTabSz="73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2000" kern="1200" spc="-1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73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73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-1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5250" marR="0" lvl="0" indent="0" algn="ctr" defTabSz="73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E5775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Success rate of over </a:t>
              </a:r>
              <a:br>
                <a:rPr kumimoji="0" lang="fr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E5775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fr-C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A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95%</a:t>
              </a:r>
              <a:endPara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A29D615B-A47E-4B6D-9B02-CDA107E7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479062" y="3813284"/>
              <a:ext cx="520700" cy="5207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188AA6C9-FC23-4500-9220-3C496F6A27DA}"/>
              </a:ext>
            </a:extLst>
          </p:cNvPr>
          <p:cNvSpPr/>
          <p:nvPr/>
        </p:nvSpPr>
        <p:spPr>
          <a:xfrm>
            <a:off x="6429470" y="1949031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7" name="Graphic 86" descr="Graduation cap outline">
            <a:extLst>
              <a:ext uri="{FF2B5EF4-FFF2-40B4-BE49-F238E27FC236}">
                <a16:creationId xmlns:a16="http://schemas.microsoft.com/office/drawing/2014/main" id="{EC25BE11-AAA3-4821-AC13-1E781057D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66056" y="1985617"/>
            <a:ext cx="432000" cy="4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9E77F42-03E7-40C2-9851-CA482B50E18A}"/>
              </a:ext>
            </a:extLst>
          </p:cNvPr>
          <p:cNvSpPr/>
          <p:nvPr/>
        </p:nvSpPr>
        <p:spPr>
          <a:xfrm>
            <a:off x="6440379" y="4454086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3741" cap="flat">
            <a:solidFill>
              <a:srgbClr val="1E5775"/>
            </a:solidFill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A81B1B3-541E-4E88-9685-0900D4334CB1}"/>
              </a:ext>
            </a:extLst>
          </p:cNvPr>
          <p:cNvSpPr/>
          <p:nvPr/>
        </p:nvSpPr>
        <p:spPr>
          <a:xfrm>
            <a:off x="6566771" y="4591445"/>
            <a:ext cx="252388" cy="230455"/>
          </a:xfrm>
          <a:custGeom>
            <a:avLst/>
            <a:gdLst>
              <a:gd name="connsiteX0" fmla="*/ 251882 w 252388"/>
              <a:gd name="connsiteY0" fmla="*/ 163305 h 230455"/>
              <a:gd name="connsiteX1" fmla="*/ 229445 w 252388"/>
              <a:gd name="connsiteY1" fmla="*/ 130359 h 230455"/>
              <a:gd name="connsiteX2" fmla="*/ 203031 w 252388"/>
              <a:gd name="connsiteY2" fmla="*/ 139637 h 230455"/>
              <a:gd name="connsiteX3" fmla="*/ 145091 w 252388"/>
              <a:gd name="connsiteY3" fmla="*/ 119566 h 230455"/>
              <a:gd name="connsiteX4" fmla="*/ 142725 w 252388"/>
              <a:gd name="connsiteY4" fmla="*/ 97697 h 230455"/>
              <a:gd name="connsiteX5" fmla="*/ 141115 w 252388"/>
              <a:gd name="connsiteY5" fmla="*/ 93626 h 230455"/>
              <a:gd name="connsiteX6" fmla="*/ 166866 w 252388"/>
              <a:gd name="connsiteY6" fmla="*/ 74407 h 230455"/>
              <a:gd name="connsiteX7" fmla="*/ 197161 w 252388"/>
              <a:gd name="connsiteY7" fmla="*/ 73555 h 230455"/>
              <a:gd name="connsiteX8" fmla="*/ 204546 w 252388"/>
              <a:gd name="connsiteY8" fmla="*/ 34455 h 230455"/>
              <a:gd name="connsiteX9" fmla="*/ 165446 w 252388"/>
              <a:gd name="connsiteY9" fmla="*/ 27071 h 230455"/>
              <a:gd name="connsiteX10" fmla="*/ 154085 w 252388"/>
              <a:gd name="connsiteY10" fmla="*/ 57177 h 230455"/>
              <a:gd name="connsiteX11" fmla="*/ 128240 w 252388"/>
              <a:gd name="connsiteY11" fmla="*/ 76490 h 230455"/>
              <a:gd name="connsiteX12" fmla="*/ 79389 w 252388"/>
              <a:gd name="connsiteY12" fmla="*/ 67118 h 230455"/>
              <a:gd name="connsiteX13" fmla="*/ 74182 w 252388"/>
              <a:gd name="connsiteY13" fmla="*/ 69295 h 230455"/>
              <a:gd name="connsiteX14" fmla="*/ 52596 w 252388"/>
              <a:gd name="connsiteY14" fmla="*/ 41745 h 230455"/>
              <a:gd name="connsiteX15" fmla="*/ 48431 w 252388"/>
              <a:gd name="connsiteY15" fmla="*/ 8704 h 230455"/>
              <a:gd name="connsiteX16" fmla="*/ 8668 w 252388"/>
              <a:gd name="connsiteY16" fmla="*/ 7852 h 230455"/>
              <a:gd name="connsiteX17" fmla="*/ 7816 w 252388"/>
              <a:gd name="connsiteY17" fmla="*/ 47615 h 230455"/>
              <a:gd name="connsiteX18" fmla="*/ 35744 w 252388"/>
              <a:gd name="connsiteY18" fmla="*/ 55094 h 230455"/>
              <a:gd name="connsiteX19" fmla="*/ 57235 w 252388"/>
              <a:gd name="connsiteY19" fmla="*/ 82455 h 230455"/>
              <a:gd name="connsiteX20" fmla="*/ 48620 w 252388"/>
              <a:gd name="connsiteY20" fmla="*/ 130359 h 230455"/>
              <a:gd name="connsiteX21" fmla="*/ 61969 w 252388"/>
              <a:gd name="connsiteY21" fmla="*/ 150619 h 230455"/>
              <a:gd name="connsiteX22" fmla="*/ 48052 w 252388"/>
              <a:gd name="connsiteY22" fmla="*/ 174571 h 230455"/>
              <a:gd name="connsiteX23" fmla="*/ 20976 w 252388"/>
              <a:gd name="connsiteY23" fmla="*/ 186500 h 230455"/>
              <a:gd name="connsiteX24" fmla="*/ 28455 w 252388"/>
              <a:gd name="connsiteY24" fmla="*/ 225600 h 230455"/>
              <a:gd name="connsiteX25" fmla="*/ 67555 w 252388"/>
              <a:gd name="connsiteY25" fmla="*/ 218121 h 230455"/>
              <a:gd name="connsiteX26" fmla="*/ 66608 w 252388"/>
              <a:gd name="connsiteY26" fmla="*/ 185364 h 230455"/>
              <a:gd name="connsiteX27" fmla="*/ 80525 w 252388"/>
              <a:gd name="connsiteY27" fmla="*/ 161317 h 230455"/>
              <a:gd name="connsiteX28" fmla="*/ 111956 w 252388"/>
              <a:gd name="connsiteY28" fmla="*/ 160938 h 230455"/>
              <a:gd name="connsiteX29" fmla="*/ 138086 w 252388"/>
              <a:gd name="connsiteY29" fmla="*/ 139826 h 230455"/>
              <a:gd name="connsiteX30" fmla="*/ 196120 w 252388"/>
              <a:gd name="connsiteY30" fmla="*/ 159897 h 230455"/>
              <a:gd name="connsiteX31" fmla="*/ 218842 w 252388"/>
              <a:gd name="connsiteY31" fmla="*/ 185553 h 230455"/>
              <a:gd name="connsiteX32" fmla="*/ 251882 w 252388"/>
              <a:gd name="connsiteY32" fmla="*/ 163305 h 230455"/>
              <a:gd name="connsiteX33" fmla="*/ 251882 w 252388"/>
              <a:gd name="connsiteY33" fmla="*/ 163305 h 23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2388" h="230455">
                <a:moveTo>
                  <a:pt x="251882" y="163305"/>
                </a:moveTo>
                <a:cubicBezTo>
                  <a:pt x="254817" y="148063"/>
                  <a:pt x="244687" y="133294"/>
                  <a:pt x="229445" y="130359"/>
                </a:cubicBezTo>
                <a:cubicBezTo>
                  <a:pt x="219220" y="128465"/>
                  <a:pt x="209374" y="132252"/>
                  <a:pt x="203031" y="139637"/>
                </a:cubicBezTo>
                <a:lnTo>
                  <a:pt x="145091" y="119566"/>
                </a:lnTo>
                <a:cubicBezTo>
                  <a:pt x="145849" y="112371"/>
                  <a:pt x="145186" y="104987"/>
                  <a:pt x="142725" y="97697"/>
                </a:cubicBezTo>
                <a:cubicBezTo>
                  <a:pt x="142251" y="96277"/>
                  <a:pt x="141683" y="94951"/>
                  <a:pt x="141115" y="93626"/>
                </a:cubicBezTo>
                <a:lnTo>
                  <a:pt x="166866" y="74407"/>
                </a:lnTo>
                <a:cubicBezTo>
                  <a:pt x="176049" y="79804"/>
                  <a:pt x="187884" y="79898"/>
                  <a:pt x="197161" y="73555"/>
                </a:cubicBezTo>
                <a:cubicBezTo>
                  <a:pt x="209942" y="64751"/>
                  <a:pt x="213256" y="47236"/>
                  <a:pt x="204546" y="34455"/>
                </a:cubicBezTo>
                <a:cubicBezTo>
                  <a:pt x="195741" y="21580"/>
                  <a:pt x="178227" y="18361"/>
                  <a:pt x="165446" y="27071"/>
                </a:cubicBezTo>
                <a:cubicBezTo>
                  <a:pt x="155411" y="33887"/>
                  <a:pt x="151340" y="46006"/>
                  <a:pt x="154085" y="57177"/>
                </a:cubicBezTo>
                <a:lnTo>
                  <a:pt x="128240" y="76490"/>
                </a:lnTo>
                <a:cubicBezTo>
                  <a:pt x="115175" y="65224"/>
                  <a:pt x="96714" y="61059"/>
                  <a:pt x="79389" y="67118"/>
                </a:cubicBezTo>
                <a:cubicBezTo>
                  <a:pt x="77590" y="67780"/>
                  <a:pt x="75886" y="68443"/>
                  <a:pt x="74182" y="69295"/>
                </a:cubicBezTo>
                <a:lnTo>
                  <a:pt x="52596" y="41745"/>
                </a:lnTo>
                <a:cubicBezTo>
                  <a:pt x="58466" y="31237"/>
                  <a:pt x="57235" y="17793"/>
                  <a:pt x="48431" y="8704"/>
                </a:cubicBezTo>
                <a:cubicBezTo>
                  <a:pt x="37733" y="-2562"/>
                  <a:pt x="19839" y="-2940"/>
                  <a:pt x="8668" y="7852"/>
                </a:cubicBezTo>
                <a:cubicBezTo>
                  <a:pt x="-2598" y="18550"/>
                  <a:pt x="-2882" y="36444"/>
                  <a:pt x="7816" y="47615"/>
                </a:cubicBezTo>
                <a:cubicBezTo>
                  <a:pt x="15200" y="55378"/>
                  <a:pt x="26088" y="57840"/>
                  <a:pt x="35744" y="55094"/>
                </a:cubicBezTo>
                <a:lnTo>
                  <a:pt x="57235" y="82455"/>
                </a:lnTo>
                <a:cubicBezTo>
                  <a:pt x="46632" y="95425"/>
                  <a:pt x="42750" y="113413"/>
                  <a:pt x="48620" y="130359"/>
                </a:cubicBezTo>
                <a:cubicBezTo>
                  <a:pt x="51460" y="138406"/>
                  <a:pt x="56099" y="145223"/>
                  <a:pt x="61969" y="150619"/>
                </a:cubicBezTo>
                <a:lnTo>
                  <a:pt x="48052" y="174571"/>
                </a:lnTo>
                <a:cubicBezTo>
                  <a:pt x="37827" y="173246"/>
                  <a:pt x="27224" y="177411"/>
                  <a:pt x="20976" y="186500"/>
                </a:cubicBezTo>
                <a:cubicBezTo>
                  <a:pt x="12171" y="199375"/>
                  <a:pt x="15484" y="216890"/>
                  <a:pt x="28455" y="225600"/>
                </a:cubicBezTo>
                <a:cubicBezTo>
                  <a:pt x="41330" y="234310"/>
                  <a:pt x="58845" y="230996"/>
                  <a:pt x="67555" y="218121"/>
                </a:cubicBezTo>
                <a:cubicBezTo>
                  <a:pt x="74560" y="207896"/>
                  <a:pt x="73708" y="194736"/>
                  <a:pt x="66608" y="185364"/>
                </a:cubicBezTo>
                <a:lnTo>
                  <a:pt x="80525" y="161317"/>
                </a:lnTo>
                <a:cubicBezTo>
                  <a:pt x="90465" y="164536"/>
                  <a:pt x="101353" y="164630"/>
                  <a:pt x="111956" y="160938"/>
                </a:cubicBezTo>
                <a:cubicBezTo>
                  <a:pt x="123317" y="156962"/>
                  <a:pt x="132311" y="149294"/>
                  <a:pt x="138086" y="139826"/>
                </a:cubicBezTo>
                <a:lnTo>
                  <a:pt x="196120" y="159897"/>
                </a:lnTo>
                <a:cubicBezTo>
                  <a:pt x="197067" y="172299"/>
                  <a:pt x="205966" y="183092"/>
                  <a:pt x="218842" y="185553"/>
                </a:cubicBezTo>
                <a:cubicBezTo>
                  <a:pt x="234178" y="188583"/>
                  <a:pt x="248947" y="178642"/>
                  <a:pt x="251882" y="163305"/>
                </a:cubicBezTo>
                <a:lnTo>
                  <a:pt x="251882" y="163305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70CD5983-0686-40F7-ACD1-5931C8091AD7}"/>
              </a:ext>
            </a:extLst>
          </p:cNvPr>
          <p:cNvSpPr/>
          <p:nvPr/>
        </p:nvSpPr>
        <p:spPr>
          <a:xfrm>
            <a:off x="6769545" y="3195661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6624BC6-C371-4731-AC49-FA16C7DEE9A3}"/>
              </a:ext>
            </a:extLst>
          </p:cNvPr>
          <p:cNvSpPr/>
          <p:nvPr/>
        </p:nvSpPr>
        <p:spPr>
          <a:xfrm>
            <a:off x="5527628" y="1038993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rgbClr val="09567B"/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1" name="Graphic 127">
            <a:extLst>
              <a:ext uri="{FF2B5EF4-FFF2-40B4-BE49-F238E27FC236}">
                <a16:creationId xmlns:a16="http://schemas.microsoft.com/office/drawing/2014/main" id="{D7A2433B-BA90-48E5-8586-C0D6280B9CF1}"/>
              </a:ext>
            </a:extLst>
          </p:cNvPr>
          <p:cNvGrpSpPr/>
          <p:nvPr/>
        </p:nvGrpSpPr>
        <p:grpSpPr>
          <a:xfrm>
            <a:off x="5610277" y="1178635"/>
            <a:ext cx="339780" cy="226052"/>
            <a:chOff x="5189698" y="1111260"/>
            <a:chExt cx="339780" cy="226052"/>
          </a:xfrm>
          <a:solidFill>
            <a:srgbClr val="FFFFFF"/>
          </a:solidFill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7D20760-9D10-4465-AD2D-CFCED5529BFE}"/>
                </a:ext>
              </a:extLst>
            </p:cNvPr>
            <p:cNvSpPr/>
            <p:nvPr/>
          </p:nvSpPr>
          <p:spPr>
            <a:xfrm>
              <a:off x="5367716" y="1245948"/>
              <a:ext cx="97602" cy="85804"/>
            </a:xfrm>
            <a:custGeom>
              <a:avLst/>
              <a:gdLst>
                <a:gd name="connsiteX0" fmla="*/ 18996 w 97602"/>
                <a:gd name="connsiteY0" fmla="*/ 85805 h 85804"/>
                <a:gd name="connsiteX1" fmla="*/ 9624 w 97602"/>
                <a:gd name="connsiteY1" fmla="*/ 84669 h 85804"/>
                <a:gd name="connsiteX2" fmla="*/ 6026 w 97602"/>
                <a:gd name="connsiteY2" fmla="*/ 77852 h 85804"/>
                <a:gd name="connsiteX3" fmla="*/ 12842 w 97602"/>
                <a:gd name="connsiteY3" fmla="*/ 74255 h 85804"/>
                <a:gd name="connsiteX4" fmla="*/ 25907 w 97602"/>
                <a:gd name="connsiteY4" fmla="*/ 73024 h 85804"/>
                <a:gd name="connsiteX5" fmla="*/ 27706 w 97602"/>
                <a:gd name="connsiteY5" fmla="*/ 64125 h 85804"/>
                <a:gd name="connsiteX6" fmla="*/ 1103 w 97602"/>
                <a:gd name="connsiteY6" fmla="*/ 29664 h 85804"/>
                <a:gd name="connsiteX7" fmla="*/ 1860 w 97602"/>
                <a:gd name="connsiteY7" fmla="*/ 22185 h 85804"/>
                <a:gd name="connsiteX8" fmla="*/ 9340 w 97602"/>
                <a:gd name="connsiteY8" fmla="*/ 22469 h 85804"/>
                <a:gd name="connsiteX9" fmla="*/ 43516 w 97602"/>
                <a:gd name="connsiteY9" fmla="*/ 57403 h 85804"/>
                <a:gd name="connsiteX10" fmla="*/ 52984 w 97602"/>
                <a:gd name="connsiteY10" fmla="*/ 54941 h 85804"/>
                <a:gd name="connsiteX11" fmla="*/ 56392 w 97602"/>
                <a:gd name="connsiteY11" fmla="*/ 45663 h 85804"/>
                <a:gd name="connsiteX12" fmla="*/ 27138 w 97602"/>
                <a:gd name="connsiteY12" fmla="*/ 8836 h 85804"/>
                <a:gd name="connsiteX13" fmla="*/ 27706 w 97602"/>
                <a:gd name="connsiteY13" fmla="*/ 1357 h 85804"/>
                <a:gd name="connsiteX14" fmla="*/ 35185 w 97602"/>
                <a:gd name="connsiteY14" fmla="*/ 1641 h 85804"/>
                <a:gd name="connsiteX15" fmla="*/ 70498 w 97602"/>
                <a:gd name="connsiteY15" fmla="*/ 38374 h 85804"/>
                <a:gd name="connsiteX16" fmla="*/ 80060 w 97602"/>
                <a:gd name="connsiteY16" fmla="*/ 38468 h 85804"/>
                <a:gd name="connsiteX17" fmla="*/ 86971 w 97602"/>
                <a:gd name="connsiteY17" fmla="*/ 20102 h 85804"/>
                <a:gd name="connsiteX18" fmla="*/ 90379 w 97602"/>
                <a:gd name="connsiteY18" fmla="*/ 2871 h 85804"/>
                <a:gd name="connsiteX19" fmla="*/ 96344 w 97602"/>
                <a:gd name="connsiteY19" fmla="*/ 10067 h 85804"/>
                <a:gd name="connsiteX20" fmla="*/ 85172 w 97602"/>
                <a:gd name="connsiteY20" fmla="*/ 48125 h 85804"/>
                <a:gd name="connsiteX21" fmla="*/ 66995 w 97602"/>
                <a:gd name="connsiteY21" fmla="*/ 48788 h 85804"/>
                <a:gd name="connsiteX22" fmla="*/ 59989 w 97602"/>
                <a:gd name="connsiteY22" fmla="*/ 63462 h 85804"/>
                <a:gd name="connsiteX23" fmla="*/ 39824 w 97602"/>
                <a:gd name="connsiteY23" fmla="*/ 68101 h 85804"/>
                <a:gd name="connsiteX24" fmla="*/ 38593 w 97602"/>
                <a:gd name="connsiteY24" fmla="*/ 67722 h 85804"/>
                <a:gd name="connsiteX25" fmla="*/ 32724 w 97602"/>
                <a:gd name="connsiteY25" fmla="*/ 81355 h 85804"/>
                <a:gd name="connsiteX26" fmla="*/ 18996 w 97602"/>
                <a:gd name="connsiteY26" fmla="*/ 85805 h 8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602" h="85804">
                  <a:moveTo>
                    <a:pt x="18996" y="85805"/>
                  </a:moveTo>
                  <a:cubicBezTo>
                    <a:pt x="14263" y="85805"/>
                    <a:pt x="10476" y="84858"/>
                    <a:pt x="9624" y="84669"/>
                  </a:cubicBezTo>
                  <a:cubicBezTo>
                    <a:pt x="6783" y="83817"/>
                    <a:pt x="5174" y="80692"/>
                    <a:pt x="6026" y="77852"/>
                  </a:cubicBezTo>
                  <a:cubicBezTo>
                    <a:pt x="6783" y="75012"/>
                    <a:pt x="9813" y="73403"/>
                    <a:pt x="12842" y="74255"/>
                  </a:cubicBezTo>
                  <a:cubicBezTo>
                    <a:pt x="15115" y="74823"/>
                    <a:pt x="22499" y="76148"/>
                    <a:pt x="25907" y="73024"/>
                  </a:cubicBezTo>
                  <a:cubicBezTo>
                    <a:pt x="27990" y="71225"/>
                    <a:pt x="28085" y="67344"/>
                    <a:pt x="27706" y="64125"/>
                  </a:cubicBezTo>
                  <a:lnTo>
                    <a:pt x="1103" y="29664"/>
                  </a:lnTo>
                  <a:cubicBezTo>
                    <a:pt x="-601" y="27486"/>
                    <a:pt x="-317" y="24173"/>
                    <a:pt x="1860" y="22185"/>
                  </a:cubicBezTo>
                  <a:cubicBezTo>
                    <a:pt x="4133" y="20291"/>
                    <a:pt x="7351" y="20386"/>
                    <a:pt x="9340" y="22469"/>
                  </a:cubicBezTo>
                  <a:lnTo>
                    <a:pt x="43516" y="57403"/>
                  </a:lnTo>
                  <a:cubicBezTo>
                    <a:pt x="46073" y="57592"/>
                    <a:pt x="50333" y="57403"/>
                    <a:pt x="52984" y="54941"/>
                  </a:cubicBezTo>
                  <a:cubicBezTo>
                    <a:pt x="55161" y="53143"/>
                    <a:pt x="56297" y="50018"/>
                    <a:pt x="56392" y="45663"/>
                  </a:cubicBezTo>
                  <a:lnTo>
                    <a:pt x="27138" y="8836"/>
                  </a:lnTo>
                  <a:cubicBezTo>
                    <a:pt x="25150" y="6469"/>
                    <a:pt x="25529" y="3250"/>
                    <a:pt x="27706" y="1357"/>
                  </a:cubicBezTo>
                  <a:cubicBezTo>
                    <a:pt x="29978" y="-631"/>
                    <a:pt x="33197" y="-347"/>
                    <a:pt x="35185" y="1641"/>
                  </a:cubicBezTo>
                  <a:lnTo>
                    <a:pt x="70498" y="38374"/>
                  </a:lnTo>
                  <a:cubicBezTo>
                    <a:pt x="72676" y="39131"/>
                    <a:pt x="77031" y="40457"/>
                    <a:pt x="80060" y="38468"/>
                  </a:cubicBezTo>
                  <a:cubicBezTo>
                    <a:pt x="85646" y="35250"/>
                    <a:pt x="88013" y="29380"/>
                    <a:pt x="86971" y="20102"/>
                  </a:cubicBezTo>
                  <a:cubicBezTo>
                    <a:pt x="84226" y="-5744"/>
                    <a:pt x="93125" y="3345"/>
                    <a:pt x="90379" y="2871"/>
                  </a:cubicBezTo>
                  <a:cubicBezTo>
                    <a:pt x="87539" y="2493"/>
                    <a:pt x="95870" y="6942"/>
                    <a:pt x="96344" y="10067"/>
                  </a:cubicBezTo>
                  <a:cubicBezTo>
                    <a:pt x="100036" y="34113"/>
                    <a:pt x="95397" y="41971"/>
                    <a:pt x="85172" y="48125"/>
                  </a:cubicBezTo>
                  <a:cubicBezTo>
                    <a:pt x="78640" y="52196"/>
                    <a:pt x="70688" y="50113"/>
                    <a:pt x="66995" y="48788"/>
                  </a:cubicBezTo>
                  <a:cubicBezTo>
                    <a:pt x="66427" y="55036"/>
                    <a:pt x="64060" y="59864"/>
                    <a:pt x="59989" y="63462"/>
                  </a:cubicBezTo>
                  <a:cubicBezTo>
                    <a:pt x="51942" y="70184"/>
                    <a:pt x="41055" y="68290"/>
                    <a:pt x="39824" y="68101"/>
                  </a:cubicBezTo>
                  <a:cubicBezTo>
                    <a:pt x="39446" y="68006"/>
                    <a:pt x="38972" y="67817"/>
                    <a:pt x="38593" y="67722"/>
                  </a:cubicBezTo>
                  <a:cubicBezTo>
                    <a:pt x="38309" y="73497"/>
                    <a:pt x="36416" y="78136"/>
                    <a:pt x="32724" y="81355"/>
                  </a:cubicBezTo>
                  <a:cubicBezTo>
                    <a:pt x="28937" y="84858"/>
                    <a:pt x="23541" y="85805"/>
                    <a:pt x="18996" y="85805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DF452F3-9B64-47C9-9CB0-00FFCAF1DCFB}"/>
                </a:ext>
              </a:extLst>
            </p:cNvPr>
            <p:cNvSpPr/>
            <p:nvPr/>
          </p:nvSpPr>
          <p:spPr>
            <a:xfrm>
              <a:off x="5266481" y="1251529"/>
              <a:ext cx="31141" cy="29175"/>
            </a:xfrm>
            <a:custGeom>
              <a:avLst/>
              <a:gdLst>
                <a:gd name="connsiteX0" fmla="*/ 28872 w 31141"/>
                <a:gd name="connsiteY0" fmla="*/ 3539 h 29175"/>
                <a:gd name="connsiteX1" fmla="*/ 27641 w 31141"/>
                <a:gd name="connsiteY1" fmla="*/ 17266 h 29175"/>
                <a:gd name="connsiteX2" fmla="*/ 16091 w 31141"/>
                <a:gd name="connsiteY2" fmla="*/ 26923 h 29175"/>
                <a:gd name="connsiteX3" fmla="*/ 2269 w 31141"/>
                <a:gd name="connsiteY3" fmla="*/ 25598 h 29175"/>
                <a:gd name="connsiteX4" fmla="*/ 2269 w 31141"/>
                <a:gd name="connsiteY4" fmla="*/ 25598 h 29175"/>
                <a:gd name="connsiteX5" fmla="*/ 3500 w 31141"/>
                <a:gd name="connsiteY5" fmla="*/ 11870 h 29175"/>
                <a:gd name="connsiteX6" fmla="*/ 15239 w 31141"/>
                <a:gd name="connsiteY6" fmla="*/ 2213 h 29175"/>
                <a:gd name="connsiteX7" fmla="*/ 28872 w 31141"/>
                <a:gd name="connsiteY7" fmla="*/ 3539 h 29175"/>
                <a:gd name="connsiteX8" fmla="*/ 28872 w 31141"/>
                <a:gd name="connsiteY8" fmla="*/ 3539 h 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41" h="29175">
                  <a:moveTo>
                    <a:pt x="28872" y="3539"/>
                  </a:moveTo>
                  <a:cubicBezTo>
                    <a:pt x="32375" y="7515"/>
                    <a:pt x="31712" y="13858"/>
                    <a:pt x="27641" y="17266"/>
                  </a:cubicBezTo>
                  <a:lnTo>
                    <a:pt x="16091" y="26923"/>
                  </a:lnTo>
                  <a:cubicBezTo>
                    <a:pt x="11736" y="30331"/>
                    <a:pt x="5772" y="29858"/>
                    <a:pt x="2269" y="25598"/>
                  </a:cubicBezTo>
                  <a:lnTo>
                    <a:pt x="2269" y="25598"/>
                  </a:lnTo>
                  <a:cubicBezTo>
                    <a:pt x="-1234" y="21527"/>
                    <a:pt x="-571" y="15373"/>
                    <a:pt x="3500" y="11870"/>
                  </a:cubicBezTo>
                  <a:lnTo>
                    <a:pt x="15239" y="2213"/>
                  </a:lnTo>
                  <a:cubicBezTo>
                    <a:pt x="19215" y="-1100"/>
                    <a:pt x="25369" y="-721"/>
                    <a:pt x="28872" y="3539"/>
                  </a:cubicBezTo>
                  <a:lnTo>
                    <a:pt x="28872" y="3539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C349698-E1BF-49EF-8C5B-757C962C30CF}"/>
                </a:ext>
              </a:extLst>
            </p:cNvPr>
            <p:cNvSpPr/>
            <p:nvPr/>
          </p:nvSpPr>
          <p:spPr>
            <a:xfrm>
              <a:off x="5286991" y="1256750"/>
              <a:ext cx="45377" cy="42150"/>
            </a:xfrm>
            <a:custGeom>
              <a:avLst/>
              <a:gdLst>
                <a:gd name="connsiteX0" fmla="*/ 42728 w 45377"/>
                <a:gd name="connsiteY0" fmla="*/ 4093 h 42150"/>
                <a:gd name="connsiteX1" fmla="*/ 41402 w 45377"/>
                <a:gd name="connsiteY1" fmla="*/ 19998 h 42150"/>
                <a:gd name="connsiteX2" fmla="*/ 18491 w 45377"/>
                <a:gd name="connsiteY2" fmla="*/ 39595 h 42150"/>
                <a:gd name="connsiteX3" fmla="*/ 2681 w 45377"/>
                <a:gd name="connsiteY3" fmla="*/ 38080 h 42150"/>
                <a:gd name="connsiteX4" fmla="*/ 2681 w 45377"/>
                <a:gd name="connsiteY4" fmla="*/ 38080 h 42150"/>
                <a:gd name="connsiteX5" fmla="*/ 4006 w 45377"/>
                <a:gd name="connsiteY5" fmla="*/ 22270 h 42150"/>
                <a:gd name="connsiteX6" fmla="*/ 26917 w 45377"/>
                <a:gd name="connsiteY6" fmla="*/ 2673 h 42150"/>
                <a:gd name="connsiteX7" fmla="*/ 42728 w 45377"/>
                <a:gd name="connsiteY7" fmla="*/ 4093 h 42150"/>
                <a:gd name="connsiteX8" fmla="*/ 42728 w 45377"/>
                <a:gd name="connsiteY8" fmla="*/ 4093 h 4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77" h="42150">
                  <a:moveTo>
                    <a:pt x="42728" y="4093"/>
                  </a:moveTo>
                  <a:cubicBezTo>
                    <a:pt x="46798" y="8826"/>
                    <a:pt x="46041" y="16022"/>
                    <a:pt x="41402" y="19998"/>
                  </a:cubicBezTo>
                  <a:lnTo>
                    <a:pt x="18491" y="39595"/>
                  </a:lnTo>
                  <a:cubicBezTo>
                    <a:pt x="13758" y="43477"/>
                    <a:pt x="6563" y="42909"/>
                    <a:pt x="2681" y="38080"/>
                  </a:cubicBezTo>
                  <a:lnTo>
                    <a:pt x="2681" y="38080"/>
                  </a:lnTo>
                  <a:cubicBezTo>
                    <a:pt x="-1390" y="33441"/>
                    <a:pt x="-727" y="26246"/>
                    <a:pt x="4006" y="22270"/>
                  </a:cubicBezTo>
                  <a:lnTo>
                    <a:pt x="26917" y="2673"/>
                  </a:lnTo>
                  <a:cubicBezTo>
                    <a:pt x="31746" y="-1398"/>
                    <a:pt x="38846" y="-735"/>
                    <a:pt x="42728" y="4093"/>
                  </a:cubicBezTo>
                  <a:lnTo>
                    <a:pt x="42728" y="4093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01D682C-7A59-476E-84B4-70B61971A249}"/>
                </a:ext>
              </a:extLst>
            </p:cNvPr>
            <p:cNvSpPr/>
            <p:nvPr/>
          </p:nvSpPr>
          <p:spPr>
            <a:xfrm>
              <a:off x="5311275" y="1276055"/>
              <a:ext cx="45487" cy="42128"/>
            </a:xfrm>
            <a:custGeom>
              <a:avLst/>
              <a:gdLst>
                <a:gd name="connsiteX0" fmla="*/ 42775 w 45487"/>
                <a:gd name="connsiteY0" fmla="*/ 4006 h 42128"/>
                <a:gd name="connsiteX1" fmla="*/ 41450 w 45487"/>
                <a:gd name="connsiteY1" fmla="*/ 20006 h 42128"/>
                <a:gd name="connsiteX2" fmla="*/ 18444 w 45487"/>
                <a:gd name="connsiteY2" fmla="*/ 39603 h 42128"/>
                <a:gd name="connsiteX3" fmla="*/ 2634 w 45487"/>
                <a:gd name="connsiteY3" fmla="*/ 38089 h 42128"/>
                <a:gd name="connsiteX4" fmla="*/ 2634 w 45487"/>
                <a:gd name="connsiteY4" fmla="*/ 38089 h 42128"/>
                <a:gd name="connsiteX5" fmla="*/ 4149 w 45487"/>
                <a:gd name="connsiteY5" fmla="*/ 22184 h 42128"/>
                <a:gd name="connsiteX6" fmla="*/ 26870 w 45487"/>
                <a:gd name="connsiteY6" fmla="*/ 2681 h 42128"/>
                <a:gd name="connsiteX7" fmla="*/ 42775 w 45487"/>
                <a:gd name="connsiteY7" fmla="*/ 4006 h 42128"/>
                <a:gd name="connsiteX8" fmla="*/ 42775 w 45487"/>
                <a:gd name="connsiteY8" fmla="*/ 4006 h 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87" h="42128">
                  <a:moveTo>
                    <a:pt x="42775" y="4006"/>
                  </a:moveTo>
                  <a:cubicBezTo>
                    <a:pt x="46846" y="8835"/>
                    <a:pt x="46278" y="15935"/>
                    <a:pt x="41450" y="20006"/>
                  </a:cubicBezTo>
                  <a:lnTo>
                    <a:pt x="18444" y="39603"/>
                  </a:lnTo>
                  <a:cubicBezTo>
                    <a:pt x="13616" y="43485"/>
                    <a:pt x="6610" y="42822"/>
                    <a:pt x="2634" y="38089"/>
                  </a:cubicBezTo>
                  <a:lnTo>
                    <a:pt x="2634" y="38089"/>
                  </a:lnTo>
                  <a:cubicBezTo>
                    <a:pt x="-1437" y="33260"/>
                    <a:pt x="-680" y="26254"/>
                    <a:pt x="4149" y="22184"/>
                  </a:cubicBezTo>
                  <a:lnTo>
                    <a:pt x="26870" y="2681"/>
                  </a:lnTo>
                  <a:cubicBezTo>
                    <a:pt x="31793" y="-1390"/>
                    <a:pt x="38799" y="-727"/>
                    <a:pt x="42775" y="4006"/>
                  </a:cubicBezTo>
                  <a:lnTo>
                    <a:pt x="42775" y="4006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9F1BCC1-D80A-4CCA-863C-1B7B3B686936}"/>
                </a:ext>
              </a:extLst>
            </p:cNvPr>
            <p:cNvSpPr/>
            <p:nvPr/>
          </p:nvSpPr>
          <p:spPr>
            <a:xfrm>
              <a:off x="5337728" y="1298927"/>
              <a:ext cx="38009" cy="38386"/>
            </a:xfrm>
            <a:custGeom>
              <a:avLst/>
              <a:gdLst>
                <a:gd name="connsiteX0" fmla="*/ 35446 w 38009"/>
                <a:gd name="connsiteY0" fmla="*/ 4045 h 38386"/>
                <a:gd name="connsiteX1" fmla="*/ 34026 w 38009"/>
                <a:gd name="connsiteY1" fmla="*/ 19950 h 38386"/>
                <a:gd name="connsiteX2" fmla="*/ 18689 w 38009"/>
                <a:gd name="connsiteY2" fmla="*/ 35666 h 38386"/>
                <a:gd name="connsiteX3" fmla="*/ 2595 w 38009"/>
                <a:gd name="connsiteY3" fmla="*/ 34341 h 38386"/>
                <a:gd name="connsiteX4" fmla="*/ 2595 w 38009"/>
                <a:gd name="connsiteY4" fmla="*/ 34341 h 38386"/>
                <a:gd name="connsiteX5" fmla="*/ 4109 w 38009"/>
                <a:gd name="connsiteY5" fmla="*/ 18436 h 38386"/>
                <a:gd name="connsiteX6" fmla="*/ 19541 w 38009"/>
                <a:gd name="connsiteY6" fmla="*/ 2720 h 38386"/>
                <a:gd name="connsiteX7" fmla="*/ 35446 w 38009"/>
                <a:gd name="connsiteY7" fmla="*/ 4045 h 38386"/>
                <a:gd name="connsiteX8" fmla="*/ 35446 w 38009"/>
                <a:gd name="connsiteY8" fmla="*/ 4045 h 3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09" h="38386">
                  <a:moveTo>
                    <a:pt x="35446" y="4045"/>
                  </a:moveTo>
                  <a:cubicBezTo>
                    <a:pt x="39328" y="8874"/>
                    <a:pt x="38760" y="15974"/>
                    <a:pt x="34026" y="19950"/>
                  </a:cubicBezTo>
                  <a:lnTo>
                    <a:pt x="18689" y="35666"/>
                  </a:lnTo>
                  <a:cubicBezTo>
                    <a:pt x="13861" y="39832"/>
                    <a:pt x="6666" y="39074"/>
                    <a:pt x="2595" y="34341"/>
                  </a:cubicBezTo>
                  <a:lnTo>
                    <a:pt x="2595" y="34341"/>
                  </a:lnTo>
                  <a:cubicBezTo>
                    <a:pt x="-1382" y="29512"/>
                    <a:pt x="-719" y="22317"/>
                    <a:pt x="4109" y="18436"/>
                  </a:cubicBezTo>
                  <a:lnTo>
                    <a:pt x="19541" y="2720"/>
                  </a:lnTo>
                  <a:cubicBezTo>
                    <a:pt x="24275" y="-1446"/>
                    <a:pt x="31375" y="-688"/>
                    <a:pt x="35446" y="4045"/>
                  </a:cubicBezTo>
                  <a:lnTo>
                    <a:pt x="35446" y="4045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0290365-0669-4CD9-BD35-F4035C6812F3}"/>
                </a:ext>
              </a:extLst>
            </p:cNvPr>
            <p:cNvSpPr/>
            <p:nvPr/>
          </p:nvSpPr>
          <p:spPr>
            <a:xfrm>
              <a:off x="5291135" y="1118360"/>
              <a:ext cx="238343" cy="147594"/>
            </a:xfrm>
            <a:custGeom>
              <a:avLst/>
              <a:gdLst>
                <a:gd name="connsiteX0" fmla="*/ 179078 w 238343"/>
                <a:gd name="connsiteY0" fmla="*/ 0 h 147594"/>
                <a:gd name="connsiteX1" fmla="*/ 154937 w 238343"/>
                <a:gd name="connsiteY1" fmla="*/ 13444 h 147594"/>
                <a:gd name="connsiteX2" fmla="*/ 152475 w 238343"/>
                <a:gd name="connsiteY2" fmla="*/ 21491 h 147594"/>
                <a:gd name="connsiteX3" fmla="*/ 152759 w 238343"/>
                <a:gd name="connsiteY3" fmla="*/ 21964 h 147594"/>
                <a:gd name="connsiteX4" fmla="*/ 144428 w 238343"/>
                <a:gd name="connsiteY4" fmla="*/ 26414 h 147594"/>
                <a:gd name="connsiteX5" fmla="*/ 144901 w 238343"/>
                <a:gd name="connsiteY5" fmla="*/ 27171 h 147594"/>
                <a:gd name="connsiteX6" fmla="*/ 131647 w 238343"/>
                <a:gd name="connsiteY6" fmla="*/ 31621 h 147594"/>
                <a:gd name="connsiteX7" fmla="*/ 131647 w 238343"/>
                <a:gd name="connsiteY7" fmla="*/ 31621 h 147594"/>
                <a:gd name="connsiteX8" fmla="*/ 128334 w 238343"/>
                <a:gd name="connsiteY8" fmla="*/ 27076 h 147594"/>
                <a:gd name="connsiteX9" fmla="*/ 81092 w 238343"/>
                <a:gd name="connsiteY9" fmla="*/ 24615 h 147594"/>
                <a:gd name="connsiteX10" fmla="*/ 59696 w 238343"/>
                <a:gd name="connsiteY10" fmla="*/ 28307 h 147594"/>
                <a:gd name="connsiteX11" fmla="*/ 54489 w 238343"/>
                <a:gd name="connsiteY11" fmla="*/ 29254 h 147594"/>
                <a:gd name="connsiteX12" fmla="*/ 52 w 238343"/>
                <a:gd name="connsiteY12" fmla="*/ 76117 h 147594"/>
                <a:gd name="connsiteX13" fmla="*/ 13211 w 238343"/>
                <a:gd name="connsiteY13" fmla="*/ 86910 h 147594"/>
                <a:gd name="connsiteX14" fmla="*/ 49092 w 238343"/>
                <a:gd name="connsiteY14" fmla="*/ 69395 h 147594"/>
                <a:gd name="connsiteX15" fmla="*/ 69731 w 238343"/>
                <a:gd name="connsiteY15" fmla="*/ 59170 h 147594"/>
                <a:gd name="connsiteX16" fmla="*/ 96429 w 238343"/>
                <a:gd name="connsiteY16" fmla="*/ 77253 h 147594"/>
                <a:gd name="connsiteX17" fmla="*/ 163457 w 238343"/>
                <a:gd name="connsiteY17" fmla="*/ 147595 h 147594"/>
                <a:gd name="connsiteX18" fmla="*/ 193468 w 238343"/>
                <a:gd name="connsiteY18" fmla="*/ 114838 h 147594"/>
                <a:gd name="connsiteX19" fmla="*/ 197445 w 238343"/>
                <a:gd name="connsiteY19" fmla="*/ 122128 h 147594"/>
                <a:gd name="connsiteX20" fmla="*/ 205586 w 238343"/>
                <a:gd name="connsiteY20" fmla="*/ 117584 h 147594"/>
                <a:gd name="connsiteX21" fmla="*/ 205870 w 238343"/>
                <a:gd name="connsiteY21" fmla="*/ 118057 h 147594"/>
                <a:gd name="connsiteX22" fmla="*/ 214012 w 238343"/>
                <a:gd name="connsiteY22" fmla="*/ 120424 h 147594"/>
                <a:gd name="connsiteX23" fmla="*/ 238343 w 238343"/>
                <a:gd name="connsiteY23" fmla="*/ 106980 h 147594"/>
                <a:gd name="connsiteX24" fmla="*/ 179078 w 238343"/>
                <a:gd name="connsiteY24" fmla="*/ 0 h 14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343" h="147594">
                  <a:moveTo>
                    <a:pt x="179078" y="0"/>
                  </a:moveTo>
                  <a:lnTo>
                    <a:pt x="154937" y="13444"/>
                  </a:lnTo>
                  <a:cubicBezTo>
                    <a:pt x="151907" y="15053"/>
                    <a:pt x="150960" y="18651"/>
                    <a:pt x="152475" y="21491"/>
                  </a:cubicBezTo>
                  <a:lnTo>
                    <a:pt x="152759" y="21964"/>
                  </a:lnTo>
                  <a:lnTo>
                    <a:pt x="144428" y="26414"/>
                  </a:lnTo>
                  <a:lnTo>
                    <a:pt x="144901" y="27171"/>
                  </a:lnTo>
                  <a:lnTo>
                    <a:pt x="131647" y="31621"/>
                  </a:lnTo>
                  <a:lnTo>
                    <a:pt x="131647" y="31621"/>
                  </a:lnTo>
                  <a:cubicBezTo>
                    <a:pt x="130700" y="30106"/>
                    <a:pt x="129375" y="28591"/>
                    <a:pt x="128334" y="27076"/>
                  </a:cubicBezTo>
                  <a:cubicBezTo>
                    <a:pt x="120381" y="15053"/>
                    <a:pt x="81092" y="24615"/>
                    <a:pt x="81092" y="24615"/>
                  </a:cubicBezTo>
                  <a:cubicBezTo>
                    <a:pt x="74181" y="25846"/>
                    <a:pt x="66891" y="27076"/>
                    <a:pt x="59696" y="28307"/>
                  </a:cubicBezTo>
                  <a:cubicBezTo>
                    <a:pt x="57992" y="28686"/>
                    <a:pt x="54583" y="29254"/>
                    <a:pt x="54489" y="29254"/>
                  </a:cubicBezTo>
                  <a:cubicBezTo>
                    <a:pt x="35460" y="45727"/>
                    <a:pt x="431" y="75075"/>
                    <a:pt x="52" y="76117"/>
                  </a:cubicBezTo>
                  <a:cubicBezTo>
                    <a:pt x="-800" y="80188"/>
                    <a:pt x="9046" y="86152"/>
                    <a:pt x="13211" y="86910"/>
                  </a:cubicBezTo>
                  <a:cubicBezTo>
                    <a:pt x="28170" y="88992"/>
                    <a:pt x="37164" y="77158"/>
                    <a:pt x="49092" y="69395"/>
                  </a:cubicBezTo>
                  <a:cubicBezTo>
                    <a:pt x="53921" y="66366"/>
                    <a:pt x="64051" y="56614"/>
                    <a:pt x="69731" y="59170"/>
                  </a:cubicBezTo>
                  <a:cubicBezTo>
                    <a:pt x="75127" y="61443"/>
                    <a:pt x="85163" y="65135"/>
                    <a:pt x="96429" y="77253"/>
                  </a:cubicBezTo>
                  <a:lnTo>
                    <a:pt x="163457" y="147595"/>
                  </a:lnTo>
                  <a:lnTo>
                    <a:pt x="193468" y="114838"/>
                  </a:lnTo>
                  <a:lnTo>
                    <a:pt x="197445" y="122128"/>
                  </a:lnTo>
                  <a:lnTo>
                    <a:pt x="205586" y="117584"/>
                  </a:lnTo>
                  <a:lnTo>
                    <a:pt x="205870" y="118057"/>
                  </a:lnTo>
                  <a:cubicBezTo>
                    <a:pt x="207575" y="120897"/>
                    <a:pt x="211267" y="121938"/>
                    <a:pt x="214012" y="120424"/>
                  </a:cubicBezTo>
                  <a:lnTo>
                    <a:pt x="238343" y="106980"/>
                  </a:lnTo>
                  <a:lnTo>
                    <a:pt x="179078" y="0"/>
                  </a:ln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3485213-8807-4986-83C0-B1D9947E4315}"/>
                </a:ext>
              </a:extLst>
            </p:cNvPr>
            <p:cNvSpPr/>
            <p:nvPr/>
          </p:nvSpPr>
          <p:spPr>
            <a:xfrm>
              <a:off x="5189698" y="1111260"/>
              <a:ext cx="169748" cy="149772"/>
            </a:xfrm>
            <a:custGeom>
              <a:avLst/>
              <a:gdLst>
                <a:gd name="connsiteX0" fmla="*/ 153749 w 169748"/>
                <a:gd name="connsiteY0" fmla="*/ 32283 h 149772"/>
                <a:gd name="connsiteX1" fmla="*/ 158482 w 169748"/>
                <a:gd name="connsiteY1" fmla="*/ 37490 h 149772"/>
                <a:gd name="connsiteX2" fmla="*/ 169748 w 169748"/>
                <a:gd name="connsiteY2" fmla="*/ 34082 h 149772"/>
                <a:gd name="connsiteX3" fmla="*/ 163784 w 169748"/>
                <a:gd name="connsiteY3" fmla="*/ 26792 h 149772"/>
                <a:gd name="connsiteX4" fmla="*/ 120140 w 169748"/>
                <a:gd name="connsiteY4" fmla="*/ 28591 h 149772"/>
                <a:gd name="connsiteX5" fmla="*/ 106980 w 169748"/>
                <a:gd name="connsiteY5" fmla="*/ 34650 h 149772"/>
                <a:gd name="connsiteX6" fmla="*/ 82744 w 169748"/>
                <a:gd name="connsiteY6" fmla="*/ 28781 h 149772"/>
                <a:gd name="connsiteX7" fmla="*/ 81135 w 169748"/>
                <a:gd name="connsiteY7" fmla="*/ 28118 h 149772"/>
                <a:gd name="connsiteX8" fmla="*/ 83596 w 169748"/>
                <a:gd name="connsiteY8" fmla="*/ 22153 h 149772"/>
                <a:gd name="connsiteX9" fmla="*/ 74791 w 169748"/>
                <a:gd name="connsiteY9" fmla="*/ 18651 h 149772"/>
                <a:gd name="connsiteX10" fmla="*/ 74981 w 169748"/>
                <a:gd name="connsiteY10" fmla="*/ 18082 h 149772"/>
                <a:gd name="connsiteX11" fmla="*/ 71951 w 169748"/>
                <a:gd name="connsiteY11" fmla="*/ 10414 h 149772"/>
                <a:gd name="connsiteX12" fmla="*/ 46106 w 169748"/>
                <a:gd name="connsiteY12" fmla="*/ 0 h 149772"/>
                <a:gd name="connsiteX13" fmla="*/ 0 w 169748"/>
                <a:gd name="connsiteY13" fmla="*/ 113323 h 149772"/>
                <a:gd name="connsiteX14" fmla="*/ 25656 w 169748"/>
                <a:gd name="connsiteY14" fmla="*/ 123737 h 149772"/>
                <a:gd name="connsiteX15" fmla="*/ 33419 w 169748"/>
                <a:gd name="connsiteY15" fmla="*/ 120518 h 149772"/>
                <a:gd name="connsiteX16" fmla="*/ 33609 w 169748"/>
                <a:gd name="connsiteY16" fmla="*/ 120045 h 149772"/>
                <a:gd name="connsiteX17" fmla="*/ 42413 w 169748"/>
                <a:gd name="connsiteY17" fmla="*/ 123548 h 149772"/>
                <a:gd name="connsiteX18" fmla="*/ 43360 w 169748"/>
                <a:gd name="connsiteY18" fmla="*/ 121370 h 149772"/>
                <a:gd name="connsiteX19" fmla="*/ 66460 w 169748"/>
                <a:gd name="connsiteY19" fmla="*/ 148068 h 149772"/>
                <a:gd name="connsiteX20" fmla="*/ 70342 w 169748"/>
                <a:gd name="connsiteY20" fmla="*/ 149772 h 149772"/>
                <a:gd name="connsiteX21" fmla="*/ 74034 w 169748"/>
                <a:gd name="connsiteY21" fmla="*/ 148542 h 149772"/>
                <a:gd name="connsiteX22" fmla="*/ 74507 w 169748"/>
                <a:gd name="connsiteY22" fmla="*/ 140873 h 149772"/>
                <a:gd name="connsiteX23" fmla="*/ 53490 w 169748"/>
                <a:gd name="connsiteY23" fmla="*/ 116542 h 149772"/>
                <a:gd name="connsiteX24" fmla="*/ 83312 w 169748"/>
                <a:gd name="connsiteY24" fmla="*/ 40804 h 149772"/>
                <a:gd name="connsiteX25" fmla="*/ 107927 w 169748"/>
                <a:gd name="connsiteY25" fmla="*/ 45348 h 149772"/>
                <a:gd name="connsiteX26" fmla="*/ 108495 w 169748"/>
                <a:gd name="connsiteY26" fmla="*/ 45348 h 149772"/>
                <a:gd name="connsiteX27" fmla="*/ 125441 w 169748"/>
                <a:gd name="connsiteY27" fmla="*/ 38058 h 149772"/>
                <a:gd name="connsiteX28" fmla="*/ 153749 w 169748"/>
                <a:gd name="connsiteY28" fmla="*/ 32283 h 14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48" h="149772">
                  <a:moveTo>
                    <a:pt x="153749" y="32283"/>
                  </a:moveTo>
                  <a:cubicBezTo>
                    <a:pt x="156683" y="34650"/>
                    <a:pt x="158387" y="37396"/>
                    <a:pt x="158482" y="37490"/>
                  </a:cubicBezTo>
                  <a:cubicBezTo>
                    <a:pt x="161985" y="35881"/>
                    <a:pt x="166529" y="35881"/>
                    <a:pt x="169748" y="34082"/>
                  </a:cubicBezTo>
                  <a:cubicBezTo>
                    <a:pt x="168423" y="32283"/>
                    <a:pt x="166529" y="29159"/>
                    <a:pt x="163784" y="26792"/>
                  </a:cubicBezTo>
                  <a:cubicBezTo>
                    <a:pt x="147879" y="12875"/>
                    <a:pt x="131784" y="22248"/>
                    <a:pt x="120140" y="28591"/>
                  </a:cubicBezTo>
                  <a:cubicBezTo>
                    <a:pt x="115406" y="31053"/>
                    <a:pt x="110483" y="33988"/>
                    <a:pt x="106980" y="34650"/>
                  </a:cubicBezTo>
                  <a:cubicBezTo>
                    <a:pt x="105276" y="34650"/>
                    <a:pt x="94578" y="34461"/>
                    <a:pt x="82744" y="28781"/>
                  </a:cubicBezTo>
                  <a:cubicBezTo>
                    <a:pt x="82365" y="28307"/>
                    <a:pt x="81797" y="28212"/>
                    <a:pt x="81135" y="28118"/>
                  </a:cubicBezTo>
                  <a:lnTo>
                    <a:pt x="83596" y="22153"/>
                  </a:lnTo>
                  <a:lnTo>
                    <a:pt x="74791" y="18651"/>
                  </a:lnTo>
                  <a:lnTo>
                    <a:pt x="74981" y="18082"/>
                  </a:lnTo>
                  <a:cubicBezTo>
                    <a:pt x="76401" y="15148"/>
                    <a:pt x="74791" y="11645"/>
                    <a:pt x="71951" y="10414"/>
                  </a:cubicBezTo>
                  <a:lnTo>
                    <a:pt x="46106" y="0"/>
                  </a:lnTo>
                  <a:lnTo>
                    <a:pt x="0" y="113323"/>
                  </a:lnTo>
                  <a:lnTo>
                    <a:pt x="25656" y="123737"/>
                  </a:lnTo>
                  <a:cubicBezTo>
                    <a:pt x="28686" y="124873"/>
                    <a:pt x="32094" y="123548"/>
                    <a:pt x="33419" y="120518"/>
                  </a:cubicBezTo>
                  <a:lnTo>
                    <a:pt x="33609" y="120045"/>
                  </a:lnTo>
                  <a:lnTo>
                    <a:pt x="42413" y="123548"/>
                  </a:lnTo>
                  <a:lnTo>
                    <a:pt x="43360" y="121370"/>
                  </a:lnTo>
                  <a:lnTo>
                    <a:pt x="66460" y="148068"/>
                  </a:lnTo>
                  <a:cubicBezTo>
                    <a:pt x="67407" y="149204"/>
                    <a:pt x="68922" y="149772"/>
                    <a:pt x="70342" y="149772"/>
                  </a:cubicBezTo>
                  <a:cubicBezTo>
                    <a:pt x="71762" y="149772"/>
                    <a:pt x="72993" y="149299"/>
                    <a:pt x="74034" y="148542"/>
                  </a:cubicBezTo>
                  <a:cubicBezTo>
                    <a:pt x="76401" y="146553"/>
                    <a:pt x="76590" y="143240"/>
                    <a:pt x="74507" y="140873"/>
                  </a:cubicBezTo>
                  <a:lnTo>
                    <a:pt x="53490" y="116542"/>
                  </a:lnTo>
                  <a:lnTo>
                    <a:pt x="83312" y="40804"/>
                  </a:lnTo>
                  <a:cubicBezTo>
                    <a:pt x="96377" y="45822"/>
                    <a:pt x="107359" y="45443"/>
                    <a:pt x="107927" y="45348"/>
                  </a:cubicBezTo>
                  <a:cubicBezTo>
                    <a:pt x="108022" y="45348"/>
                    <a:pt x="108306" y="45348"/>
                    <a:pt x="108495" y="45348"/>
                  </a:cubicBezTo>
                  <a:cubicBezTo>
                    <a:pt x="113797" y="44591"/>
                    <a:pt x="119572" y="41372"/>
                    <a:pt x="125441" y="38058"/>
                  </a:cubicBezTo>
                  <a:cubicBezTo>
                    <a:pt x="137844" y="31337"/>
                    <a:pt x="147216" y="26887"/>
                    <a:pt x="153749" y="32283"/>
                  </a:cubicBezTo>
                  <a:close/>
                </a:path>
              </a:pathLst>
            </a:custGeom>
            <a:solidFill>
              <a:srgbClr val="FFFFFF"/>
            </a:solidFill>
            <a:ln w="93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C16B29B7-773A-42ED-B1AA-EACE73D102EC}"/>
              </a:ext>
            </a:extLst>
          </p:cNvPr>
          <p:cNvSpPr txBox="1"/>
          <p:nvPr/>
        </p:nvSpPr>
        <p:spPr>
          <a:xfrm>
            <a:off x="3721859" y="3226500"/>
            <a:ext cx="1621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0" cap="none" spc="0" normalizeH="0" baseline="0" noProof="0" dirty="0">
                <a:ln>
                  <a:noFill/>
                </a:ln>
                <a:solidFill>
                  <a:srgbClr val="FFA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A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54DE99E-BCD7-42E1-8498-ED93AE6B4A0C}"/>
              </a:ext>
            </a:extLst>
          </p:cNvPr>
          <p:cNvSpPr txBox="1"/>
          <p:nvPr/>
        </p:nvSpPr>
        <p:spPr>
          <a:xfrm>
            <a:off x="7315201" y="1828800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Students/interns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undergrad </a:t>
            </a:r>
            <a:r>
              <a:rPr lang="en-CA" sz="1400" kern="0" dirty="0">
                <a:solidFill>
                  <a:srgbClr val="3238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post doctoral</a:t>
            </a:r>
            <a:endParaRPr kumimoji="0" lang="en-CA" sz="1800" b="1" i="0" u="none" strike="noStrike" kern="0" cap="none" spc="0" normalizeH="0" baseline="0" noProof="0" dirty="0">
              <a:ln>
                <a:noFill/>
              </a:ln>
              <a:solidFill>
                <a:srgbClr val="00739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15EDD76-3626-4062-82AB-3878F1ED9E2A}"/>
              </a:ext>
            </a:extLst>
          </p:cNvPr>
          <p:cNvSpPr txBox="1"/>
          <p:nvPr/>
        </p:nvSpPr>
        <p:spPr>
          <a:xfrm>
            <a:off x="7327466" y="4413903"/>
            <a:ext cx="5008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sectors &amp; disciplines</a:t>
            </a:r>
            <a:b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srgbClr val="708A9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Small or large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multidisciplinary projects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007399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1F18810-6C5C-45E4-A9A1-70FC0AA9226C}"/>
              </a:ext>
            </a:extLst>
          </p:cNvPr>
          <p:cNvSpPr txBox="1"/>
          <p:nvPr/>
        </p:nvSpPr>
        <p:spPr>
          <a:xfrm>
            <a:off x="6278828" y="762000"/>
            <a:ext cx="625755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Collaboration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</a:t>
            </a: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researchers</a:t>
            </a:r>
            <a:b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companies / NFPs / hospitals/ municipalities 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94D7520-80A8-4611-BA46-C98041A65126}"/>
              </a:ext>
            </a:extLst>
          </p:cNvPr>
          <p:cNvSpPr txBox="1"/>
          <p:nvPr/>
        </p:nvSpPr>
        <p:spPr>
          <a:xfrm>
            <a:off x="6265222" y="5486400"/>
            <a:ext cx="5164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 spends minimum </a:t>
            </a:r>
            <a:r>
              <a:rPr kumimoji="0" lang="fr-CA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25%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2382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time spent at each site</a:t>
            </a:r>
            <a:endParaRPr kumimoji="0" lang="fr-CA" sz="1800" b="1" i="0" u="none" strike="noStrike" kern="0" cap="none" spc="0" normalizeH="0" baseline="0" noProof="0" dirty="0">
              <a:ln>
                <a:noFill/>
              </a:ln>
              <a:solidFill>
                <a:srgbClr val="32382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0D5C7A8-D3A1-4B6E-BBF7-2F5127309B5F}"/>
              </a:ext>
            </a:extLst>
          </p:cNvPr>
          <p:cNvSpPr/>
          <p:nvPr/>
        </p:nvSpPr>
        <p:spPr>
          <a:xfrm>
            <a:off x="5535708" y="5352248"/>
            <a:ext cx="505173" cy="505173"/>
          </a:xfrm>
          <a:custGeom>
            <a:avLst/>
            <a:gdLst>
              <a:gd name="connsiteX0" fmla="*/ 505174 w 505173"/>
              <a:gd name="connsiteY0" fmla="*/ 252587 h 505173"/>
              <a:gd name="connsiteX1" fmla="*/ 252587 w 505173"/>
              <a:gd name="connsiteY1" fmla="*/ 0 h 505173"/>
              <a:gd name="connsiteX2" fmla="*/ 0 w 505173"/>
              <a:gd name="connsiteY2" fmla="*/ 252587 h 505173"/>
              <a:gd name="connsiteX3" fmla="*/ 252492 w 505173"/>
              <a:gd name="connsiteY3" fmla="*/ 505174 h 505173"/>
              <a:gd name="connsiteX4" fmla="*/ 505174 w 505173"/>
              <a:gd name="connsiteY4" fmla="*/ 252587 h 5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173" h="505173">
                <a:moveTo>
                  <a:pt x="505174" y="252587"/>
                </a:moveTo>
                <a:cubicBezTo>
                  <a:pt x="505174" y="113134"/>
                  <a:pt x="392134" y="0"/>
                  <a:pt x="252587" y="0"/>
                </a:cubicBezTo>
                <a:cubicBezTo>
                  <a:pt x="113134" y="0"/>
                  <a:pt x="0" y="113134"/>
                  <a:pt x="0" y="252587"/>
                </a:cubicBezTo>
                <a:cubicBezTo>
                  <a:pt x="0" y="392040"/>
                  <a:pt x="113039" y="505174"/>
                  <a:pt x="252492" y="505174"/>
                </a:cubicBezTo>
                <a:cubicBezTo>
                  <a:pt x="392040" y="505174"/>
                  <a:pt x="505174" y="392040"/>
                  <a:pt x="505174" y="252587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870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Rectangle 88" descr="Clock">
            <a:extLst>
              <a:ext uri="{FF2B5EF4-FFF2-40B4-BE49-F238E27FC236}">
                <a16:creationId xmlns:a16="http://schemas.microsoft.com/office/drawing/2014/main" id="{A3D5241A-088E-45A0-88F5-FC6545841BCC}"/>
              </a:ext>
            </a:extLst>
          </p:cNvPr>
          <p:cNvSpPr/>
          <p:nvPr/>
        </p:nvSpPr>
        <p:spPr>
          <a:xfrm>
            <a:off x="5522818" y="5334176"/>
            <a:ext cx="530951" cy="530951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2" name="Rectangle 91" descr="Help">
            <a:extLst>
              <a:ext uri="{FF2B5EF4-FFF2-40B4-BE49-F238E27FC236}">
                <a16:creationId xmlns:a16="http://schemas.microsoft.com/office/drawing/2014/main" id="{F6FE1D73-F381-465D-96D7-575ED64BB493}"/>
              </a:ext>
            </a:extLst>
          </p:cNvPr>
          <p:cNvSpPr/>
          <p:nvPr/>
        </p:nvSpPr>
        <p:spPr>
          <a:xfrm>
            <a:off x="6751035" y="3195661"/>
            <a:ext cx="530951" cy="530951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0164F5-1DE0-4268-8D6C-D2AE6215D7C7}"/>
              </a:ext>
            </a:extLst>
          </p:cNvPr>
          <p:cNvSpPr txBox="1"/>
          <p:nvPr/>
        </p:nvSpPr>
        <p:spPr>
          <a:xfrm>
            <a:off x="7564930" y="3124200"/>
            <a:ext cx="45271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Answer a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relevant to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399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partner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 broader research community</a:t>
            </a:r>
          </a:p>
        </p:txBody>
      </p:sp>
    </p:spTree>
    <p:extLst>
      <p:ext uri="{BB962C8B-B14F-4D97-AF65-F5344CB8AC3E}">
        <p14:creationId xmlns:p14="http://schemas.microsoft.com/office/powerpoint/2010/main" val="217863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89C55E2-A41E-46DA-AEE7-BC655D8AFC13}"/>
              </a:ext>
            </a:extLst>
          </p:cNvPr>
          <p:cNvSpPr txBox="1">
            <a:spLocks/>
          </p:cNvSpPr>
          <p:nvPr/>
        </p:nvSpPr>
        <p:spPr>
          <a:xfrm>
            <a:off x="1447800" y="486334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5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+mj-cs"/>
              </a:rPr>
              <a:t>Mitacs Accelerate </a:t>
            </a:r>
            <a:r>
              <a:rPr lang="en-CA" sz="3500" spc="0" dirty="0">
                <a:solidFill>
                  <a:srgbClr val="FF9600"/>
                </a:solidFill>
                <a:latin typeface="Arial" panose="020B0604020202020204"/>
              </a:rPr>
              <a:t>Flavors</a:t>
            </a:r>
            <a:endParaRPr kumimoji="0" lang="en-CA" sz="3500" b="1" i="0" u="none" strike="noStrike" kern="1200" cap="none" spc="0" normalizeH="0" baseline="0" noProof="0" dirty="0">
              <a:ln>
                <a:noFill/>
              </a:ln>
              <a:solidFill>
                <a:srgbClr val="FF9600"/>
              </a:solidFill>
              <a:effectLst/>
              <a:uLnTx/>
              <a:uFillTx/>
              <a:latin typeface="Arial" panose="020B0604020202020204"/>
              <a:ea typeface="Roboto" panose="02000000000000000000" pitchFamily="2" charset="0"/>
              <a:cs typeface="+mj-cs"/>
            </a:endParaRPr>
          </a:p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35D1-0523-17FE-E31E-422ED59D8A49}"/>
              </a:ext>
            </a:extLst>
          </p:cNvPr>
          <p:cNvSpPr txBox="1"/>
          <p:nvPr/>
        </p:nvSpPr>
        <p:spPr>
          <a:xfrm>
            <a:off x="1225598" y="1600200"/>
            <a:ext cx="9740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b="1" dirty="0">
                <a:latin typeface="+mj-lt"/>
              </a:rPr>
              <a:t>Accelerate Flexible Funding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100" dirty="0">
                <a:latin typeface="+mj-lt"/>
              </a:rPr>
              <a:t>$10K or $15K per term/intern (partner contributes 50%)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100" dirty="0">
                <a:latin typeface="+mj-lt"/>
              </a:rPr>
              <a:t>Cluster funding model – enhanced partner leverage on larger projects (45:55)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1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Indigenous Pathways</a:t>
            </a:r>
            <a:r>
              <a:rPr lang="en-CA" sz="2100" dirty="0">
                <a:latin typeface="+mj-lt"/>
              </a:rPr>
              <a:t>– enhanced partner leverage (25:75)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8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2800" b="1" dirty="0">
                <a:latin typeface="+mj-lt"/>
              </a:rPr>
              <a:t>Accelerate Entrepreneur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100" dirty="0">
                <a:latin typeface="+mj-lt"/>
              </a:rPr>
              <a:t>Student/Postdoc founded companies working with approved incubators. Trainee gets paid to do research for their start-up.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8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2800" b="1" dirty="0">
                <a:latin typeface="+mj-lt"/>
              </a:rPr>
              <a:t>Accelerate International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100" dirty="0">
                <a:latin typeface="+mj-lt"/>
              </a:rPr>
              <a:t>Undertake a project with a for-profit company outside of Canada (with partner countries) </a:t>
            </a:r>
          </a:p>
        </p:txBody>
      </p:sp>
    </p:spTree>
    <p:extLst>
      <p:ext uri="{BB962C8B-B14F-4D97-AF65-F5344CB8AC3E}">
        <p14:creationId xmlns:p14="http://schemas.microsoft.com/office/powerpoint/2010/main" val="26652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89C55E2-A41E-46DA-AEE7-BC655D8AFC13}"/>
              </a:ext>
            </a:extLst>
          </p:cNvPr>
          <p:cNvSpPr txBox="1">
            <a:spLocks/>
          </p:cNvSpPr>
          <p:nvPr/>
        </p:nvSpPr>
        <p:spPr>
          <a:xfrm>
            <a:off x="1447800" y="486334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500" b="1" i="0" u="none" strike="noStrike" kern="1200" cap="none" spc="0" normalizeH="0" baseline="0" noProof="0" dirty="0">
                <a:ln>
                  <a:noFill/>
                </a:ln>
                <a:solidFill>
                  <a:srgbClr val="FF9600"/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+mj-cs"/>
              </a:rPr>
              <a:t>Mitacs Accelerate – Enhanced Funding Call</a:t>
            </a:r>
            <a:endParaRPr kumimoji="0" lang="en-CA" sz="3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535D1-0523-17FE-E31E-422ED59D8A49}"/>
              </a:ext>
            </a:extLst>
          </p:cNvPr>
          <p:cNvSpPr txBox="1"/>
          <p:nvPr/>
        </p:nvSpPr>
        <p:spPr>
          <a:xfrm>
            <a:off x="152400" y="1450062"/>
            <a:ext cx="115696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Enhanced funding</a:t>
            </a:r>
            <a:r>
              <a:rPr kumimoji="0" lang="en-CA" sz="21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 available to projects in: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b="1" dirty="0"/>
              <a:t>Cleantech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b="1" dirty="0"/>
              <a:t>Agriculture, Agri-food &amp; Aquaculture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dirty="0"/>
              <a:t>Digital (AI, ICT, Quantum)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dirty="0"/>
              <a:t>Biomanufacturing, Biotechnology, and Life &amp; Health Sciences. </a:t>
            </a: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21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Stipulations: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Deadline: </a:t>
            </a: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February 9, 2024 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until supplies last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applications only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 6 terms per intern with enhanced funding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CA" sz="21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Interns must be named at time of submission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defRPr/>
            </a:pPr>
            <a:r>
              <a:rPr lang="en-CA" sz="21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Mitacs can assist with finding you an academic collaborator for the project</a:t>
            </a: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2C54D-0254-4F55-A947-1D249853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718B-D362-4E32-98F4-6C1AEE49817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989C55E2-A41E-46DA-AEE7-BC655D8AFC13}"/>
              </a:ext>
            </a:extLst>
          </p:cNvPr>
          <p:cNvSpPr txBox="1">
            <a:spLocks/>
          </p:cNvSpPr>
          <p:nvPr/>
        </p:nvSpPr>
        <p:spPr>
          <a:xfrm>
            <a:off x="1447800" y="486334"/>
            <a:ext cx="10188888" cy="529038"/>
          </a:xfrm>
          <a:prstGeom prst="rect">
            <a:avLst/>
          </a:prstGeom>
        </p:spPr>
        <p:txBody>
          <a:bodyPr anchor="t">
            <a:noAutofit/>
          </a:bodyPr>
          <a:lstStyle>
            <a:lvl1pPr marL="11113" indent="0"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tabLst/>
              <a:defRPr sz="4000" b="1" kern="1200" spc="-15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defRPr/>
            </a:pPr>
            <a:r>
              <a:rPr lang="en-CA" sz="3500" spc="0" dirty="0">
                <a:solidFill>
                  <a:srgbClr val="FF9600"/>
                </a:solidFill>
                <a:latin typeface="Arial" panose="020B0604020202020204"/>
              </a:rPr>
              <a:t>How it works: Flow of funds</a:t>
            </a:r>
            <a:endParaRPr kumimoji="0" lang="en-CA" sz="3500" b="1" i="0" u="none" strike="noStrike" kern="1200" cap="none" spc="0" normalizeH="0" baseline="0" noProof="0" dirty="0">
              <a:ln>
                <a:noFill/>
              </a:ln>
              <a:solidFill>
                <a:srgbClr val="FF9600"/>
              </a:solidFill>
              <a:effectLst/>
              <a:uLnTx/>
              <a:uFillTx/>
              <a:latin typeface="Arial" panose="020B0604020202020204"/>
              <a:ea typeface="Roboto" panose="02000000000000000000" pitchFamily="2" charset="0"/>
              <a:cs typeface="+mj-cs"/>
            </a:endParaRPr>
          </a:p>
          <a:p>
            <a:pPr marL="11113" marR="0" lvl="0" indent="0" algn="l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5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38EAEF2-E22A-901A-3E74-565F05CA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19" y="1219679"/>
            <a:ext cx="5408863" cy="521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ent Arrow 2">
            <a:extLst>
              <a:ext uri="{FF2B5EF4-FFF2-40B4-BE49-F238E27FC236}">
                <a16:creationId xmlns:a16="http://schemas.microsoft.com/office/drawing/2014/main" id="{44F14714-398D-EC58-00D7-D88554304CDD}"/>
              </a:ext>
            </a:extLst>
          </p:cNvPr>
          <p:cNvSpPr/>
          <p:nvPr/>
        </p:nvSpPr>
        <p:spPr>
          <a:xfrm rot="16200000">
            <a:off x="2437443" y="4654816"/>
            <a:ext cx="585599" cy="609819"/>
          </a:xfrm>
          <a:prstGeom prst="bentArrow">
            <a:avLst>
              <a:gd name="adj1" fmla="val 27301"/>
              <a:gd name="adj2" fmla="val 25000"/>
              <a:gd name="adj3" fmla="val 25000"/>
              <a:gd name="adj4" fmla="val 40719"/>
            </a:avLst>
          </a:prstGeom>
          <a:solidFill>
            <a:srgbClr val="D95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6" name="Right Arrow 4">
            <a:extLst>
              <a:ext uri="{FF2B5EF4-FFF2-40B4-BE49-F238E27FC236}">
                <a16:creationId xmlns:a16="http://schemas.microsoft.com/office/drawing/2014/main" id="{698571B4-4950-C546-EB81-36CA206FDCD5}"/>
              </a:ext>
            </a:extLst>
          </p:cNvPr>
          <p:cNvSpPr/>
          <p:nvPr/>
        </p:nvSpPr>
        <p:spPr>
          <a:xfrm rot="1547787">
            <a:off x="3003672" y="2198314"/>
            <a:ext cx="546383" cy="286975"/>
          </a:xfrm>
          <a:prstGeom prst="rightArrow">
            <a:avLst/>
          </a:prstGeom>
          <a:solidFill>
            <a:srgbClr val="D95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99072AD-D726-809B-0838-F13714D5CDAE}"/>
              </a:ext>
            </a:extLst>
          </p:cNvPr>
          <p:cNvSpPr/>
          <p:nvPr/>
        </p:nvSpPr>
        <p:spPr>
          <a:xfrm rot="20070242">
            <a:off x="2995232" y="2856437"/>
            <a:ext cx="546381" cy="286973"/>
          </a:xfrm>
          <a:prstGeom prst="rightArrow">
            <a:avLst/>
          </a:prstGeom>
          <a:solidFill>
            <a:srgbClr val="D95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9" name="Bent Arrow 10">
            <a:extLst>
              <a:ext uri="{FF2B5EF4-FFF2-40B4-BE49-F238E27FC236}">
                <a16:creationId xmlns:a16="http://schemas.microsoft.com/office/drawing/2014/main" id="{A31F2F84-0189-A3BB-9980-4E1D69328433}"/>
              </a:ext>
            </a:extLst>
          </p:cNvPr>
          <p:cNvSpPr/>
          <p:nvPr/>
        </p:nvSpPr>
        <p:spPr>
          <a:xfrm rot="5400000">
            <a:off x="5053900" y="2753714"/>
            <a:ext cx="502203" cy="609819"/>
          </a:xfrm>
          <a:prstGeom prst="bentArrow">
            <a:avLst>
              <a:gd name="adj1" fmla="val 30333"/>
              <a:gd name="adj2" fmla="val 25000"/>
              <a:gd name="adj3" fmla="val 25000"/>
              <a:gd name="adj4" fmla="val 43750"/>
            </a:avLst>
          </a:prstGeom>
          <a:solidFill>
            <a:srgbClr val="D95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7DCE8-31C0-1FE5-94FE-DFADC0813EBF}"/>
              </a:ext>
            </a:extLst>
          </p:cNvPr>
          <p:cNvSpPr txBox="1"/>
          <p:nvPr/>
        </p:nvSpPr>
        <p:spPr>
          <a:xfrm>
            <a:off x="5553988" y="4749811"/>
            <a:ext cx="138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Project-related costs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CD8C96-8D44-F664-0B3E-A27C68CFA22B}"/>
              </a:ext>
            </a:extLst>
          </p:cNvPr>
          <p:cNvGrpSpPr/>
          <p:nvPr/>
        </p:nvGrpSpPr>
        <p:grpSpPr>
          <a:xfrm>
            <a:off x="4872426" y="4609775"/>
            <a:ext cx="1363124" cy="977961"/>
            <a:chOff x="5372100" y="4362451"/>
            <a:chExt cx="1447800" cy="1038711"/>
          </a:xfrm>
        </p:grpSpPr>
        <p:sp>
          <p:nvSpPr>
            <p:cNvPr id="12" name="Bent Arrow 14">
              <a:extLst>
                <a:ext uri="{FF2B5EF4-FFF2-40B4-BE49-F238E27FC236}">
                  <a16:creationId xmlns:a16="http://schemas.microsoft.com/office/drawing/2014/main" id="{BA60E828-8606-7146-0A02-FF6576EC1097}"/>
                </a:ext>
              </a:extLst>
            </p:cNvPr>
            <p:cNvSpPr/>
            <p:nvPr/>
          </p:nvSpPr>
          <p:spPr>
            <a:xfrm rot="10800000">
              <a:off x="5562600" y="4362451"/>
              <a:ext cx="533400" cy="647700"/>
            </a:xfrm>
            <a:prstGeom prst="bentArrow">
              <a:avLst>
                <a:gd name="adj1" fmla="val 30333"/>
                <a:gd name="adj2" fmla="val 25000"/>
                <a:gd name="adj3" fmla="val 25000"/>
                <a:gd name="adj4" fmla="val 43750"/>
              </a:avLst>
            </a:prstGeom>
            <a:solidFill>
              <a:srgbClr val="D95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6B3152-D4B0-3A25-B89C-904EE2567F75}"/>
                </a:ext>
              </a:extLst>
            </p:cNvPr>
            <p:cNvSpPr txBox="1"/>
            <p:nvPr/>
          </p:nvSpPr>
          <p:spPr>
            <a:xfrm>
              <a:off x="5372100" y="5041577"/>
              <a:ext cx="1447800" cy="359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Stipend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5C7989-D2C2-C3D8-06C1-E57302183981}"/>
              </a:ext>
            </a:extLst>
          </p:cNvPr>
          <p:cNvCxnSpPr/>
          <p:nvPr/>
        </p:nvCxnSpPr>
        <p:spPr>
          <a:xfrm>
            <a:off x="6121244" y="4245951"/>
            <a:ext cx="0" cy="503865"/>
          </a:xfrm>
          <a:prstGeom prst="straightConnector1">
            <a:avLst/>
          </a:prstGeom>
          <a:ln w="25400">
            <a:solidFill>
              <a:srgbClr val="D9531E"/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18E09503-B096-01AB-717A-D30EE0F0FD8F}"/>
              </a:ext>
            </a:extLst>
          </p:cNvPr>
          <p:cNvSpPr/>
          <p:nvPr/>
        </p:nvSpPr>
        <p:spPr>
          <a:xfrm>
            <a:off x="2325043" y="3955977"/>
            <a:ext cx="951825" cy="293747"/>
          </a:xfrm>
          <a:custGeom>
            <a:avLst/>
            <a:gdLst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1041360 w 1041360"/>
              <a:gd name="connsiteY2" fmla="*/ 288032 h 288032"/>
              <a:gd name="connsiteX3" fmla="*/ 0 w 1041360"/>
              <a:gd name="connsiteY3" fmla="*/ 288032 h 288032"/>
              <a:gd name="connsiteX4" fmla="*/ 0 w 1041360"/>
              <a:gd name="connsiteY4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17303 w 1041360"/>
              <a:gd name="connsiteY2" fmla="*/ 154434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50885"/>
              <a:gd name="connsiteY0" fmla="*/ 0 h 291842"/>
              <a:gd name="connsiteX1" fmla="*/ 1041360 w 1050885"/>
              <a:gd name="connsiteY1" fmla="*/ 0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50885 w 1050885"/>
              <a:gd name="connsiteY1" fmla="*/ 571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81915 w 1050885"/>
              <a:gd name="connsiteY0" fmla="*/ 0 h 289937"/>
              <a:gd name="connsiteX1" fmla="*/ 1050885 w 1050885"/>
              <a:gd name="connsiteY1" fmla="*/ 3810 h 289937"/>
              <a:gd name="connsiteX2" fmla="*/ 979216 w 1050885"/>
              <a:gd name="connsiteY2" fmla="*/ 157292 h 289937"/>
              <a:gd name="connsiteX3" fmla="*/ 1050885 w 1050885"/>
              <a:gd name="connsiteY3" fmla="*/ 289937 h 289937"/>
              <a:gd name="connsiteX4" fmla="*/ 0 w 1050885"/>
              <a:gd name="connsiteY4" fmla="*/ 286127 h 289937"/>
              <a:gd name="connsiteX5" fmla="*/ 81915 w 1050885"/>
              <a:gd name="connsiteY5" fmla="*/ 0 h 289937"/>
              <a:gd name="connsiteX0" fmla="*/ 0 w 968970"/>
              <a:gd name="connsiteY0" fmla="*/ 0 h 289937"/>
              <a:gd name="connsiteX1" fmla="*/ 968970 w 968970"/>
              <a:gd name="connsiteY1" fmla="*/ 3810 h 289937"/>
              <a:gd name="connsiteX2" fmla="*/ 897301 w 968970"/>
              <a:gd name="connsiteY2" fmla="*/ 157292 h 289937"/>
              <a:gd name="connsiteX3" fmla="*/ 968970 w 968970"/>
              <a:gd name="connsiteY3" fmla="*/ 289937 h 289937"/>
              <a:gd name="connsiteX4" fmla="*/ 9525 w 968970"/>
              <a:gd name="connsiteY4" fmla="*/ 288032 h 289937"/>
              <a:gd name="connsiteX5" fmla="*/ 0 w 968970"/>
              <a:gd name="connsiteY5" fmla="*/ 0 h 289937"/>
              <a:gd name="connsiteX0" fmla="*/ 3810 w 959445"/>
              <a:gd name="connsiteY0" fmla="*/ 0 h 289937"/>
              <a:gd name="connsiteX1" fmla="*/ 959445 w 959445"/>
              <a:gd name="connsiteY1" fmla="*/ 3810 h 289937"/>
              <a:gd name="connsiteX2" fmla="*/ 887776 w 959445"/>
              <a:gd name="connsiteY2" fmla="*/ 157292 h 289937"/>
              <a:gd name="connsiteX3" fmla="*/ 959445 w 959445"/>
              <a:gd name="connsiteY3" fmla="*/ 289937 h 289937"/>
              <a:gd name="connsiteX4" fmla="*/ 0 w 959445"/>
              <a:gd name="connsiteY4" fmla="*/ 288032 h 289937"/>
              <a:gd name="connsiteX5" fmla="*/ 3810 w 959445"/>
              <a:gd name="connsiteY5" fmla="*/ 0 h 289937"/>
              <a:gd name="connsiteX0" fmla="*/ 0 w 955635"/>
              <a:gd name="connsiteY0" fmla="*/ 0 h 289937"/>
              <a:gd name="connsiteX1" fmla="*/ 955635 w 955635"/>
              <a:gd name="connsiteY1" fmla="*/ 3810 h 289937"/>
              <a:gd name="connsiteX2" fmla="*/ 883966 w 955635"/>
              <a:gd name="connsiteY2" fmla="*/ 157292 h 289937"/>
              <a:gd name="connsiteX3" fmla="*/ 955635 w 955635"/>
              <a:gd name="connsiteY3" fmla="*/ 289937 h 289937"/>
              <a:gd name="connsiteX4" fmla="*/ 15240 w 955635"/>
              <a:gd name="connsiteY4" fmla="*/ 282317 h 289937"/>
              <a:gd name="connsiteX5" fmla="*/ 0 w 955635"/>
              <a:gd name="connsiteY5" fmla="*/ 0 h 289937"/>
              <a:gd name="connsiteX0" fmla="*/ 3810 w 940395"/>
              <a:gd name="connsiteY0" fmla="*/ 0 h 289937"/>
              <a:gd name="connsiteX1" fmla="*/ 940395 w 940395"/>
              <a:gd name="connsiteY1" fmla="*/ 3810 h 289937"/>
              <a:gd name="connsiteX2" fmla="*/ 868726 w 940395"/>
              <a:gd name="connsiteY2" fmla="*/ 157292 h 289937"/>
              <a:gd name="connsiteX3" fmla="*/ 940395 w 940395"/>
              <a:gd name="connsiteY3" fmla="*/ 289937 h 289937"/>
              <a:gd name="connsiteX4" fmla="*/ 0 w 940395"/>
              <a:gd name="connsiteY4" fmla="*/ 282317 h 289937"/>
              <a:gd name="connsiteX5" fmla="*/ 3810 w 940395"/>
              <a:gd name="connsiteY5" fmla="*/ 0 h 289937"/>
              <a:gd name="connsiteX0" fmla="*/ 0 w 946110"/>
              <a:gd name="connsiteY0" fmla="*/ 0 h 291842"/>
              <a:gd name="connsiteX1" fmla="*/ 946110 w 946110"/>
              <a:gd name="connsiteY1" fmla="*/ 5715 h 291842"/>
              <a:gd name="connsiteX2" fmla="*/ 874441 w 946110"/>
              <a:gd name="connsiteY2" fmla="*/ 159197 h 291842"/>
              <a:gd name="connsiteX3" fmla="*/ 946110 w 946110"/>
              <a:gd name="connsiteY3" fmla="*/ 291842 h 291842"/>
              <a:gd name="connsiteX4" fmla="*/ 5715 w 946110"/>
              <a:gd name="connsiteY4" fmla="*/ 284222 h 291842"/>
              <a:gd name="connsiteX5" fmla="*/ 0 w 946110"/>
              <a:gd name="connsiteY5" fmla="*/ 0 h 291842"/>
              <a:gd name="connsiteX0" fmla="*/ 3810 w 949920"/>
              <a:gd name="connsiteY0" fmla="*/ 0 h 291842"/>
              <a:gd name="connsiteX1" fmla="*/ 949920 w 949920"/>
              <a:gd name="connsiteY1" fmla="*/ 5715 h 291842"/>
              <a:gd name="connsiteX2" fmla="*/ 878251 w 949920"/>
              <a:gd name="connsiteY2" fmla="*/ 159197 h 291842"/>
              <a:gd name="connsiteX3" fmla="*/ 949920 w 949920"/>
              <a:gd name="connsiteY3" fmla="*/ 291842 h 291842"/>
              <a:gd name="connsiteX4" fmla="*/ 0 w 949920"/>
              <a:gd name="connsiteY4" fmla="*/ 286127 h 291842"/>
              <a:gd name="connsiteX5" fmla="*/ 3810 w 949920"/>
              <a:gd name="connsiteY5" fmla="*/ 0 h 291842"/>
              <a:gd name="connsiteX0" fmla="*/ 0 w 951825"/>
              <a:gd name="connsiteY0" fmla="*/ 0 h 289937"/>
              <a:gd name="connsiteX1" fmla="*/ 951825 w 951825"/>
              <a:gd name="connsiteY1" fmla="*/ 3810 h 289937"/>
              <a:gd name="connsiteX2" fmla="*/ 880156 w 951825"/>
              <a:gd name="connsiteY2" fmla="*/ 157292 h 289937"/>
              <a:gd name="connsiteX3" fmla="*/ 951825 w 951825"/>
              <a:gd name="connsiteY3" fmla="*/ 289937 h 289937"/>
              <a:gd name="connsiteX4" fmla="*/ 1905 w 951825"/>
              <a:gd name="connsiteY4" fmla="*/ 284222 h 289937"/>
              <a:gd name="connsiteX5" fmla="*/ 0 w 951825"/>
              <a:gd name="connsiteY5" fmla="*/ 0 h 289937"/>
              <a:gd name="connsiteX0" fmla="*/ 0 w 951825"/>
              <a:gd name="connsiteY0" fmla="*/ 0 h 289937"/>
              <a:gd name="connsiteX1" fmla="*/ 951825 w 951825"/>
              <a:gd name="connsiteY1" fmla="*/ 3810 h 289937"/>
              <a:gd name="connsiteX2" fmla="*/ 880156 w 951825"/>
              <a:gd name="connsiteY2" fmla="*/ 157292 h 289937"/>
              <a:gd name="connsiteX3" fmla="*/ 951825 w 951825"/>
              <a:gd name="connsiteY3" fmla="*/ 289937 h 289937"/>
              <a:gd name="connsiteX4" fmla="*/ 1905 w 951825"/>
              <a:gd name="connsiteY4" fmla="*/ 289937 h 289937"/>
              <a:gd name="connsiteX5" fmla="*/ 0 w 951825"/>
              <a:gd name="connsiteY5" fmla="*/ 0 h 289937"/>
              <a:gd name="connsiteX0" fmla="*/ 0 w 951825"/>
              <a:gd name="connsiteY0" fmla="*/ 0 h 293747"/>
              <a:gd name="connsiteX1" fmla="*/ 951825 w 951825"/>
              <a:gd name="connsiteY1" fmla="*/ 7620 h 293747"/>
              <a:gd name="connsiteX2" fmla="*/ 880156 w 951825"/>
              <a:gd name="connsiteY2" fmla="*/ 161102 h 293747"/>
              <a:gd name="connsiteX3" fmla="*/ 951825 w 951825"/>
              <a:gd name="connsiteY3" fmla="*/ 293747 h 293747"/>
              <a:gd name="connsiteX4" fmla="*/ 1905 w 951825"/>
              <a:gd name="connsiteY4" fmla="*/ 293747 h 293747"/>
              <a:gd name="connsiteX5" fmla="*/ 0 w 951825"/>
              <a:gd name="connsiteY5" fmla="*/ 0 h 293747"/>
              <a:gd name="connsiteX0" fmla="*/ 0 w 951825"/>
              <a:gd name="connsiteY0" fmla="*/ 0 h 293747"/>
              <a:gd name="connsiteX1" fmla="*/ 951825 w 951825"/>
              <a:gd name="connsiteY1" fmla="*/ 3810 h 293747"/>
              <a:gd name="connsiteX2" fmla="*/ 880156 w 951825"/>
              <a:gd name="connsiteY2" fmla="*/ 161102 h 293747"/>
              <a:gd name="connsiteX3" fmla="*/ 951825 w 951825"/>
              <a:gd name="connsiteY3" fmla="*/ 293747 h 293747"/>
              <a:gd name="connsiteX4" fmla="*/ 1905 w 951825"/>
              <a:gd name="connsiteY4" fmla="*/ 293747 h 293747"/>
              <a:gd name="connsiteX5" fmla="*/ 0 w 951825"/>
              <a:gd name="connsiteY5" fmla="*/ 0 h 2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1825" h="293747">
                <a:moveTo>
                  <a:pt x="0" y="0"/>
                </a:moveTo>
                <a:lnTo>
                  <a:pt x="951825" y="3810"/>
                </a:lnTo>
                <a:cubicBezTo>
                  <a:pt x="883168" y="159428"/>
                  <a:pt x="920238" y="75969"/>
                  <a:pt x="880156" y="161102"/>
                </a:cubicBezTo>
                <a:cubicBezTo>
                  <a:pt x="910396" y="219287"/>
                  <a:pt x="881580" y="165077"/>
                  <a:pt x="951825" y="293747"/>
                </a:cubicBezTo>
                <a:lnTo>
                  <a:pt x="1905" y="2937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F628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FA14D5A-686D-A9E9-CD4D-2FFE00FFBB2D}"/>
              </a:ext>
            </a:extLst>
          </p:cNvPr>
          <p:cNvSpPr/>
          <p:nvPr/>
        </p:nvSpPr>
        <p:spPr>
          <a:xfrm>
            <a:off x="5788928" y="3963613"/>
            <a:ext cx="1501611" cy="303272"/>
          </a:xfrm>
          <a:custGeom>
            <a:avLst/>
            <a:gdLst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1041360 w 1041360"/>
              <a:gd name="connsiteY2" fmla="*/ 288032 h 288032"/>
              <a:gd name="connsiteX3" fmla="*/ 0 w 1041360"/>
              <a:gd name="connsiteY3" fmla="*/ 288032 h 288032"/>
              <a:gd name="connsiteX4" fmla="*/ 0 w 1041360"/>
              <a:gd name="connsiteY4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17303 w 1041360"/>
              <a:gd name="connsiteY2" fmla="*/ 154434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41360"/>
              <a:gd name="connsiteY0" fmla="*/ 0 h 288032"/>
              <a:gd name="connsiteX1" fmla="*/ 1041360 w 1041360"/>
              <a:gd name="connsiteY1" fmla="*/ 0 h 288032"/>
              <a:gd name="connsiteX2" fmla="*/ 979216 w 1041360"/>
              <a:gd name="connsiteY2" fmla="*/ 159197 h 288032"/>
              <a:gd name="connsiteX3" fmla="*/ 1041360 w 1041360"/>
              <a:gd name="connsiteY3" fmla="*/ 288032 h 288032"/>
              <a:gd name="connsiteX4" fmla="*/ 0 w 1041360"/>
              <a:gd name="connsiteY4" fmla="*/ 288032 h 288032"/>
              <a:gd name="connsiteX5" fmla="*/ 0 w 1041360"/>
              <a:gd name="connsiteY5" fmla="*/ 0 h 288032"/>
              <a:gd name="connsiteX0" fmla="*/ 0 w 1050885"/>
              <a:gd name="connsiteY0" fmla="*/ 0 h 291842"/>
              <a:gd name="connsiteX1" fmla="*/ 1041360 w 1050885"/>
              <a:gd name="connsiteY1" fmla="*/ 0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47075 w 1050885"/>
              <a:gd name="connsiteY1" fmla="*/ 190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0 w 1050885"/>
              <a:gd name="connsiteY0" fmla="*/ 0 h 291842"/>
              <a:gd name="connsiteX1" fmla="*/ 1050885 w 1050885"/>
              <a:gd name="connsiteY1" fmla="*/ 5715 h 291842"/>
              <a:gd name="connsiteX2" fmla="*/ 979216 w 1050885"/>
              <a:gd name="connsiteY2" fmla="*/ 159197 h 291842"/>
              <a:gd name="connsiteX3" fmla="*/ 1050885 w 1050885"/>
              <a:gd name="connsiteY3" fmla="*/ 291842 h 291842"/>
              <a:gd name="connsiteX4" fmla="*/ 0 w 1050885"/>
              <a:gd name="connsiteY4" fmla="*/ 288032 h 291842"/>
              <a:gd name="connsiteX5" fmla="*/ 0 w 1050885"/>
              <a:gd name="connsiteY5" fmla="*/ 0 h 291842"/>
              <a:gd name="connsiteX0" fmla="*/ 81915 w 1050885"/>
              <a:gd name="connsiteY0" fmla="*/ 0 h 289937"/>
              <a:gd name="connsiteX1" fmla="*/ 1050885 w 1050885"/>
              <a:gd name="connsiteY1" fmla="*/ 3810 h 289937"/>
              <a:gd name="connsiteX2" fmla="*/ 979216 w 1050885"/>
              <a:gd name="connsiteY2" fmla="*/ 157292 h 289937"/>
              <a:gd name="connsiteX3" fmla="*/ 1050885 w 1050885"/>
              <a:gd name="connsiteY3" fmla="*/ 289937 h 289937"/>
              <a:gd name="connsiteX4" fmla="*/ 0 w 1050885"/>
              <a:gd name="connsiteY4" fmla="*/ 286127 h 289937"/>
              <a:gd name="connsiteX5" fmla="*/ 81915 w 1050885"/>
              <a:gd name="connsiteY5" fmla="*/ 0 h 289937"/>
              <a:gd name="connsiteX0" fmla="*/ 0 w 968970"/>
              <a:gd name="connsiteY0" fmla="*/ 0 h 289937"/>
              <a:gd name="connsiteX1" fmla="*/ 968970 w 968970"/>
              <a:gd name="connsiteY1" fmla="*/ 3810 h 289937"/>
              <a:gd name="connsiteX2" fmla="*/ 897301 w 968970"/>
              <a:gd name="connsiteY2" fmla="*/ 157292 h 289937"/>
              <a:gd name="connsiteX3" fmla="*/ 968970 w 968970"/>
              <a:gd name="connsiteY3" fmla="*/ 289937 h 289937"/>
              <a:gd name="connsiteX4" fmla="*/ 9525 w 968970"/>
              <a:gd name="connsiteY4" fmla="*/ 288032 h 289937"/>
              <a:gd name="connsiteX5" fmla="*/ 0 w 968970"/>
              <a:gd name="connsiteY5" fmla="*/ 0 h 289937"/>
              <a:gd name="connsiteX0" fmla="*/ 3810 w 959445"/>
              <a:gd name="connsiteY0" fmla="*/ 0 h 289937"/>
              <a:gd name="connsiteX1" fmla="*/ 959445 w 959445"/>
              <a:gd name="connsiteY1" fmla="*/ 3810 h 289937"/>
              <a:gd name="connsiteX2" fmla="*/ 887776 w 959445"/>
              <a:gd name="connsiteY2" fmla="*/ 157292 h 289937"/>
              <a:gd name="connsiteX3" fmla="*/ 959445 w 959445"/>
              <a:gd name="connsiteY3" fmla="*/ 289937 h 289937"/>
              <a:gd name="connsiteX4" fmla="*/ 0 w 959445"/>
              <a:gd name="connsiteY4" fmla="*/ 288032 h 289937"/>
              <a:gd name="connsiteX5" fmla="*/ 3810 w 959445"/>
              <a:gd name="connsiteY5" fmla="*/ 0 h 289937"/>
              <a:gd name="connsiteX0" fmla="*/ 0 w 955635"/>
              <a:gd name="connsiteY0" fmla="*/ 0 h 289937"/>
              <a:gd name="connsiteX1" fmla="*/ 955635 w 955635"/>
              <a:gd name="connsiteY1" fmla="*/ 3810 h 289937"/>
              <a:gd name="connsiteX2" fmla="*/ 883966 w 955635"/>
              <a:gd name="connsiteY2" fmla="*/ 157292 h 289937"/>
              <a:gd name="connsiteX3" fmla="*/ 955635 w 955635"/>
              <a:gd name="connsiteY3" fmla="*/ 289937 h 289937"/>
              <a:gd name="connsiteX4" fmla="*/ 15240 w 955635"/>
              <a:gd name="connsiteY4" fmla="*/ 282317 h 289937"/>
              <a:gd name="connsiteX5" fmla="*/ 0 w 955635"/>
              <a:gd name="connsiteY5" fmla="*/ 0 h 289937"/>
              <a:gd name="connsiteX0" fmla="*/ 3810 w 940395"/>
              <a:gd name="connsiteY0" fmla="*/ 0 h 289937"/>
              <a:gd name="connsiteX1" fmla="*/ 940395 w 940395"/>
              <a:gd name="connsiteY1" fmla="*/ 3810 h 289937"/>
              <a:gd name="connsiteX2" fmla="*/ 868726 w 940395"/>
              <a:gd name="connsiteY2" fmla="*/ 157292 h 289937"/>
              <a:gd name="connsiteX3" fmla="*/ 940395 w 940395"/>
              <a:gd name="connsiteY3" fmla="*/ 289937 h 289937"/>
              <a:gd name="connsiteX4" fmla="*/ 0 w 940395"/>
              <a:gd name="connsiteY4" fmla="*/ 282317 h 289937"/>
              <a:gd name="connsiteX5" fmla="*/ 3810 w 940395"/>
              <a:gd name="connsiteY5" fmla="*/ 0 h 289937"/>
              <a:gd name="connsiteX0" fmla="*/ 0 w 946110"/>
              <a:gd name="connsiteY0" fmla="*/ 0 h 291842"/>
              <a:gd name="connsiteX1" fmla="*/ 946110 w 946110"/>
              <a:gd name="connsiteY1" fmla="*/ 5715 h 291842"/>
              <a:gd name="connsiteX2" fmla="*/ 874441 w 946110"/>
              <a:gd name="connsiteY2" fmla="*/ 159197 h 291842"/>
              <a:gd name="connsiteX3" fmla="*/ 946110 w 946110"/>
              <a:gd name="connsiteY3" fmla="*/ 291842 h 291842"/>
              <a:gd name="connsiteX4" fmla="*/ 5715 w 946110"/>
              <a:gd name="connsiteY4" fmla="*/ 284222 h 291842"/>
              <a:gd name="connsiteX5" fmla="*/ 0 w 946110"/>
              <a:gd name="connsiteY5" fmla="*/ 0 h 291842"/>
              <a:gd name="connsiteX0" fmla="*/ 3810 w 949920"/>
              <a:gd name="connsiteY0" fmla="*/ 0 h 291842"/>
              <a:gd name="connsiteX1" fmla="*/ 949920 w 949920"/>
              <a:gd name="connsiteY1" fmla="*/ 5715 h 291842"/>
              <a:gd name="connsiteX2" fmla="*/ 878251 w 949920"/>
              <a:gd name="connsiteY2" fmla="*/ 159197 h 291842"/>
              <a:gd name="connsiteX3" fmla="*/ 949920 w 949920"/>
              <a:gd name="connsiteY3" fmla="*/ 291842 h 291842"/>
              <a:gd name="connsiteX4" fmla="*/ 0 w 949920"/>
              <a:gd name="connsiteY4" fmla="*/ 286127 h 291842"/>
              <a:gd name="connsiteX5" fmla="*/ 3810 w 949920"/>
              <a:gd name="connsiteY5" fmla="*/ 0 h 291842"/>
              <a:gd name="connsiteX0" fmla="*/ 0 w 951825"/>
              <a:gd name="connsiteY0" fmla="*/ 0 h 289937"/>
              <a:gd name="connsiteX1" fmla="*/ 951825 w 951825"/>
              <a:gd name="connsiteY1" fmla="*/ 3810 h 289937"/>
              <a:gd name="connsiteX2" fmla="*/ 880156 w 951825"/>
              <a:gd name="connsiteY2" fmla="*/ 157292 h 289937"/>
              <a:gd name="connsiteX3" fmla="*/ 951825 w 951825"/>
              <a:gd name="connsiteY3" fmla="*/ 289937 h 289937"/>
              <a:gd name="connsiteX4" fmla="*/ 1905 w 951825"/>
              <a:gd name="connsiteY4" fmla="*/ 284222 h 289937"/>
              <a:gd name="connsiteX5" fmla="*/ 0 w 951825"/>
              <a:gd name="connsiteY5" fmla="*/ 0 h 289937"/>
              <a:gd name="connsiteX0" fmla="*/ 0 w 951825"/>
              <a:gd name="connsiteY0" fmla="*/ 0 h 289937"/>
              <a:gd name="connsiteX1" fmla="*/ 951825 w 951825"/>
              <a:gd name="connsiteY1" fmla="*/ 3810 h 289937"/>
              <a:gd name="connsiteX2" fmla="*/ 880156 w 951825"/>
              <a:gd name="connsiteY2" fmla="*/ 157292 h 289937"/>
              <a:gd name="connsiteX3" fmla="*/ 951825 w 951825"/>
              <a:gd name="connsiteY3" fmla="*/ 289937 h 289937"/>
              <a:gd name="connsiteX4" fmla="*/ 1905 w 951825"/>
              <a:gd name="connsiteY4" fmla="*/ 289937 h 289937"/>
              <a:gd name="connsiteX5" fmla="*/ 0 w 951825"/>
              <a:gd name="connsiteY5" fmla="*/ 0 h 289937"/>
              <a:gd name="connsiteX0" fmla="*/ 0 w 951825"/>
              <a:gd name="connsiteY0" fmla="*/ 0 h 293747"/>
              <a:gd name="connsiteX1" fmla="*/ 951825 w 951825"/>
              <a:gd name="connsiteY1" fmla="*/ 7620 h 293747"/>
              <a:gd name="connsiteX2" fmla="*/ 880156 w 951825"/>
              <a:gd name="connsiteY2" fmla="*/ 161102 h 293747"/>
              <a:gd name="connsiteX3" fmla="*/ 951825 w 951825"/>
              <a:gd name="connsiteY3" fmla="*/ 293747 h 293747"/>
              <a:gd name="connsiteX4" fmla="*/ 1905 w 951825"/>
              <a:gd name="connsiteY4" fmla="*/ 293747 h 293747"/>
              <a:gd name="connsiteX5" fmla="*/ 0 w 951825"/>
              <a:gd name="connsiteY5" fmla="*/ 0 h 293747"/>
              <a:gd name="connsiteX0" fmla="*/ 0 w 951825"/>
              <a:gd name="connsiteY0" fmla="*/ 0 h 293747"/>
              <a:gd name="connsiteX1" fmla="*/ 951825 w 951825"/>
              <a:gd name="connsiteY1" fmla="*/ 3810 h 293747"/>
              <a:gd name="connsiteX2" fmla="*/ 880156 w 951825"/>
              <a:gd name="connsiteY2" fmla="*/ 161102 h 293747"/>
              <a:gd name="connsiteX3" fmla="*/ 951825 w 951825"/>
              <a:gd name="connsiteY3" fmla="*/ 293747 h 293747"/>
              <a:gd name="connsiteX4" fmla="*/ 1905 w 951825"/>
              <a:gd name="connsiteY4" fmla="*/ 293747 h 293747"/>
              <a:gd name="connsiteX5" fmla="*/ 0 w 951825"/>
              <a:gd name="connsiteY5" fmla="*/ 0 h 293747"/>
              <a:gd name="connsiteX0" fmla="*/ 0 w 1018500"/>
              <a:gd name="connsiteY0" fmla="*/ 1905 h 289937"/>
              <a:gd name="connsiteX1" fmla="*/ 1018500 w 1018500"/>
              <a:gd name="connsiteY1" fmla="*/ 0 h 289937"/>
              <a:gd name="connsiteX2" fmla="*/ 946831 w 1018500"/>
              <a:gd name="connsiteY2" fmla="*/ 157292 h 289937"/>
              <a:gd name="connsiteX3" fmla="*/ 1018500 w 1018500"/>
              <a:gd name="connsiteY3" fmla="*/ 289937 h 289937"/>
              <a:gd name="connsiteX4" fmla="*/ 68580 w 1018500"/>
              <a:gd name="connsiteY4" fmla="*/ 289937 h 289937"/>
              <a:gd name="connsiteX5" fmla="*/ 0 w 1018500"/>
              <a:gd name="connsiteY5" fmla="*/ 1905 h 289937"/>
              <a:gd name="connsiteX0" fmla="*/ 0 w 1018500"/>
              <a:gd name="connsiteY0" fmla="*/ 1905 h 299462"/>
              <a:gd name="connsiteX1" fmla="*/ 1018500 w 1018500"/>
              <a:gd name="connsiteY1" fmla="*/ 0 h 299462"/>
              <a:gd name="connsiteX2" fmla="*/ 946831 w 1018500"/>
              <a:gd name="connsiteY2" fmla="*/ 157292 h 299462"/>
              <a:gd name="connsiteX3" fmla="*/ 1018500 w 1018500"/>
              <a:gd name="connsiteY3" fmla="*/ 289937 h 299462"/>
              <a:gd name="connsiteX4" fmla="*/ 5715 w 1018500"/>
              <a:gd name="connsiteY4" fmla="*/ 299462 h 299462"/>
              <a:gd name="connsiteX5" fmla="*/ 0 w 1018500"/>
              <a:gd name="connsiteY5" fmla="*/ 1905 h 299462"/>
              <a:gd name="connsiteX0" fmla="*/ 3810 w 1012785"/>
              <a:gd name="connsiteY0" fmla="*/ 3810 h 299462"/>
              <a:gd name="connsiteX1" fmla="*/ 1012785 w 1012785"/>
              <a:gd name="connsiteY1" fmla="*/ 0 h 299462"/>
              <a:gd name="connsiteX2" fmla="*/ 941116 w 1012785"/>
              <a:gd name="connsiteY2" fmla="*/ 157292 h 299462"/>
              <a:gd name="connsiteX3" fmla="*/ 1012785 w 1012785"/>
              <a:gd name="connsiteY3" fmla="*/ 289937 h 299462"/>
              <a:gd name="connsiteX4" fmla="*/ 0 w 1012785"/>
              <a:gd name="connsiteY4" fmla="*/ 299462 h 299462"/>
              <a:gd name="connsiteX5" fmla="*/ 3810 w 1012785"/>
              <a:gd name="connsiteY5" fmla="*/ 3810 h 299462"/>
              <a:gd name="connsiteX0" fmla="*/ 3810 w 1012785"/>
              <a:gd name="connsiteY0" fmla="*/ 3810 h 305177"/>
              <a:gd name="connsiteX1" fmla="*/ 1012785 w 1012785"/>
              <a:gd name="connsiteY1" fmla="*/ 0 h 305177"/>
              <a:gd name="connsiteX2" fmla="*/ 941116 w 1012785"/>
              <a:gd name="connsiteY2" fmla="*/ 157292 h 305177"/>
              <a:gd name="connsiteX3" fmla="*/ 1012785 w 1012785"/>
              <a:gd name="connsiteY3" fmla="*/ 289937 h 305177"/>
              <a:gd name="connsiteX4" fmla="*/ 0 w 1012785"/>
              <a:gd name="connsiteY4" fmla="*/ 305177 h 305177"/>
              <a:gd name="connsiteX5" fmla="*/ 3810 w 1012785"/>
              <a:gd name="connsiteY5" fmla="*/ 3810 h 305177"/>
              <a:gd name="connsiteX0" fmla="*/ 3810 w 1012785"/>
              <a:gd name="connsiteY0" fmla="*/ 3810 h 305177"/>
              <a:gd name="connsiteX1" fmla="*/ 1012785 w 1012785"/>
              <a:gd name="connsiteY1" fmla="*/ 0 h 305177"/>
              <a:gd name="connsiteX2" fmla="*/ 941116 w 1012785"/>
              <a:gd name="connsiteY2" fmla="*/ 157292 h 305177"/>
              <a:gd name="connsiteX3" fmla="*/ 1001355 w 1012785"/>
              <a:gd name="connsiteY3" fmla="*/ 305177 h 305177"/>
              <a:gd name="connsiteX4" fmla="*/ 0 w 1012785"/>
              <a:gd name="connsiteY4" fmla="*/ 305177 h 305177"/>
              <a:gd name="connsiteX5" fmla="*/ 3810 w 1012785"/>
              <a:gd name="connsiteY5" fmla="*/ 3810 h 305177"/>
              <a:gd name="connsiteX0" fmla="*/ 3810 w 1001355"/>
              <a:gd name="connsiteY0" fmla="*/ 0 h 301367"/>
              <a:gd name="connsiteX1" fmla="*/ 875625 w 1001355"/>
              <a:gd name="connsiteY1" fmla="*/ 19050 h 301367"/>
              <a:gd name="connsiteX2" fmla="*/ 941116 w 1001355"/>
              <a:gd name="connsiteY2" fmla="*/ 153482 h 301367"/>
              <a:gd name="connsiteX3" fmla="*/ 1001355 w 1001355"/>
              <a:gd name="connsiteY3" fmla="*/ 301367 h 301367"/>
              <a:gd name="connsiteX4" fmla="*/ 0 w 1001355"/>
              <a:gd name="connsiteY4" fmla="*/ 301367 h 301367"/>
              <a:gd name="connsiteX5" fmla="*/ 3810 w 1001355"/>
              <a:gd name="connsiteY5" fmla="*/ 0 h 301367"/>
              <a:gd name="connsiteX0" fmla="*/ 3810 w 1001355"/>
              <a:gd name="connsiteY0" fmla="*/ 1905 h 303272"/>
              <a:gd name="connsiteX1" fmla="*/ 993735 w 1001355"/>
              <a:gd name="connsiteY1" fmla="*/ 0 h 303272"/>
              <a:gd name="connsiteX2" fmla="*/ 941116 w 1001355"/>
              <a:gd name="connsiteY2" fmla="*/ 155387 h 303272"/>
              <a:gd name="connsiteX3" fmla="*/ 1001355 w 1001355"/>
              <a:gd name="connsiteY3" fmla="*/ 303272 h 303272"/>
              <a:gd name="connsiteX4" fmla="*/ 0 w 1001355"/>
              <a:gd name="connsiteY4" fmla="*/ 303272 h 303272"/>
              <a:gd name="connsiteX5" fmla="*/ 3810 w 1001355"/>
              <a:gd name="connsiteY5" fmla="*/ 1905 h 303272"/>
              <a:gd name="connsiteX0" fmla="*/ 3810 w 1001355"/>
              <a:gd name="connsiteY0" fmla="*/ 1905 h 303272"/>
              <a:gd name="connsiteX1" fmla="*/ 993735 w 1001355"/>
              <a:gd name="connsiteY1" fmla="*/ 0 h 303272"/>
              <a:gd name="connsiteX2" fmla="*/ 925876 w 1001355"/>
              <a:gd name="connsiteY2" fmla="*/ 153482 h 303272"/>
              <a:gd name="connsiteX3" fmla="*/ 1001355 w 1001355"/>
              <a:gd name="connsiteY3" fmla="*/ 303272 h 303272"/>
              <a:gd name="connsiteX4" fmla="*/ 0 w 1001355"/>
              <a:gd name="connsiteY4" fmla="*/ 303272 h 303272"/>
              <a:gd name="connsiteX5" fmla="*/ 3810 w 1001355"/>
              <a:gd name="connsiteY5" fmla="*/ 1905 h 30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355" h="303272">
                <a:moveTo>
                  <a:pt x="3810" y="1905"/>
                </a:moveTo>
                <a:lnTo>
                  <a:pt x="993735" y="0"/>
                </a:lnTo>
                <a:cubicBezTo>
                  <a:pt x="925078" y="155618"/>
                  <a:pt x="965958" y="68349"/>
                  <a:pt x="925876" y="153482"/>
                </a:cubicBezTo>
                <a:cubicBezTo>
                  <a:pt x="956116" y="211667"/>
                  <a:pt x="931110" y="174602"/>
                  <a:pt x="1001355" y="303272"/>
                </a:cubicBezTo>
                <a:lnTo>
                  <a:pt x="0" y="303272"/>
                </a:lnTo>
                <a:lnTo>
                  <a:pt x="3810" y="19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F628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Academic Inst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6C8FCE-CB1C-410E-EFA6-4EA8F6A3C4C5}"/>
              </a:ext>
            </a:extLst>
          </p:cNvPr>
          <p:cNvSpPr txBox="1"/>
          <p:nvPr/>
        </p:nvSpPr>
        <p:spPr>
          <a:xfrm>
            <a:off x="7467601" y="829086"/>
            <a:ext cx="4132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project costs only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50%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the partner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better leverage with larger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depends on size of project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Built on 4–6-month blocks of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block = 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10K or 15K 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84142-7477-2D00-23B1-614CAF86246D}"/>
              </a:ext>
            </a:extLst>
          </p:cNvPr>
          <p:cNvGrpSpPr/>
          <p:nvPr/>
        </p:nvGrpSpPr>
        <p:grpSpPr>
          <a:xfrm>
            <a:off x="8112760" y="3175010"/>
            <a:ext cx="2964937" cy="2838235"/>
            <a:chOff x="8700934" y="3268056"/>
            <a:chExt cx="2964937" cy="28382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82505B-C9F0-86FE-44B6-CEC9120BCC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57341" y="3268056"/>
              <a:ext cx="2078397" cy="2125796"/>
              <a:chOff x="5090160" y="2038855"/>
              <a:chExt cx="4211615" cy="4307661"/>
            </a:xfrm>
          </p:grpSpPr>
          <p:grpSp>
            <p:nvGrpSpPr>
              <p:cNvPr id="21" name="Group 23">
                <a:extLst>
                  <a:ext uri="{FF2B5EF4-FFF2-40B4-BE49-F238E27FC236}">
                    <a16:creationId xmlns:a16="http://schemas.microsoft.com/office/drawing/2014/main" id="{D4DFE1B7-0082-A4DC-2D59-7F11C68AEBF6}"/>
                  </a:ext>
                </a:extLst>
              </p:cNvPr>
              <p:cNvGrpSpPr/>
              <p:nvPr/>
            </p:nvGrpSpPr>
            <p:grpSpPr>
              <a:xfrm>
                <a:off x="5090160" y="4198245"/>
                <a:ext cx="3662937" cy="2148271"/>
                <a:chOff x="1862138" y="3675063"/>
                <a:chExt cx="5419726" cy="3178609"/>
              </a:xfrm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EB6D2D4A-8880-D897-F168-2EFCE3439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2138" y="3675063"/>
                  <a:ext cx="5419725" cy="2298700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A000">
                        <a:shade val="30000"/>
                        <a:satMod val="115000"/>
                      </a:srgbClr>
                    </a:gs>
                    <a:gs pos="50000">
                      <a:srgbClr val="FFA000">
                        <a:shade val="67500"/>
                        <a:satMod val="115000"/>
                      </a:srgbClr>
                    </a:gs>
                    <a:gs pos="100000">
                      <a:srgbClr val="FFA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6">
                  <a:extLst>
                    <a:ext uri="{FF2B5EF4-FFF2-40B4-BE49-F238E27FC236}">
                      <a16:creationId xmlns:a16="http://schemas.microsoft.com/office/drawing/2014/main" id="{EA737C57-0654-99FB-25CB-F802CB6CF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2138" y="4820083"/>
                  <a:ext cx="2709863" cy="2033589"/>
                </a:xfrm>
                <a:custGeom>
                  <a:avLst/>
                  <a:gdLst/>
                  <a:ahLst/>
                  <a:cxnLst>
                    <a:cxn ang="0">
                      <a:pos x="3414" y="2562"/>
                    </a:cxn>
                    <a:cxn ang="0">
                      <a:pos x="0" y="1114"/>
                    </a:cxn>
                    <a:cxn ang="0">
                      <a:pos x="0" y="0"/>
                    </a:cxn>
                    <a:cxn ang="0">
                      <a:pos x="3414" y="1448"/>
                    </a:cxn>
                    <a:cxn ang="0">
                      <a:pos x="3414" y="2562"/>
                    </a:cxn>
                  </a:cxnLst>
                  <a:rect l="0" t="0" r="r" b="b"/>
                  <a:pathLst>
                    <a:path w="3414" h="2562">
                      <a:moveTo>
                        <a:pt x="3414" y="2562"/>
                      </a:moveTo>
                      <a:lnTo>
                        <a:pt x="0" y="1114"/>
                      </a:lnTo>
                      <a:lnTo>
                        <a:pt x="0" y="0"/>
                      </a:lnTo>
                      <a:lnTo>
                        <a:pt x="3414" y="1448"/>
                      </a:lnTo>
                      <a:lnTo>
                        <a:pt x="3414" y="256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A000">
                        <a:tint val="66000"/>
                        <a:satMod val="160000"/>
                      </a:srgbClr>
                    </a:gs>
                    <a:gs pos="50000">
                      <a:srgbClr val="FFA000">
                        <a:tint val="44500"/>
                        <a:satMod val="160000"/>
                      </a:srgbClr>
                    </a:gs>
                    <a:gs pos="100000">
                      <a:srgbClr val="FFA00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7">
                  <a:extLst>
                    <a:ext uri="{FF2B5EF4-FFF2-40B4-BE49-F238E27FC236}">
                      <a16:creationId xmlns:a16="http://schemas.microsoft.com/office/drawing/2014/main" id="{A58FCBAE-7AA3-F10E-399C-4C99B4FD1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001" y="4820083"/>
                  <a:ext cx="2709863" cy="2033589"/>
                </a:xfrm>
                <a:custGeom>
                  <a:avLst/>
                  <a:gdLst/>
                  <a:ahLst/>
                  <a:cxnLst>
                    <a:cxn ang="0">
                      <a:pos x="0" y="2562"/>
                    </a:cxn>
                    <a:cxn ang="0">
                      <a:pos x="3414" y="1116"/>
                    </a:cxn>
                    <a:cxn ang="0">
                      <a:pos x="3414" y="0"/>
                    </a:cxn>
                    <a:cxn ang="0">
                      <a:pos x="0" y="1448"/>
                    </a:cxn>
                    <a:cxn ang="0">
                      <a:pos x="0" y="2562"/>
                    </a:cxn>
                  </a:cxnLst>
                  <a:rect l="0" t="0" r="r" b="b"/>
                  <a:pathLst>
                    <a:path w="3414" h="2562">
                      <a:moveTo>
                        <a:pt x="0" y="2562"/>
                      </a:moveTo>
                      <a:lnTo>
                        <a:pt x="3414" y="1116"/>
                      </a:lnTo>
                      <a:lnTo>
                        <a:pt x="3414" y="0"/>
                      </a:lnTo>
                      <a:lnTo>
                        <a:pt x="0" y="1448"/>
                      </a:lnTo>
                      <a:lnTo>
                        <a:pt x="0" y="256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A000">
                        <a:shade val="30000"/>
                        <a:satMod val="115000"/>
                      </a:srgbClr>
                    </a:gs>
                    <a:gs pos="50000">
                      <a:srgbClr val="FFA000">
                        <a:shade val="67500"/>
                        <a:satMod val="115000"/>
                      </a:srgbClr>
                    </a:gs>
                    <a:gs pos="100000">
                      <a:srgbClr val="FFA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4A35DB2-830E-7452-044E-81018552A685}"/>
                  </a:ext>
                </a:extLst>
              </p:cNvPr>
              <p:cNvGrpSpPr/>
              <p:nvPr/>
            </p:nvGrpSpPr>
            <p:grpSpPr>
              <a:xfrm>
                <a:off x="6494819" y="4038844"/>
                <a:ext cx="899371" cy="960044"/>
                <a:chOff x="7261538" y="1734161"/>
                <a:chExt cx="975861" cy="1041695"/>
              </a:xfrm>
            </p:grpSpPr>
            <p:sp>
              <p:nvSpPr>
                <p:cNvPr id="108" name="Freeform 9">
                  <a:extLst>
                    <a:ext uri="{FF2B5EF4-FFF2-40B4-BE49-F238E27FC236}">
                      <a16:creationId xmlns:a16="http://schemas.microsoft.com/office/drawing/2014/main" id="{2261DDFD-6C3E-751A-55FE-AECD6F4BC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8">
                  <a:extLst>
                    <a:ext uri="{FF2B5EF4-FFF2-40B4-BE49-F238E27FC236}">
                      <a16:creationId xmlns:a16="http://schemas.microsoft.com/office/drawing/2014/main" id="{561758BF-92AD-E5F2-8464-AC341CB22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9">
                  <a:extLst>
                    <a:ext uri="{FF2B5EF4-FFF2-40B4-BE49-F238E27FC236}">
                      <a16:creationId xmlns:a16="http://schemas.microsoft.com/office/drawing/2014/main" id="{04BC0E31-FF96-AD6B-97B1-26C927875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8">
                  <a:extLst>
                    <a:ext uri="{FF2B5EF4-FFF2-40B4-BE49-F238E27FC236}">
                      <a16:creationId xmlns:a16="http://schemas.microsoft.com/office/drawing/2014/main" id="{F7C67872-3A58-CE60-D2E6-9DC212C1B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F0A8CFB1-3FC4-5012-1BB6-F61AC2059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D6C6F93-9AD5-EA46-A9DF-9BB9531E184F}"/>
                  </a:ext>
                </a:extLst>
              </p:cNvPr>
              <p:cNvCxnSpPr/>
              <p:nvPr/>
            </p:nvCxnSpPr>
            <p:spPr>
              <a:xfrm>
                <a:off x="5611005" y="5318275"/>
                <a:ext cx="0" cy="37236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39E2D49-A4D3-7E03-2F71-4CB7C740FAF7}"/>
                  </a:ext>
                </a:extLst>
              </p:cNvPr>
              <p:cNvCxnSpPr/>
              <p:nvPr/>
            </p:nvCxnSpPr>
            <p:spPr>
              <a:xfrm>
                <a:off x="6042167" y="5514259"/>
                <a:ext cx="0" cy="37236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D2C5640-998D-7703-24BD-C4CE8AD22409}"/>
                  </a:ext>
                </a:extLst>
              </p:cNvPr>
              <p:cNvCxnSpPr/>
              <p:nvPr/>
            </p:nvCxnSpPr>
            <p:spPr>
              <a:xfrm>
                <a:off x="6486395" y="5723307"/>
                <a:ext cx="0" cy="372368"/>
              </a:xfrm>
              <a:prstGeom prst="line">
                <a:avLst/>
              </a:prstGeom>
              <a:noFill/>
              <a:ln w="635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AE47E07-A72B-9B42-4477-8395D3E0F34B}"/>
                  </a:ext>
                </a:extLst>
              </p:cNvPr>
              <p:cNvGrpSpPr/>
              <p:nvPr/>
            </p:nvGrpSpPr>
            <p:grpSpPr>
              <a:xfrm>
                <a:off x="5610694" y="4020207"/>
                <a:ext cx="899371" cy="960044"/>
                <a:chOff x="7261538" y="1734161"/>
                <a:chExt cx="975861" cy="1041695"/>
              </a:xfrm>
            </p:grpSpPr>
            <p:sp>
              <p:nvSpPr>
                <p:cNvPr id="103" name="Freeform 9">
                  <a:extLst>
                    <a:ext uri="{FF2B5EF4-FFF2-40B4-BE49-F238E27FC236}">
                      <a16:creationId xmlns:a16="http://schemas.microsoft.com/office/drawing/2014/main" id="{221F92C3-DDC4-FD54-46E0-DD31CFB7A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8">
                  <a:extLst>
                    <a:ext uri="{FF2B5EF4-FFF2-40B4-BE49-F238E27FC236}">
                      <a16:creationId xmlns:a16="http://schemas.microsoft.com/office/drawing/2014/main" id="{4316C551-337E-658B-F59A-E0E610B46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9">
                  <a:extLst>
                    <a:ext uri="{FF2B5EF4-FFF2-40B4-BE49-F238E27FC236}">
                      <a16:creationId xmlns:a16="http://schemas.microsoft.com/office/drawing/2014/main" id="{1C1AF50B-F4F7-402E-322D-473A852F1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8">
                  <a:extLst>
                    <a:ext uri="{FF2B5EF4-FFF2-40B4-BE49-F238E27FC236}">
                      <a16:creationId xmlns:a16="http://schemas.microsoft.com/office/drawing/2014/main" id="{984CA1E9-1B0A-8D2A-E0A7-29795F269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">
                  <a:extLst>
                    <a:ext uri="{FF2B5EF4-FFF2-40B4-BE49-F238E27FC236}">
                      <a16:creationId xmlns:a16="http://schemas.microsoft.com/office/drawing/2014/main" id="{FD3D7274-A586-A733-88B0-D3E79A46E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BD32374-A8DE-6F80-E8A8-861F323210CF}"/>
                  </a:ext>
                </a:extLst>
              </p:cNvPr>
              <p:cNvGrpSpPr/>
              <p:nvPr/>
            </p:nvGrpSpPr>
            <p:grpSpPr>
              <a:xfrm>
                <a:off x="5161319" y="4210425"/>
                <a:ext cx="899371" cy="959432"/>
                <a:chOff x="2464367" y="3284869"/>
                <a:chExt cx="975862" cy="1041031"/>
              </a:xfrm>
            </p:grpSpPr>
            <p:sp>
              <p:nvSpPr>
                <p:cNvPr id="100" name="Freeform 8">
                  <a:extLst>
                    <a:ext uri="{FF2B5EF4-FFF2-40B4-BE49-F238E27FC236}">
                      <a16:creationId xmlns:a16="http://schemas.microsoft.com/office/drawing/2014/main" id="{E1D9C0E5-07B7-5E8D-A4BE-DACCF4695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284869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</a:srgbClr>
                    </a:gs>
                    <a:gs pos="100000">
                      <a:srgbClr val="19A3DD">
                        <a:lumMod val="60000"/>
                        <a:lumOff val="40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9">
                  <a:extLst>
                    <a:ext uri="{FF2B5EF4-FFF2-40B4-BE49-F238E27FC236}">
                      <a16:creationId xmlns:a16="http://schemas.microsoft.com/office/drawing/2014/main" id="{47BEE25A-B9A5-E5C1-5895-95E0CD590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10">
                  <a:extLst>
                    <a:ext uri="{FF2B5EF4-FFF2-40B4-BE49-F238E27FC236}">
                      <a16:creationId xmlns:a16="http://schemas.microsoft.com/office/drawing/2014/main" id="{E8FAEB19-475A-3C99-B71F-1EE06095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298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75000"/>
                      </a:srgbClr>
                    </a:gs>
                    <a:gs pos="100000">
                      <a:srgbClr val="19A3DD">
                        <a:lumMod val="75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91BA774-28DE-DD1A-DEBC-EE96BAD10D73}"/>
                  </a:ext>
                </a:extLst>
              </p:cNvPr>
              <p:cNvGrpSpPr/>
              <p:nvPr/>
            </p:nvGrpSpPr>
            <p:grpSpPr>
              <a:xfrm>
                <a:off x="6058393" y="4207480"/>
                <a:ext cx="899371" cy="960044"/>
                <a:chOff x="7261538" y="1734161"/>
                <a:chExt cx="975861" cy="1041695"/>
              </a:xfrm>
            </p:grpSpPr>
            <p:sp>
              <p:nvSpPr>
                <p:cNvPr id="95" name="Freeform 9">
                  <a:extLst>
                    <a:ext uri="{FF2B5EF4-FFF2-40B4-BE49-F238E27FC236}">
                      <a16:creationId xmlns:a16="http://schemas.microsoft.com/office/drawing/2014/main" id="{3D2F559D-861C-ECCE-3F56-4D67909E1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8">
                  <a:extLst>
                    <a:ext uri="{FF2B5EF4-FFF2-40B4-BE49-F238E27FC236}">
                      <a16:creationId xmlns:a16="http://schemas.microsoft.com/office/drawing/2014/main" id="{455FC84A-B3B7-1D28-039B-B202FEC05D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">
                  <a:extLst>
                    <a:ext uri="{FF2B5EF4-FFF2-40B4-BE49-F238E27FC236}">
                      <a16:creationId xmlns:a16="http://schemas.microsoft.com/office/drawing/2014/main" id="{F1D00DA8-E9C3-9648-A406-FA7D2D409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8">
                  <a:extLst>
                    <a:ext uri="{FF2B5EF4-FFF2-40B4-BE49-F238E27FC236}">
                      <a16:creationId xmlns:a16="http://schemas.microsoft.com/office/drawing/2014/main" id="{AE28CDA2-053A-E648-E186-28312EB95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10">
                  <a:extLst>
                    <a:ext uri="{FF2B5EF4-FFF2-40B4-BE49-F238E27FC236}">
                      <a16:creationId xmlns:a16="http://schemas.microsoft.com/office/drawing/2014/main" id="{1CBA4DE5-6638-3FC1-8381-843BC210A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30F5021-01D2-DC44-713B-66A66990C185}"/>
                  </a:ext>
                </a:extLst>
              </p:cNvPr>
              <p:cNvGrpSpPr/>
              <p:nvPr/>
            </p:nvGrpSpPr>
            <p:grpSpPr>
              <a:xfrm>
                <a:off x="5609018" y="4397698"/>
                <a:ext cx="899371" cy="959432"/>
                <a:chOff x="2464367" y="3284869"/>
                <a:chExt cx="975862" cy="1041031"/>
              </a:xfrm>
            </p:grpSpPr>
            <p:sp>
              <p:nvSpPr>
                <p:cNvPr id="92" name="Freeform 8">
                  <a:extLst>
                    <a:ext uri="{FF2B5EF4-FFF2-40B4-BE49-F238E27FC236}">
                      <a16:creationId xmlns:a16="http://schemas.microsoft.com/office/drawing/2014/main" id="{58824B07-D2C1-F4B5-C94D-CC7BCF9A9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284869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</a:srgbClr>
                    </a:gs>
                    <a:gs pos="100000">
                      <a:srgbClr val="19A3DD">
                        <a:lumMod val="60000"/>
                        <a:lumOff val="40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">
                  <a:extLst>
                    <a:ext uri="{FF2B5EF4-FFF2-40B4-BE49-F238E27FC236}">
                      <a16:creationId xmlns:a16="http://schemas.microsoft.com/office/drawing/2014/main" id="{9E46D8EE-A342-3636-8C3F-3BE76FE9B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10">
                  <a:extLst>
                    <a:ext uri="{FF2B5EF4-FFF2-40B4-BE49-F238E27FC236}">
                      <a16:creationId xmlns:a16="http://schemas.microsoft.com/office/drawing/2014/main" id="{CC90E059-A032-85BF-183E-B7D8C2A0D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298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75000"/>
                      </a:srgbClr>
                    </a:gs>
                    <a:gs pos="100000">
                      <a:srgbClr val="19A3DD">
                        <a:lumMod val="75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14D3BE2-9209-9B38-4CA3-95EB1443D027}"/>
                  </a:ext>
                </a:extLst>
              </p:cNvPr>
              <p:cNvGrpSpPr/>
              <p:nvPr/>
            </p:nvGrpSpPr>
            <p:grpSpPr>
              <a:xfrm>
                <a:off x="6506092" y="4394752"/>
                <a:ext cx="899371" cy="960044"/>
                <a:chOff x="7261538" y="1734161"/>
                <a:chExt cx="975861" cy="1041695"/>
              </a:xfrm>
            </p:grpSpPr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1038B6B3-B9FB-2A79-1611-02341FC75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8">
                  <a:extLst>
                    <a:ext uri="{FF2B5EF4-FFF2-40B4-BE49-F238E27FC236}">
                      <a16:creationId xmlns:a16="http://schemas.microsoft.com/office/drawing/2014/main" id="{3B4C120F-B6AB-9F1A-C2B2-2F29A30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9">
                  <a:extLst>
                    <a:ext uri="{FF2B5EF4-FFF2-40B4-BE49-F238E27FC236}">
                      <a16:creationId xmlns:a16="http://schemas.microsoft.com/office/drawing/2014/main" id="{F9F09851-81D7-338E-F50C-BA1E05B63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8">
                  <a:extLst>
                    <a:ext uri="{FF2B5EF4-FFF2-40B4-BE49-F238E27FC236}">
                      <a16:creationId xmlns:a16="http://schemas.microsoft.com/office/drawing/2014/main" id="{0AE07E06-3082-FAF7-CBF3-84CB2B919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0">
                  <a:extLst>
                    <a:ext uri="{FF2B5EF4-FFF2-40B4-BE49-F238E27FC236}">
                      <a16:creationId xmlns:a16="http://schemas.microsoft.com/office/drawing/2014/main" id="{991DFCAC-4AF2-7D9E-67EB-478DAD886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635E394-6A5B-E2D9-9D09-36C548ACA1A3}"/>
                  </a:ext>
                </a:extLst>
              </p:cNvPr>
              <p:cNvGrpSpPr/>
              <p:nvPr/>
            </p:nvGrpSpPr>
            <p:grpSpPr>
              <a:xfrm>
                <a:off x="6056716" y="4584970"/>
                <a:ext cx="899371" cy="959432"/>
                <a:chOff x="2464367" y="3284869"/>
                <a:chExt cx="975862" cy="1041031"/>
              </a:xfrm>
            </p:grpSpPr>
            <p:sp>
              <p:nvSpPr>
                <p:cNvPr id="84" name="Freeform 8">
                  <a:extLst>
                    <a:ext uri="{FF2B5EF4-FFF2-40B4-BE49-F238E27FC236}">
                      <a16:creationId xmlns:a16="http://schemas.microsoft.com/office/drawing/2014/main" id="{E209E954-1631-1786-6B09-7148013F3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284869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</a:srgbClr>
                    </a:gs>
                    <a:gs pos="100000">
                      <a:srgbClr val="19A3DD">
                        <a:lumMod val="60000"/>
                        <a:lumOff val="40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9">
                  <a:extLst>
                    <a:ext uri="{FF2B5EF4-FFF2-40B4-BE49-F238E27FC236}">
                      <a16:creationId xmlns:a16="http://schemas.microsoft.com/office/drawing/2014/main" id="{D53BCA4A-5D30-2DB8-7C10-883B09A41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E1A116F2-B19E-2A10-EBC8-8AE3C162C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298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20782F2-60C9-B003-754E-4B0C6D2BBAFA}"/>
                  </a:ext>
                </a:extLst>
              </p:cNvPr>
              <p:cNvGrpSpPr/>
              <p:nvPr/>
            </p:nvGrpSpPr>
            <p:grpSpPr>
              <a:xfrm>
                <a:off x="5610694" y="3443758"/>
                <a:ext cx="899371" cy="960044"/>
                <a:chOff x="7261538" y="1734161"/>
                <a:chExt cx="975861" cy="1041695"/>
              </a:xfrm>
            </p:grpSpPr>
            <p:sp>
              <p:nvSpPr>
                <p:cNvPr id="79" name="Freeform 9">
                  <a:extLst>
                    <a:ext uri="{FF2B5EF4-FFF2-40B4-BE49-F238E27FC236}">
                      <a16:creationId xmlns:a16="http://schemas.microsoft.com/office/drawing/2014/main" id="{C3D1A6DC-8E09-2135-3B16-F5BA046527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8">
                  <a:extLst>
                    <a:ext uri="{FF2B5EF4-FFF2-40B4-BE49-F238E27FC236}">
                      <a16:creationId xmlns:a16="http://schemas.microsoft.com/office/drawing/2014/main" id="{CB568AE4-0788-CFE9-5B91-A0DBD1ECC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9">
                  <a:extLst>
                    <a:ext uri="{FF2B5EF4-FFF2-40B4-BE49-F238E27FC236}">
                      <a16:creationId xmlns:a16="http://schemas.microsoft.com/office/drawing/2014/main" id="{6CB085FA-B471-876D-448B-3E8F6E0C5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">
                  <a:extLst>
                    <a:ext uri="{FF2B5EF4-FFF2-40B4-BE49-F238E27FC236}">
                      <a16:creationId xmlns:a16="http://schemas.microsoft.com/office/drawing/2014/main" id="{790F6663-FA6E-5366-65C5-7C0E429CE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10">
                  <a:extLst>
                    <a:ext uri="{FF2B5EF4-FFF2-40B4-BE49-F238E27FC236}">
                      <a16:creationId xmlns:a16="http://schemas.microsoft.com/office/drawing/2014/main" id="{B051A244-57F5-2730-C45A-BE23202657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A64BE75-BE32-044D-348A-4F7ED27AFA42}"/>
                  </a:ext>
                </a:extLst>
              </p:cNvPr>
              <p:cNvGrpSpPr/>
              <p:nvPr/>
            </p:nvGrpSpPr>
            <p:grpSpPr>
              <a:xfrm>
                <a:off x="5161319" y="3633976"/>
                <a:ext cx="899371" cy="959432"/>
                <a:chOff x="2464367" y="3284869"/>
                <a:chExt cx="975862" cy="1041031"/>
              </a:xfrm>
            </p:grpSpPr>
            <p:sp>
              <p:nvSpPr>
                <p:cNvPr id="76" name="Freeform 8">
                  <a:extLst>
                    <a:ext uri="{FF2B5EF4-FFF2-40B4-BE49-F238E27FC236}">
                      <a16:creationId xmlns:a16="http://schemas.microsoft.com/office/drawing/2014/main" id="{D9A02967-000F-D738-126A-3F9AFB9E6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284869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</a:srgbClr>
                    </a:gs>
                    <a:gs pos="100000">
                      <a:srgbClr val="19A3DD">
                        <a:lumMod val="60000"/>
                        <a:lumOff val="40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9">
                  <a:extLst>
                    <a:ext uri="{FF2B5EF4-FFF2-40B4-BE49-F238E27FC236}">
                      <a16:creationId xmlns:a16="http://schemas.microsoft.com/office/drawing/2014/main" id="{6FD615A9-99DC-4635-999D-374EED9E4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id="{40016C54-46A0-9D49-C657-F0421AAE9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298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75000"/>
                      </a:srgbClr>
                    </a:gs>
                    <a:gs pos="100000">
                      <a:srgbClr val="19A3DD">
                        <a:lumMod val="75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F013D10-08DF-893C-A071-0F0515E039C3}"/>
                  </a:ext>
                </a:extLst>
              </p:cNvPr>
              <p:cNvGrpSpPr/>
              <p:nvPr/>
            </p:nvGrpSpPr>
            <p:grpSpPr>
              <a:xfrm>
                <a:off x="5610694" y="2865565"/>
                <a:ext cx="899371" cy="960044"/>
                <a:chOff x="7261538" y="1734161"/>
                <a:chExt cx="975861" cy="1041695"/>
              </a:xfrm>
            </p:grpSpPr>
            <p:sp>
              <p:nvSpPr>
                <p:cNvPr id="71" name="Freeform 9">
                  <a:extLst>
                    <a:ext uri="{FF2B5EF4-FFF2-40B4-BE49-F238E27FC236}">
                      <a16:creationId xmlns:a16="http://schemas.microsoft.com/office/drawing/2014/main" id="{29680A91-9F8D-3EC2-3D4E-A11A365DF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8">
                  <a:extLst>
                    <a:ext uri="{FF2B5EF4-FFF2-40B4-BE49-F238E27FC236}">
                      <a16:creationId xmlns:a16="http://schemas.microsoft.com/office/drawing/2014/main" id="{B37FC7C5-9C44-7577-1B6A-43411D38B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9">
                  <a:extLst>
                    <a:ext uri="{FF2B5EF4-FFF2-40B4-BE49-F238E27FC236}">
                      <a16:creationId xmlns:a16="http://schemas.microsoft.com/office/drawing/2014/main" id="{F6002390-E0DF-ABD8-4F5F-9B219C105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8">
                  <a:extLst>
                    <a:ext uri="{FF2B5EF4-FFF2-40B4-BE49-F238E27FC236}">
                      <a16:creationId xmlns:a16="http://schemas.microsoft.com/office/drawing/2014/main" id="{251DD4D5-7259-2C0F-2E5B-52B0F8AB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10">
                  <a:extLst>
                    <a:ext uri="{FF2B5EF4-FFF2-40B4-BE49-F238E27FC236}">
                      <a16:creationId xmlns:a16="http://schemas.microsoft.com/office/drawing/2014/main" id="{D08D6FED-E7EF-8473-3048-DBC925FE9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5592302-6CDF-4B02-D2B0-78018E7C682B}"/>
                  </a:ext>
                </a:extLst>
              </p:cNvPr>
              <p:cNvGrpSpPr/>
              <p:nvPr/>
            </p:nvGrpSpPr>
            <p:grpSpPr>
              <a:xfrm>
                <a:off x="6058393" y="3629285"/>
                <a:ext cx="899371" cy="960044"/>
                <a:chOff x="7261538" y="1734161"/>
                <a:chExt cx="975861" cy="1041695"/>
              </a:xfrm>
            </p:grpSpPr>
            <p:sp>
              <p:nvSpPr>
                <p:cNvPr id="66" name="Freeform 9">
                  <a:extLst>
                    <a:ext uri="{FF2B5EF4-FFF2-40B4-BE49-F238E27FC236}">
                      <a16:creationId xmlns:a16="http://schemas.microsoft.com/office/drawing/2014/main" id="{F94016D6-E970-3C39-76C2-FC0396288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8">
                  <a:extLst>
                    <a:ext uri="{FF2B5EF4-FFF2-40B4-BE49-F238E27FC236}">
                      <a16:creationId xmlns:a16="http://schemas.microsoft.com/office/drawing/2014/main" id="{D7AFBD33-2550-8D94-4D5B-3C8B7A5F5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9">
                  <a:extLst>
                    <a:ext uri="{FF2B5EF4-FFF2-40B4-BE49-F238E27FC236}">
                      <a16:creationId xmlns:a16="http://schemas.microsoft.com/office/drawing/2014/main" id="{C2D80B0C-108F-1B7D-789E-50D794DD3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8">
                  <a:extLst>
                    <a:ext uri="{FF2B5EF4-FFF2-40B4-BE49-F238E27FC236}">
                      <a16:creationId xmlns:a16="http://schemas.microsoft.com/office/drawing/2014/main" id="{16427648-59F6-CBD1-64AD-69E0E4844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10">
                  <a:extLst>
                    <a:ext uri="{FF2B5EF4-FFF2-40B4-BE49-F238E27FC236}">
                      <a16:creationId xmlns:a16="http://schemas.microsoft.com/office/drawing/2014/main" id="{9AC33908-6DD8-5918-8AE6-D77585BE1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79882A3-2DDE-370B-825B-0BFCA264FA75}"/>
                  </a:ext>
                </a:extLst>
              </p:cNvPr>
              <p:cNvGrpSpPr/>
              <p:nvPr/>
            </p:nvGrpSpPr>
            <p:grpSpPr>
              <a:xfrm>
                <a:off x="5609018" y="3819503"/>
                <a:ext cx="899371" cy="959432"/>
                <a:chOff x="2464367" y="3284869"/>
                <a:chExt cx="975862" cy="1041031"/>
              </a:xfrm>
            </p:grpSpPr>
            <p:sp>
              <p:nvSpPr>
                <p:cNvPr id="63" name="Freeform 8">
                  <a:extLst>
                    <a:ext uri="{FF2B5EF4-FFF2-40B4-BE49-F238E27FC236}">
                      <a16:creationId xmlns:a16="http://schemas.microsoft.com/office/drawing/2014/main" id="{36698766-87ED-DEE3-CDA5-ACCA55C45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284869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</a:srgbClr>
                    </a:gs>
                    <a:gs pos="100000">
                      <a:srgbClr val="19A3DD">
                        <a:lumMod val="60000"/>
                        <a:lumOff val="40000"/>
                      </a:srgbClr>
                    </a:gs>
                  </a:gsLst>
                  <a:lin ang="2700000" scaled="1"/>
                </a:gra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9">
                  <a:extLst>
                    <a:ext uri="{FF2B5EF4-FFF2-40B4-BE49-F238E27FC236}">
                      <a16:creationId xmlns:a16="http://schemas.microsoft.com/office/drawing/2014/main" id="{484E16CA-5CAB-ACD5-59B3-D0C23B500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4367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0">
                  <a:extLst>
                    <a:ext uri="{FF2B5EF4-FFF2-40B4-BE49-F238E27FC236}">
                      <a16:creationId xmlns:a16="http://schemas.microsoft.com/office/drawing/2014/main" id="{2F86BCB1-0C95-3B67-D15E-93FD1772D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298" y="3491818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5BFC44C-0595-E732-E5B7-1EF91EBEBB83}"/>
                  </a:ext>
                </a:extLst>
              </p:cNvPr>
              <p:cNvGrpSpPr/>
              <p:nvPr/>
            </p:nvGrpSpPr>
            <p:grpSpPr>
              <a:xfrm>
                <a:off x="6952019" y="4587484"/>
                <a:ext cx="899371" cy="960044"/>
                <a:chOff x="7261538" y="1734161"/>
                <a:chExt cx="975861" cy="1041695"/>
              </a:xfrm>
            </p:grpSpPr>
            <p:sp>
              <p:nvSpPr>
                <p:cNvPr id="58" name="Freeform 9">
                  <a:extLst>
                    <a:ext uri="{FF2B5EF4-FFF2-40B4-BE49-F238E27FC236}">
                      <a16:creationId xmlns:a16="http://schemas.microsoft.com/office/drawing/2014/main" id="{8DC96025-A221-A195-4983-7FEB6ABF4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8">
                  <a:extLst>
                    <a:ext uri="{FF2B5EF4-FFF2-40B4-BE49-F238E27FC236}">
                      <a16:creationId xmlns:a16="http://schemas.microsoft.com/office/drawing/2014/main" id="{4B4FE9CF-62D6-FC93-E48F-BD4CCF48B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9">
                  <a:extLst>
                    <a:ext uri="{FF2B5EF4-FFF2-40B4-BE49-F238E27FC236}">
                      <a16:creationId xmlns:a16="http://schemas.microsoft.com/office/drawing/2014/main" id="{34F342B7-5A18-B092-3F2D-21A6CEA4D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8">
                  <a:extLst>
                    <a:ext uri="{FF2B5EF4-FFF2-40B4-BE49-F238E27FC236}">
                      <a16:creationId xmlns:a16="http://schemas.microsoft.com/office/drawing/2014/main" id="{61006C72-85F4-ABAC-21ED-5A0FF46AA6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168C746F-CBFE-94E0-A32E-405744C67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083946D-CC05-C561-BC48-B23065E744A1}"/>
                  </a:ext>
                </a:extLst>
              </p:cNvPr>
              <p:cNvGrpSpPr/>
              <p:nvPr/>
            </p:nvGrpSpPr>
            <p:grpSpPr>
              <a:xfrm>
                <a:off x="7345764" y="2231895"/>
                <a:ext cx="899371" cy="960044"/>
                <a:chOff x="7261538" y="1734161"/>
                <a:chExt cx="975861" cy="1041695"/>
              </a:xfrm>
            </p:grpSpPr>
            <p:sp>
              <p:nvSpPr>
                <p:cNvPr id="53" name="Freeform 9">
                  <a:extLst>
                    <a:ext uri="{FF2B5EF4-FFF2-40B4-BE49-F238E27FC236}">
                      <a16:creationId xmlns:a16="http://schemas.microsoft.com/office/drawing/2014/main" id="{A7D9209F-6186-C565-0853-15E29BB1B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8">
                  <a:extLst>
                    <a:ext uri="{FF2B5EF4-FFF2-40B4-BE49-F238E27FC236}">
                      <a16:creationId xmlns:a16="http://schemas.microsoft.com/office/drawing/2014/main" id="{C2445303-0DB9-5719-FC89-1116A63091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9">
                  <a:extLst>
                    <a:ext uri="{FF2B5EF4-FFF2-40B4-BE49-F238E27FC236}">
                      <a16:creationId xmlns:a16="http://schemas.microsoft.com/office/drawing/2014/main" id="{304BF788-2299-B53B-F78F-5E4DB2B57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35A18092-CB85-7807-0F22-58601CF83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0">
                  <a:extLst>
                    <a:ext uri="{FF2B5EF4-FFF2-40B4-BE49-F238E27FC236}">
                      <a16:creationId xmlns:a16="http://schemas.microsoft.com/office/drawing/2014/main" id="{F64626D3-B451-A625-32CD-FE2DB70CC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39" name="Curved Connector 140">
                <a:extLst>
                  <a:ext uri="{FF2B5EF4-FFF2-40B4-BE49-F238E27FC236}">
                    <a16:creationId xmlns:a16="http://schemas.microsoft.com/office/drawing/2014/main" id="{ABBE939D-ED7C-0A20-AFF1-8B783269B4C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543415" y="3166996"/>
                <a:ext cx="951447" cy="628648"/>
              </a:xfrm>
              <a:prstGeom prst="curvedConnector3">
                <a:avLst/>
              </a:prstGeom>
              <a:noFill/>
              <a:ln w="6350" cap="flat" cmpd="sng" algn="ctr">
                <a:solidFill>
                  <a:srgbClr val="19A3DD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Curved Connector 141">
                <a:extLst>
                  <a:ext uri="{FF2B5EF4-FFF2-40B4-BE49-F238E27FC236}">
                    <a16:creationId xmlns:a16="http://schemas.microsoft.com/office/drawing/2014/main" id="{DF5657A4-CE1B-2502-30B1-03BF334004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634612" y="3129533"/>
                <a:ext cx="1066544" cy="990426"/>
              </a:xfrm>
              <a:prstGeom prst="curvedConnector3">
                <a:avLst/>
              </a:prstGeom>
              <a:noFill/>
              <a:ln w="6350" cap="flat" cmpd="sng" algn="ctr">
                <a:solidFill>
                  <a:srgbClr val="19A3DD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340943F-CB85-E754-BF4A-A9C314BA18D0}"/>
                  </a:ext>
                </a:extLst>
              </p:cNvPr>
              <p:cNvGrpSpPr/>
              <p:nvPr/>
            </p:nvGrpSpPr>
            <p:grpSpPr>
              <a:xfrm>
                <a:off x="8402404" y="2038855"/>
                <a:ext cx="899371" cy="960044"/>
                <a:chOff x="7261538" y="1734161"/>
                <a:chExt cx="975861" cy="1041695"/>
              </a:xfrm>
            </p:grpSpPr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C4D5EB68-804C-9E1C-C1CF-A9BD8B0ED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8">
                  <a:extLst>
                    <a:ext uri="{FF2B5EF4-FFF2-40B4-BE49-F238E27FC236}">
                      <a16:creationId xmlns:a16="http://schemas.microsoft.com/office/drawing/2014/main" id="{23949A92-B293-DDAE-67C4-BB37DE898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9">
                  <a:extLst>
                    <a:ext uri="{FF2B5EF4-FFF2-40B4-BE49-F238E27FC236}">
                      <a16:creationId xmlns:a16="http://schemas.microsoft.com/office/drawing/2014/main" id="{D1D97C99-697D-5084-D6FA-D25064160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8B3DFDEF-C486-5306-2916-779F6A89B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0">
                  <a:extLst>
                    <a:ext uri="{FF2B5EF4-FFF2-40B4-BE49-F238E27FC236}">
                      <a16:creationId xmlns:a16="http://schemas.microsoft.com/office/drawing/2014/main" id="{0EB6B1BD-8DE6-4836-10BE-3D4D29255F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807FD6E-EA7B-3FAD-0FFF-622BDC20283B}"/>
                  </a:ext>
                </a:extLst>
              </p:cNvPr>
              <p:cNvGrpSpPr/>
              <p:nvPr/>
            </p:nvGrpSpPr>
            <p:grpSpPr>
              <a:xfrm>
                <a:off x="5163654" y="3058605"/>
                <a:ext cx="899371" cy="960044"/>
                <a:chOff x="7261538" y="1734161"/>
                <a:chExt cx="975861" cy="1041695"/>
              </a:xfrm>
            </p:grpSpPr>
            <p:sp>
              <p:nvSpPr>
                <p:cNvPr id="43" name="Freeform 9">
                  <a:extLst>
                    <a:ext uri="{FF2B5EF4-FFF2-40B4-BE49-F238E27FC236}">
                      <a16:creationId xmlns:a16="http://schemas.microsoft.com/office/drawing/2014/main" id="{DFEB9EEB-9CA5-D242-802E-39BBB7070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737652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8">
                  <a:extLst>
                    <a:ext uri="{FF2B5EF4-FFF2-40B4-BE49-F238E27FC236}">
                      <a16:creationId xmlns:a16="http://schemas.microsoft.com/office/drawing/2014/main" id="{9541243B-E2F5-8EC1-B2C2-8586A5D14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734161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AEECD582-B929-FD87-45DB-11A0AB6CF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3414" y="5837"/>
                    </a:cxn>
                    <a:cxn ang="0">
                      <a:pos x="0" y="4391"/>
                    </a:cxn>
                    <a:cxn ang="0">
                      <a:pos x="0" y="0"/>
                    </a:cxn>
                    <a:cxn ang="0">
                      <a:pos x="3414" y="1446"/>
                    </a:cxn>
                    <a:cxn ang="0">
                      <a:pos x="3414" y="5837"/>
                    </a:cxn>
                  </a:cxnLst>
                  <a:rect l="0" t="0" r="r" b="b"/>
                  <a:pathLst>
                    <a:path w="3414" h="5837">
                      <a:moveTo>
                        <a:pt x="3414" y="5837"/>
                      </a:moveTo>
                      <a:lnTo>
                        <a:pt x="0" y="4391"/>
                      </a:lnTo>
                      <a:lnTo>
                        <a:pt x="0" y="0"/>
                      </a:lnTo>
                      <a:lnTo>
                        <a:pt x="3414" y="1446"/>
                      </a:lnTo>
                      <a:lnTo>
                        <a:pt x="3414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8">
                  <a:extLst>
                    <a:ext uri="{FF2B5EF4-FFF2-40B4-BE49-F238E27FC236}">
                      <a16:creationId xmlns:a16="http://schemas.microsoft.com/office/drawing/2014/main" id="{3148A561-DF12-9BF7-BC90-ECBB271B5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538" y="2359035"/>
                  <a:ext cx="975861" cy="413897"/>
                </a:xfrm>
                <a:custGeom>
                  <a:avLst/>
                  <a:gdLst/>
                  <a:ahLst/>
                  <a:cxnLst>
                    <a:cxn ang="0">
                      <a:pos x="6828" y="1448"/>
                    </a:cxn>
                    <a:cxn ang="0">
                      <a:pos x="3414" y="2896"/>
                    </a:cxn>
                    <a:cxn ang="0">
                      <a:pos x="0" y="1448"/>
                    </a:cxn>
                    <a:cxn ang="0">
                      <a:pos x="3414" y="0"/>
                    </a:cxn>
                    <a:cxn ang="0">
                      <a:pos x="6828" y="1448"/>
                    </a:cxn>
                  </a:cxnLst>
                  <a:rect l="0" t="0" r="r" b="b"/>
                  <a:pathLst>
                    <a:path w="6828" h="2896">
                      <a:moveTo>
                        <a:pt x="6828" y="1448"/>
                      </a:moveTo>
                      <a:lnTo>
                        <a:pt x="3414" y="2896"/>
                      </a:lnTo>
                      <a:lnTo>
                        <a:pt x="0" y="1448"/>
                      </a:lnTo>
                      <a:lnTo>
                        <a:pt x="3414" y="0"/>
                      </a:lnTo>
                      <a:lnTo>
                        <a:pt x="6828" y="144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10">
                  <a:extLst>
                    <a:ext uri="{FF2B5EF4-FFF2-40B4-BE49-F238E27FC236}">
                      <a16:creationId xmlns:a16="http://schemas.microsoft.com/office/drawing/2014/main" id="{B9717C74-1CCB-762A-7B30-DEA7404F1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9468" y="1941774"/>
                  <a:ext cx="487931" cy="834082"/>
                </a:xfrm>
                <a:custGeom>
                  <a:avLst/>
                  <a:gdLst/>
                  <a:ahLst/>
                  <a:cxnLst>
                    <a:cxn ang="0">
                      <a:pos x="0" y="5837"/>
                    </a:cxn>
                    <a:cxn ang="0">
                      <a:pos x="3414" y="4391"/>
                    </a:cxn>
                    <a:cxn ang="0">
                      <a:pos x="3414" y="0"/>
                    </a:cxn>
                    <a:cxn ang="0">
                      <a:pos x="0" y="1446"/>
                    </a:cxn>
                    <a:cxn ang="0">
                      <a:pos x="0" y="5837"/>
                    </a:cxn>
                  </a:cxnLst>
                  <a:rect l="0" t="0" r="r" b="b"/>
                  <a:pathLst>
                    <a:path w="3414" h="5837">
                      <a:moveTo>
                        <a:pt x="0" y="5837"/>
                      </a:moveTo>
                      <a:lnTo>
                        <a:pt x="3414" y="4391"/>
                      </a:lnTo>
                      <a:lnTo>
                        <a:pt x="3414" y="0"/>
                      </a:lnTo>
                      <a:lnTo>
                        <a:pt x="0" y="1446"/>
                      </a:lnTo>
                      <a:lnTo>
                        <a:pt x="0" y="583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19A3DD">
                        <a:lumMod val="40000"/>
                        <a:lumOff val="60000"/>
                        <a:alpha val="35000"/>
                      </a:srgbClr>
                    </a:gs>
                    <a:gs pos="100000">
                      <a:srgbClr val="19A3DD">
                        <a:lumMod val="60000"/>
                        <a:lumOff val="40000"/>
                        <a:alpha val="35000"/>
                      </a:srgbClr>
                    </a:gs>
                  </a:gsLst>
                  <a:lin ang="2700000" scaled="1"/>
                </a:gradFill>
                <a:ln w="6350">
                  <a:solidFill>
                    <a:srgbClr val="19A3DD">
                      <a:lumMod val="60000"/>
                      <a:lumOff val="40000"/>
                    </a:srgb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anchor="ctr" anchorCtr="1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112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D9FF72-E738-AC74-44CF-F4BEF1CB4F43}"/>
                </a:ext>
              </a:extLst>
            </p:cNvPr>
            <p:cNvSpPr txBox="1"/>
            <p:nvPr/>
          </p:nvSpPr>
          <p:spPr>
            <a:xfrm>
              <a:off x="8700934" y="5521516"/>
              <a:ext cx="2964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Blocks can be added according to the needs of the 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5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0th Anniversary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th Anniversary" id="{E4210D16-EA1A-4809-878B-E420D9655449}" vid="{233CF0B5-9844-44A5-8027-4F01C9DE8E65}"/>
    </a:ext>
  </a:extLst>
</a:theme>
</file>

<file path=ppt/theme/theme11.xml><?xml version="1.0" encoding="utf-8"?>
<a:theme xmlns:a="http://schemas.openxmlformats.org/drawingml/2006/main" name="5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20 Powerpoint template 4-3" id="{DD1C7B8F-2023-4048-9D11-226BECB74D9A}" vid="{ED9F5E69-E71F-AC45-B136-35AF7BB20CF0}"/>
    </a:ext>
  </a:extLst>
</a:theme>
</file>

<file path=ppt/theme/theme12.xml><?xml version="1.0" encoding="utf-8"?>
<a:theme xmlns:a="http://schemas.openxmlformats.org/drawingml/2006/main" name="4_Office Theme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2AEFD1AD-CFF1-4A9B-8F34-ADA16CDCB7AF}"/>
    </a:ext>
  </a:extLst>
</a:theme>
</file>

<file path=ppt/theme/theme13.xml><?xml version="1.0" encoding="utf-8"?>
<a:theme xmlns:a="http://schemas.openxmlformats.org/drawingml/2006/main" name="4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ppt/theme/theme14.xml><?xml version="1.0" encoding="utf-8"?>
<a:theme xmlns:a="http://schemas.openxmlformats.org/drawingml/2006/main" name="6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ppt/theme/theme15.xml><?xml version="1.0" encoding="utf-8"?>
<a:theme xmlns:a="http://schemas.openxmlformats.org/drawingml/2006/main" name="7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ppt/theme/theme16.xml><?xml version="1.0" encoding="utf-8"?>
<a:theme xmlns:a="http://schemas.openxmlformats.org/drawingml/2006/main" name="8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1E5775"/>
      </a:accent2>
      <a:accent3>
        <a:srgbClr val="247195"/>
      </a:accent3>
      <a:accent4>
        <a:srgbClr val="81B9D0"/>
      </a:accent4>
      <a:accent5>
        <a:srgbClr val="DEDACE"/>
      </a:accent5>
      <a:accent6>
        <a:srgbClr val="F3F0E9"/>
      </a:accent6>
      <a:hlink>
        <a:srgbClr val="3E3C33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_Presentation_Deck_DARK_templateMAIN" id="{F8F494DE-B2A3-864D-AAB0-818EE568114E}" vid="{5F7272C2-00EE-A245-B0BF-457ACBE00045}"/>
    </a:ext>
  </a:extLst>
</a:theme>
</file>

<file path=ppt/theme/theme17.xml><?xml version="1.0" encoding="utf-8"?>
<a:theme xmlns:a="http://schemas.openxmlformats.org/drawingml/2006/main" name="9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1E5775"/>
      </a:accent2>
      <a:accent3>
        <a:srgbClr val="247195"/>
      </a:accent3>
      <a:accent4>
        <a:srgbClr val="81B9D0"/>
      </a:accent4>
      <a:accent5>
        <a:srgbClr val="DEDACE"/>
      </a:accent5>
      <a:accent6>
        <a:srgbClr val="F3F0E9"/>
      </a:accent6>
      <a:hlink>
        <a:srgbClr val="3E3C33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_Presentation_Deck_DARK_templateMAIN" id="{F8F494DE-B2A3-864D-AAB0-818EE568114E}" vid="{5F7272C2-00EE-A245-B0BF-457ACBE00045}"/>
    </a:ext>
  </a:extLst>
</a:theme>
</file>

<file path=ppt/theme/theme18.xml><?xml version="1.0" encoding="utf-8"?>
<a:theme xmlns:a="http://schemas.openxmlformats.org/drawingml/2006/main" name="10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1E5775"/>
      </a:accent2>
      <a:accent3>
        <a:srgbClr val="247195"/>
      </a:accent3>
      <a:accent4>
        <a:srgbClr val="81B9D0"/>
      </a:accent4>
      <a:accent5>
        <a:srgbClr val="DEDACE"/>
      </a:accent5>
      <a:accent6>
        <a:srgbClr val="F3F0E9"/>
      </a:accent6>
      <a:hlink>
        <a:srgbClr val="3E3C33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_Presentation_Deck_DARK_templateMAIN" id="{F8F494DE-B2A3-864D-AAB0-818EE568114E}" vid="{5F7272C2-00EE-A245-B0BF-457ACBE00045}"/>
    </a:ext>
  </a:extLst>
</a:theme>
</file>

<file path=ppt/theme/theme19.xml><?xml version="1.0" encoding="utf-8"?>
<a:theme xmlns:a="http://schemas.openxmlformats.org/drawingml/2006/main" name="11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1E5775"/>
      </a:accent2>
      <a:accent3>
        <a:srgbClr val="247195"/>
      </a:accent3>
      <a:accent4>
        <a:srgbClr val="81B9D0"/>
      </a:accent4>
      <a:accent5>
        <a:srgbClr val="DEDACE"/>
      </a:accent5>
      <a:accent6>
        <a:srgbClr val="F3F0E9"/>
      </a:accent6>
      <a:hlink>
        <a:srgbClr val="3E3C33"/>
      </a:hlink>
      <a:folHlink>
        <a:srgbClr val="FFA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_Presentation_Deck_DARK_templateMAIN" id="{F8F494DE-B2A3-864D-AAB0-818EE568114E}" vid="{5F7272C2-00EE-A245-B0BF-457ACBE00045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20 Powerpoint template 4-3" id="{DD1C7B8F-2023-4048-9D11-226BECB74D9A}" vid="{ED9F5E69-E71F-AC45-B136-35AF7BB20CF0}"/>
    </a:ext>
  </a:extLst>
</a:theme>
</file>

<file path=ppt/theme/theme5.xml><?xml version="1.0" encoding="utf-8"?>
<a:theme xmlns:a="http://schemas.openxmlformats.org/drawingml/2006/main" name="2_Office Theme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2AEFD1AD-CFF1-4A9B-8F34-ADA16CDCB7AF}"/>
    </a:ext>
  </a:extLst>
</a:theme>
</file>

<file path=ppt/theme/theme6.xml><?xml version="1.0" encoding="utf-8"?>
<a:theme xmlns:a="http://schemas.openxmlformats.org/drawingml/2006/main" name="1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ppt/theme/theme7.xml><?xml version="1.0" encoding="utf-8"?>
<a:theme xmlns:a="http://schemas.openxmlformats.org/drawingml/2006/main" name="2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ppt/theme/theme8.xml><?xml version="1.0" encoding="utf-8"?>
<a:theme xmlns:a="http://schemas.openxmlformats.org/drawingml/2006/main" name="3_Office Theme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2AEFD1AD-CFF1-4A9B-8F34-ADA16CDCB7AF}"/>
    </a:ext>
  </a:extLst>
</a:theme>
</file>

<file path=ppt/theme/theme9.xml><?xml version="1.0" encoding="utf-8"?>
<a:theme xmlns:a="http://schemas.openxmlformats.org/drawingml/2006/main" name="3_Custom Design">
  <a:themeElements>
    <a:clrScheme name="Mita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A3DD"/>
      </a:accent1>
      <a:accent2>
        <a:srgbClr val="708A96"/>
      </a:accent2>
      <a:accent3>
        <a:srgbClr val="DCDDDE"/>
      </a:accent3>
      <a:accent4>
        <a:srgbClr val="93C981"/>
      </a:accent4>
      <a:accent5>
        <a:srgbClr val="E28181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acs Powerpoint template 16-9 [Read-Only]" id="{80BEEBBB-9A02-4135-A038-A64630FA3D0E}" vid="{D2835E0C-1EC5-4A9E-9184-E62E6F1793F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D275D8C27AEC4FBC0FA60E7144CD05" ma:contentTypeVersion="13" ma:contentTypeDescription="Create a new document." ma:contentTypeScope="" ma:versionID="3cc43e7f31b9c36996d64ff18e800185">
  <xsd:schema xmlns:xsd="http://www.w3.org/2001/XMLSchema" xmlns:xs="http://www.w3.org/2001/XMLSchema" xmlns:p="http://schemas.microsoft.com/office/2006/metadata/properties" xmlns:ns3="9e1daf2c-ba3d-47f2-b9ca-82318311bb2f" xmlns:ns4="2139c80d-7a89-42e5-bf69-56f30df3a685" targetNamespace="http://schemas.microsoft.com/office/2006/metadata/properties" ma:root="true" ma:fieldsID="a1bcb301d4a114b9b5c3836b38dfe555" ns3:_="" ns4:_="">
    <xsd:import namespace="9e1daf2c-ba3d-47f2-b9ca-82318311bb2f"/>
    <xsd:import namespace="2139c80d-7a89-42e5-bf69-56f30df3a6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daf2c-ba3d-47f2-b9ca-82318311bb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9c80d-7a89-42e5-bf69-56f30df3a6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D45374-84C1-42E4-B218-45881264A568}">
  <ds:schemaRefs>
    <ds:schemaRef ds:uri="http://purl.org/dc/terms/"/>
    <ds:schemaRef ds:uri="http://schemas.microsoft.com/office/2006/documentManagement/types"/>
    <ds:schemaRef ds:uri="2139c80d-7a89-42e5-bf69-56f30df3a685"/>
    <ds:schemaRef ds:uri="9e1daf2c-ba3d-47f2-b9ca-82318311bb2f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CA40C3D-8D81-4EAB-A21B-A647450063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1daf2c-ba3d-47f2-b9ca-82318311bb2f"/>
    <ds:schemaRef ds:uri="2139c80d-7a89-42e5-bf69-56f30df3a6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EFFB6A-498E-4DD2-B966-02C9F1E78E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Innovation Fellowship - Aug 2021</Template>
  <TotalTime>7309</TotalTime>
  <Words>1211</Words>
  <Application>Microsoft Office PowerPoint</Application>
  <PresentationFormat>Widescreen</PresentationFormat>
  <Paragraphs>235</Paragraphs>
  <Slides>21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21</vt:i4>
      </vt:variant>
    </vt:vector>
  </HeadingPairs>
  <TitlesOfParts>
    <vt:vector size="51" baseType="lpstr">
      <vt:lpstr>Roboto</vt:lpstr>
      <vt:lpstr>Arial</vt:lpstr>
      <vt:lpstr>Courier New</vt:lpstr>
      <vt:lpstr>Arial Narrow</vt:lpstr>
      <vt:lpstr>Century Gothic</vt:lpstr>
      <vt:lpstr>Wingdings</vt:lpstr>
      <vt:lpstr>Calibri</vt:lpstr>
      <vt:lpstr>Helvetica Neue</vt:lpstr>
      <vt:lpstr>Lato</vt:lpstr>
      <vt:lpstr>Helvetica Neue Bold Condensed</vt:lpstr>
      <vt:lpstr>Bebas Neue</vt:lpstr>
      <vt:lpstr>1_Office Theme</vt:lpstr>
      <vt:lpstr>5_Office Theme</vt:lpstr>
      <vt:lpstr>9_Office Theme</vt:lpstr>
      <vt:lpstr>Custom Design</vt:lpstr>
      <vt:lpstr>2_Office Theme</vt:lpstr>
      <vt:lpstr>1_Custom Design</vt:lpstr>
      <vt:lpstr>2_Custom Design</vt:lpstr>
      <vt:lpstr>3_Office Theme</vt:lpstr>
      <vt:lpstr>3_Custom Design</vt:lpstr>
      <vt:lpstr>20th Anniversary</vt:lpstr>
      <vt:lpstr>5_Custom Design</vt:lpstr>
      <vt:lpstr>4_Office Theme</vt:lpstr>
      <vt:lpstr>4_Custom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Partnering for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Mitacs Accelerate – Strategic Partnerships</vt:lpstr>
      <vt:lpstr>PowerPoint Presentation</vt:lpstr>
      <vt:lpstr>Distribution of Funds - Example</vt:lpstr>
      <vt:lpstr>Distribution of Funds – Example (2:1 w/4IUs)</vt:lpstr>
      <vt:lpstr>Development and Submission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Green</dc:creator>
  <cp:lastModifiedBy>Joseph Santarelli</cp:lastModifiedBy>
  <cp:revision>18</cp:revision>
  <cp:lastPrinted>2021-11-09T14:54:22Z</cp:lastPrinted>
  <dcterms:created xsi:type="dcterms:W3CDTF">2021-09-27T13:04:22Z</dcterms:created>
  <dcterms:modified xsi:type="dcterms:W3CDTF">2023-12-07T15:37:33Z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0x010100ACD275D8C27AEC4FBC0FA60E7144CD05</vt:lpwstr>
  </property>
</Properties>
</file>